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6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5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8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7 Slices – Slide Template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8A4EAB8-7292-424F-9F2E-643B3B4A9CAE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90FAD740-2314-4B0B-A791-52F218282619}"/>
              </a:ext>
            </a:extLst>
          </p:cNvPr>
          <p:cNvSpPr>
            <a:spLocks/>
          </p:cNvSpPr>
          <p:nvPr/>
        </p:nvSpPr>
        <p:spPr bwMode="auto">
          <a:xfrm>
            <a:off x="6096000" y="1282700"/>
            <a:ext cx="1685925" cy="2355850"/>
          </a:xfrm>
          <a:custGeom>
            <a:avLst/>
            <a:gdLst>
              <a:gd name="T0" fmla="*/ 415 w 2830"/>
              <a:gd name="T1" fmla="*/ 0 h 3942"/>
              <a:gd name="T2" fmla="*/ 2830 w 2830"/>
              <a:gd name="T3" fmla="*/ 1167 h 3942"/>
              <a:gd name="T4" fmla="*/ 0 w 2830"/>
              <a:gd name="T5" fmla="*/ 3942 h 3942"/>
              <a:gd name="T6" fmla="*/ 415 w 2830"/>
              <a:gd name="T7" fmla="*/ 0 h 3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0" h="3942">
                <a:moveTo>
                  <a:pt x="415" y="0"/>
                </a:moveTo>
                <a:cubicBezTo>
                  <a:pt x="1331" y="97"/>
                  <a:pt x="2185" y="509"/>
                  <a:pt x="2830" y="1167"/>
                </a:cubicBezTo>
                <a:lnTo>
                  <a:pt x="0" y="3942"/>
                </a:lnTo>
                <a:lnTo>
                  <a:pt x="415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EF161433-5599-4DB6-9527-FA08F1C1238B}"/>
              </a:ext>
            </a:extLst>
          </p:cNvPr>
          <p:cNvSpPr>
            <a:spLocks/>
          </p:cNvSpPr>
          <p:nvPr/>
        </p:nvSpPr>
        <p:spPr bwMode="auto">
          <a:xfrm>
            <a:off x="6096000" y="2363788"/>
            <a:ext cx="2409825" cy="1563688"/>
          </a:xfrm>
          <a:custGeom>
            <a:avLst/>
            <a:gdLst>
              <a:gd name="T0" fmla="*/ 3340 w 4046"/>
              <a:gd name="T1" fmla="*/ 0 h 2616"/>
              <a:gd name="T2" fmla="*/ 3934 w 4046"/>
              <a:gd name="T3" fmla="*/ 2616 h 2616"/>
              <a:gd name="T4" fmla="*/ 0 w 4046"/>
              <a:gd name="T5" fmla="*/ 2134 h 2616"/>
              <a:gd name="T6" fmla="*/ 3340 w 4046"/>
              <a:gd name="T7" fmla="*/ 0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6" h="2616">
                <a:moveTo>
                  <a:pt x="3340" y="0"/>
                </a:moveTo>
                <a:cubicBezTo>
                  <a:pt x="3836" y="777"/>
                  <a:pt x="4046" y="1702"/>
                  <a:pt x="3934" y="2616"/>
                </a:cubicBezTo>
                <a:lnTo>
                  <a:pt x="0" y="2134"/>
                </a:lnTo>
                <a:lnTo>
                  <a:pt x="3340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2873F890-07F4-4940-A81B-4BD6C7E5303D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233613" cy="2019300"/>
          </a:xfrm>
          <a:custGeom>
            <a:avLst/>
            <a:gdLst>
              <a:gd name="T0" fmla="*/ 3751 w 3751"/>
              <a:gd name="T1" fmla="*/ 1281 h 3376"/>
              <a:gd name="T2" fmla="*/ 2076 w 3751"/>
              <a:gd name="T3" fmla="*/ 3376 h 3376"/>
              <a:gd name="T4" fmla="*/ 0 w 3751"/>
              <a:gd name="T5" fmla="*/ 0 h 3376"/>
              <a:gd name="T6" fmla="*/ 3751 w 3751"/>
              <a:gd name="T7" fmla="*/ 1281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1" h="3376">
                <a:moveTo>
                  <a:pt x="3751" y="1281"/>
                </a:moveTo>
                <a:cubicBezTo>
                  <a:pt x="3453" y="2153"/>
                  <a:pt x="2861" y="2893"/>
                  <a:pt x="2076" y="3376"/>
                </a:cubicBezTo>
                <a:lnTo>
                  <a:pt x="0" y="0"/>
                </a:lnTo>
                <a:lnTo>
                  <a:pt x="3751" y="128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id="{2A6AE7CA-CE5F-4C1E-9648-62DCE5E9AE05}"/>
              </a:ext>
            </a:extLst>
          </p:cNvPr>
          <p:cNvSpPr>
            <a:spLocks/>
          </p:cNvSpPr>
          <p:nvPr/>
        </p:nvSpPr>
        <p:spPr bwMode="auto">
          <a:xfrm>
            <a:off x="5294313" y="3638550"/>
            <a:ext cx="1598613" cy="2416175"/>
          </a:xfrm>
          <a:custGeom>
            <a:avLst/>
            <a:gdLst>
              <a:gd name="T0" fmla="*/ 2682 w 2682"/>
              <a:gd name="T1" fmla="*/ 3731 h 4041"/>
              <a:gd name="T2" fmla="*/ 0 w 2682"/>
              <a:gd name="T3" fmla="*/ 3728 h 4041"/>
              <a:gd name="T4" fmla="*/ 1345 w 2682"/>
              <a:gd name="T5" fmla="*/ 0 h 4041"/>
              <a:gd name="T6" fmla="*/ 2682 w 2682"/>
              <a:gd name="T7" fmla="*/ 3731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2" h="4041">
                <a:moveTo>
                  <a:pt x="2682" y="3731"/>
                </a:moveTo>
                <a:cubicBezTo>
                  <a:pt x="1815" y="4041"/>
                  <a:pt x="867" y="4040"/>
                  <a:pt x="0" y="3728"/>
                </a:cubicBezTo>
                <a:lnTo>
                  <a:pt x="1345" y="0"/>
                </a:lnTo>
                <a:lnTo>
                  <a:pt x="2682" y="3731"/>
                </a:ln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8E379975-91D5-4E9F-8F70-1A0B3221FCB6}"/>
              </a:ext>
            </a:extLst>
          </p:cNvPr>
          <p:cNvSpPr>
            <a:spLocks/>
          </p:cNvSpPr>
          <p:nvPr/>
        </p:nvSpPr>
        <p:spPr bwMode="auto">
          <a:xfrm>
            <a:off x="3860800" y="3638550"/>
            <a:ext cx="2235200" cy="2016125"/>
          </a:xfrm>
          <a:custGeom>
            <a:avLst/>
            <a:gdLst>
              <a:gd name="T0" fmla="*/ 1670 w 3753"/>
              <a:gd name="T1" fmla="*/ 3371 h 3371"/>
              <a:gd name="T2" fmla="*/ 0 w 3753"/>
              <a:gd name="T3" fmla="*/ 1272 h 3371"/>
              <a:gd name="T4" fmla="*/ 3753 w 3753"/>
              <a:gd name="T5" fmla="*/ 0 h 3371"/>
              <a:gd name="T6" fmla="*/ 1670 w 3753"/>
              <a:gd name="T7" fmla="*/ 337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3" h="3371">
                <a:moveTo>
                  <a:pt x="1670" y="3371"/>
                </a:moveTo>
                <a:cubicBezTo>
                  <a:pt x="886" y="2887"/>
                  <a:pt x="296" y="2145"/>
                  <a:pt x="0" y="1272"/>
                </a:cubicBezTo>
                <a:lnTo>
                  <a:pt x="3753" y="0"/>
                </a:lnTo>
                <a:lnTo>
                  <a:pt x="1670" y="3371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43D6D33A-C0A6-4904-8DD0-F47CEEAB8B5A}"/>
              </a:ext>
            </a:extLst>
          </p:cNvPr>
          <p:cNvSpPr>
            <a:spLocks/>
          </p:cNvSpPr>
          <p:nvPr/>
        </p:nvSpPr>
        <p:spPr bwMode="auto">
          <a:xfrm>
            <a:off x="3687763" y="2359025"/>
            <a:ext cx="2408238" cy="1562100"/>
          </a:xfrm>
          <a:custGeom>
            <a:avLst/>
            <a:gdLst>
              <a:gd name="T0" fmla="*/ 110 w 4044"/>
              <a:gd name="T1" fmla="*/ 2614 h 2614"/>
              <a:gd name="T2" fmla="*/ 710 w 4044"/>
              <a:gd name="T3" fmla="*/ 0 h 2614"/>
              <a:gd name="T4" fmla="*/ 4044 w 4044"/>
              <a:gd name="T5" fmla="*/ 2141 h 2614"/>
              <a:gd name="T6" fmla="*/ 110 w 4044"/>
              <a:gd name="T7" fmla="*/ 2614 h 2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4" h="2614">
                <a:moveTo>
                  <a:pt x="110" y="2614"/>
                </a:moveTo>
                <a:cubicBezTo>
                  <a:pt x="0" y="1699"/>
                  <a:pt x="212" y="775"/>
                  <a:pt x="710" y="0"/>
                </a:cubicBezTo>
                <a:lnTo>
                  <a:pt x="4044" y="2141"/>
                </a:lnTo>
                <a:lnTo>
                  <a:pt x="110" y="261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7">
            <a:extLst>
              <a:ext uri="{FF2B5EF4-FFF2-40B4-BE49-F238E27FC236}">
                <a16:creationId xmlns:a16="http://schemas.microsoft.com/office/drawing/2014/main" id="{3EBE8168-9DA6-4221-A2E7-A479F51A34E0}"/>
              </a:ext>
            </a:extLst>
          </p:cNvPr>
          <p:cNvSpPr>
            <a:spLocks/>
          </p:cNvSpPr>
          <p:nvPr/>
        </p:nvSpPr>
        <p:spPr bwMode="auto">
          <a:xfrm>
            <a:off x="4414838" y="1282700"/>
            <a:ext cx="1681163" cy="2355850"/>
          </a:xfrm>
          <a:custGeom>
            <a:avLst/>
            <a:gdLst>
              <a:gd name="T0" fmla="*/ 0 w 2823"/>
              <a:gd name="T1" fmla="*/ 1161 h 3943"/>
              <a:gd name="T2" fmla="*/ 2418 w 2823"/>
              <a:gd name="T3" fmla="*/ 0 h 3943"/>
              <a:gd name="T4" fmla="*/ 2823 w 2823"/>
              <a:gd name="T5" fmla="*/ 3943 h 3943"/>
              <a:gd name="T6" fmla="*/ 0 w 2823"/>
              <a:gd name="T7" fmla="*/ 1161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23" h="3943">
                <a:moveTo>
                  <a:pt x="0" y="1161"/>
                </a:moveTo>
                <a:cubicBezTo>
                  <a:pt x="647" y="505"/>
                  <a:pt x="1502" y="95"/>
                  <a:pt x="2418" y="0"/>
                </a:cubicBezTo>
                <a:lnTo>
                  <a:pt x="2823" y="3943"/>
                </a:lnTo>
                <a:lnTo>
                  <a:pt x="0" y="116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1D66895-6280-45B3-98F6-1E2B8ADB22FA}"/>
              </a:ext>
            </a:extLst>
          </p:cNvPr>
          <p:cNvSpPr>
            <a:spLocks/>
          </p:cNvSpPr>
          <p:nvPr/>
        </p:nvSpPr>
        <p:spPr bwMode="auto">
          <a:xfrm>
            <a:off x="6282501" y="1282700"/>
            <a:ext cx="1499424" cy="1102984"/>
          </a:xfrm>
          <a:custGeom>
            <a:avLst/>
            <a:gdLst>
              <a:gd name="connsiteX0" fmla="*/ 60729 w 1499424"/>
              <a:gd name="connsiteY0" fmla="*/ 0 h 1102984"/>
              <a:gd name="connsiteX1" fmla="*/ 1499424 w 1499424"/>
              <a:gd name="connsiteY1" fmla="*/ 697432 h 1102984"/>
              <a:gd name="connsiteX2" fmla="*/ 1087146 w 1499424"/>
              <a:gd name="connsiteY2" fmla="*/ 1102984 h 1102984"/>
              <a:gd name="connsiteX3" fmla="*/ 1077623 w 1499424"/>
              <a:gd name="connsiteY3" fmla="*/ 1092506 h 1102984"/>
              <a:gd name="connsiteX4" fmla="*/ 173791 w 1499424"/>
              <a:gd name="connsiteY4" fmla="*/ 605209 h 1102984"/>
              <a:gd name="connsiteX5" fmla="*/ 0 w 1499424"/>
              <a:gd name="connsiteY5" fmla="*/ 578685 h 110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9424" h="1102984">
                <a:moveTo>
                  <a:pt x="60729" y="0"/>
                </a:moveTo>
                <a:cubicBezTo>
                  <a:pt x="606420" y="57970"/>
                  <a:pt x="1115176" y="304193"/>
                  <a:pt x="1499424" y="697432"/>
                </a:cubicBezTo>
                <a:lnTo>
                  <a:pt x="1087146" y="1102984"/>
                </a:lnTo>
                <a:lnTo>
                  <a:pt x="1077623" y="1092506"/>
                </a:lnTo>
                <a:cubicBezTo>
                  <a:pt x="834985" y="849867"/>
                  <a:pt x="522924" y="676652"/>
                  <a:pt x="173791" y="605209"/>
                </a:cubicBezTo>
                <a:lnTo>
                  <a:pt x="0" y="57868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3D059F1-74DD-4905-B5DF-02334CBBE3D1}"/>
              </a:ext>
            </a:extLst>
          </p:cNvPr>
          <p:cNvSpPr>
            <a:spLocks/>
          </p:cNvSpPr>
          <p:nvPr/>
        </p:nvSpPr>
        <p:spPr bwMode="auto">
          <a:xfrm>
            <a:off x="7599861" y="2363788"/>
            <a:ext cx="856772" cy="1563688"/>
          </a:xfrm>
          <a:custGeom>
            <a:avLst/>
            <a:gdLst>
              <a:gd name="connsiteX0" fmla="*/ 485466 w 856772"/>
              <a:gd name="connsiteY0" fmla="*/ 0 h 1563688"/>
              <a:gd name="connsiteX1" fmla="*/ 839256 w 856772"/>
              <a:gd name="connsiteY1" fmla="*/ 1563688 h 1563688"/>
              <a:gd name="connsiteX2" fmla="*/ 269267 w 856772"/>
              <a:gd name="connsiteY2" fmla="*/ 1493602 h 1563688"/>
              <a:gd name="connsiteX3" fmla="*/ 274650 w 856772"/>
              <a:gd name="connsiteY3" fmla="*/ 1458328 h 1563688"/>
              <a:gd name="connsiteX4" fmla="*/ 283880 w 856772"/>
              <a:gd name="connsiteY4" fmla="*/ 1275542 h 1563688"/>
              <a:gd name="connsiteX5" fmla="*/ 68110 w 856772"/>
              <a:gd name="connsiteY5" fmla="*/ 423398 h 1563688"/>
              <a:gd name="connsiteX6" fmla="*/ 0 w 856772"/>
              <a:gd name="connsiteY6" fmla="*/ 311286 h 156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72" h="1563688">
                <a:moveTo>
                  <a:pt x="485466" y="0"/>
                </a:moveTo>
                <a:cubicBezTo>
                  <a:pt x="780887" y="464444"/>
                  <a:pt x="905964" y="1017354"/>
                  <a:pt x="839256" y="1563688"/>
                </a:cubicBezTo>
                <a:lnTo>
                  <a:pt x="269267" y="1493602"/>
                </a:lnTo>
                <a:lnTo>
                  <a:pt x="274650" y="1458328"/>
                </a:lnTo>
                <a:cubicBezTo>
                  <a:pt x="280754" y="1398230"/>
                  <a:pt x="283880" y="1337251"/>
                  <a:pt x="283880" y="1275542"/>
                </a:cubicBezTo>
                <a:cubicBezTo>
                  <a:pt x="283880" y="966997"/>
                  <a:pt x="205716" y="676709"/>
                  <a:pt x="68110" y="423398"/>
                </a:cubicBezTo>
                <a:lnTo>
                  <a:pt x="0" y="31128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4BB45A0-ED62-4873-8408-850D4C73FB82}"/>
              </a:ext>
            </a:extLst>
          </p:cNvPr>
          <p:cNvSpPr>
            <a:spLocks/>
          </p:cNvSpPr>
          <p:nvPr/>
        </p:nvSpPr>
        <p:spPr bwMode="auto">
          <a:xfrm>
            <a:off x="7028820" y="4218296"/>
            <a:ext cx="1300793" cy="1439555"/>
          </a:xfrm>
          <a:custGeom>
            <a:avLst/>
            <a:gdLst>
              <a:gd name="connsiteX0" fmla="*/ 757220 w 1300793"/>
              <a:gd name="connsiteY0" fmla="*/ 0 h 1439555"/>
              <a:gd name="connsiteX1" fmla="*/ 1300793 w 1300793"/>
              <a:gd name="connsiteY1" fmla="*/ 186465 h 1439555"/>
              <a:gd name="connsiteX2" fmla="*/ 303379 w 1300793"/>
              <a:gd name="connsiteY2" fmla="*/ 1439555 h 1439555"/>
              <a:gd name="connsiteX3" fmla="*/ 0 w 1300793"/>
              <a:gd name="connsiteY3" fmla="*/ 943994 h 1439555"/>
              <a:gd name="connsiteX4" fmla="*/ 66723 w 1300793"/>
              <a:gd name="connsiteY4" fmla="*/ 903459 h 1439555"/>
              <a:gd name="connsiteX5" fmla="*/ 714432 w 1300793"/>
              <a:gd name="connsiteY5" fmla="*/ 116905 h 143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793" h="1439555">
                <a:moveTo>
                  <a:pt x="757220" y="0"/>
                </a:moveTo>
                <a:lnTo>
                  <a:pt x="1300793" y="186465"/>
                </a:lnTo>
                <a:cubicBezTo>
                  <a:pt x="1123343" y="708037"/>
                  <a:pt x="770824" y="1150657"/>
                  <a:pt x="303379" y="1439555"/>
                </a:cubicBezTo>
                <a:lnTo>
                  <a:pt x="0" y="943994"/>
                </a:lnTo>
                <a:lnTo>
                  <a:pt x="66723" y="903459"/>
                </a:lnTo>
                <a:cubicBezTo>
                  <a:pt x="352048" y="710697"/>
                  <a:pt x="578735" y="437729"/>
                  <a:pt x="714432" y="11690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279FC1F-0765-453D-BDC7-A10B3E786C38}"/>
              </a:ext>
            </a:extLst>
          </p:cNvPr>
          <p:cNvSpPr>
            <a:spLocks/>
          </p:cNvSpPr>
          <p:nvPr/>
        </p:nvSpPr>
        <p:spPr bwMode="auto">
          <a:xfrm>
            <a:off x="5294313" y="5319943"/>
            <a:ext cx="1598613" cy="687996"/>
          </a:xfrm>
          <a:custGeom>
            <a:avLst/>
            <a:gdLst>
              <a:gd name="connsiteX0" fmla="*/ 196962 w 1598613"/>
              <a:gd name="connsiteY0" fmla="*/ 0 h 687996"/>
              <a:gd name="connsiteX1" fmla="*/ 270066 w 1598613"/>
              <a:gd name="connsiteY1" fmla="*/ 26756 h 687996"/>
              <a:gd name="connsiteX2" fmla="*/ 801686 w 1598613"/>
              <a:gd name="connsiteY2" fmla="*/ 107129 h 687996"/>
              <a:gd name="connsiteX3" fmla="*/ 1333306 w 1598613"/>
              <a:gd name="connsiteY3" fmla="*/ 26756 h 687996"/>
              <a:gd name="connsiteX4" fmla="*/ 1402810 w 1598613"/>
              <a:gd name="connsiteY4" fmla="*/ 1317 h 687996"/>
              <a:gd name="connsiteX5" fmla="*/ 1598613 w 1598613"/>
              <a:gd name="connsiteY5" fmla="*/ 549428 h 687996"/>
              <a:gd name="connsiteX6" fmla="*/ 0 w 1598613"/>
              <a:gd name="connsiteY6" fmla="*/ 547635 h 68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613" h="687996">
                <a:moveTo>
                  <a:pt x="196962" y="0"/>
                </a:moveTo>
                <a:lnTo>
                  <a:pt x="270066" y="26756"/>
                </a:lnTo>
                <a:cubicBezTo>
                  <a:pt x="438005" y="78990"/>
                  <a:pt x="616559" y="107129"/>
                  <a:pt x="801686" y="107129"/>
                </a:cubicBezTo>
                <a:cubicBezTo>
                  <a:pt x="986813" y="107129"/>
                  <a:pt x="1165368" y="78990"/>
                  <a:pt x="1333306" y="26756"/>
                </a:cubicBezTo>
                <a:lnTo>
                  <a:pt x="1402810" y="1317"/>
                </a:lnTo>
                <a:lnTo>
                  <a:pt x="1598613" y="549428"/>
                </a:lnTo>
                <a:cubicBezTo>
                  <a:pt x="1081836" y="734782"/>
                  <a:pt x="516778" y="734184"/>
                  <a:pt x="0" y="54763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4D3ACAD-7145-450B-BF3F-4EEDCE6D3A74}"/>
              </a:ext>
            </a:extLst>
          </p:cNvPr>
          <p:cNvSpPr>
            <a:spLocks/>
          </p:cNvSpPr>
          <p:nvPr/>
        </p:nvSpPr>
        <p:spPr bwMode="auto">
          <a:xfrm>
            <a:off x="3860800" y="4214263"/>
            <a:ext cx="1298896" cy="1440412"/>
          </a:xfrm>
          <a:custGeom>
            <a:avLst/>
            <a:gdLst>
              <a:gd name="connsiteX0" fmla="*/ 543683 w 1298896"/>
              <a:gd name="connsiteY0" fmla="*/ 0 h 1440412"/>
              <a:gd name="connsiteX1" fmla="*/ 587947 w 1298896"/>
              <a:gd name="connsiteY1" fmla="*/ 120937 h 1440412"/>
              <a:gd name="connsiteX2" fmla="*/ 1235656 w 1298896"/>
              <a:gd name="connsiteY2" fmla="*/ 907491 h 1440412"/>
              <a:gd name="connsiteX3" fmla="*/ 1298896 w 1298896"/>
              <a:gd name="connsiteY3" fmla="*/ 945911 h 1440412"/>
              <a:gd name="connsiteX4" fmla="*/ 994614 w 1298896"/>
              <a:gd name="connsiteY4" fmla="*/ 1440412 h 1440412"/>
              <a:gd name="connsiteX5" fmla="*/ 0 w 1298896"/>
              <a:gd name="connsiteY5" fmla="*/ 185044 h 14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896" h="1440412">
                <a:moveTo>
                  <a:pt x="543683" y="0"/>
                </a:moveTo>
                <a:lnTo>
                  <a:pt x="587947" y="120937"/>
                </a:lnTo>
                <a:cubicBezTo>
                  <a:pt x="723644" y="441761"/>
                  <a:pt x="950330" y="714729"/>
                  <a:pt x="1235656" y="907491"/>
                </a:cubicBezTo>
                <a:lnTo>
                  <a:pt x="1298896" y="945911"/>
                </a:lnTo>
                <a:lnTo>
                  <a:pt x="994614" y="1440412"/>
                </a:lnTo>
                <a:cubicBezTo>
                  <a:pt x="527681" y="1150942"/>
                  <a:pt x="176291" y="707167"/>
                  <a:pt x="0" y="185044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83AE297-558C-405B-A48E-8DCC1F4B2422}"/>
              </a:ext>
            </a:extLst>
          </p:cNvPr>
          <p:cNvSpPr>
            <a:spLocks/>
          </p:cNvSpPr>
          <p:nvPr/>
        </p:nvSpPr>
        <p:spPr bwMode="auto">
          <a:xfrm>
            <a:off x="3736378" y="2359025"/>
            <a:ext cx="858259" cy="1562100"/>
          </a:xfrm>
          <a:custGeom>
            <a:avLst/>
            <a:gdLst>
              <a:gd name="connsiteX0" fmla="*/ 374197 w 858259"/>
              <a:gd name="connsiteY0" fmla="*/ 0 h 1562100"/>
              <a:gd name="connsiteX1" fmla="*/ 858259 w 858259"/>
              <a:gd name="connsiteY1" fmla="*/ 311937 h 1562100"/>
              <a:gd name="connsiteX2" fmla="*/ 787651 w 858259"/>
              <a:gd name="connsiteY2" fmla="*/ 428161 h 1562100"/>
              <a:gd name="connsiteX3" fmla="*/ 571880 w 858259"/>
              <a:gd name="connsiteY3" fmla="*/ 1280305 h 1562100"/>
              <a:gd name="connsiteX4" fmla="*/ 581110 w 858259"/>
              <a:gd name="connsiteY4" fmla="*/ 1463091 h 1562100"/>
              <a:gd name="connsiteX5" fmla="*/ 585746 w 858259"/>
              <a:gd name="connsiteY5" fmla="*/ 1493466 h 1562100"/>
              <a:gd name="connsiteX6" fmla="*/ 16892 w 858259"/>
              <a:gd name="connsiteY6" fmla="*/ 1562100 h 1562100"/>
              <a:gd name="connsiteX7" fmla="*/ 374197 w 858259"/>
              <a:gd name="connsiteY7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259" h="1562100">
                <a:moveTo>
                  <a:pt x="374197" y="0"/>
                </a:moveTo>
                <a:lnTo>
                  <a:pt x="858259" y="311937"/>
                </a:lnTo>
                <a:lnTo>
                  <a:pt x="787651" y="428161"/>
                </a:lnTo>
                <a:cubicBezTo>
                  <a:pt x="650044" y="681472"/>
                  <a:pt x="571880" y="971760"/>
                  <a:pt x="571880" y="1280305"/>
                </a:cubicBezTo>
                <a:cubicBezTo>
                  <a:pt x="571880" y="1342014"/>
                  <a:pt x="575007" y="1402993"/>
                  <a:pt x="581110" y="1463091"/>
                </a:cubicBezTo>
                <a:lnTo>
                  <a:pt x="585746" y="1493466"/>
                </a:lnTo>
                <a:lnTo>
                  <a:pt x="16892" y="1562100"/>
                </a:lnTo>
                <a:cubicBezTo>
                  <a:pt x="-48614" y="1015305"/>
                  <a:pt x="77634" y="463132"/>
                  <a:pt x="37419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5E929F1-099B-433B-91C3-7E89C00E6D06}"/>
              </a:ext>
            </a:extLst>
          </p:cNvPr>
          <p:cNvSpPr>
            <a:spLocks/>
          </p:cNvSpPr>
          <p:nvPr/>
        </p:nvSpPr>
        <p:spPr bwMode="auto">
          <a:xfrm>
            <a:off x="4414838" y="1282700"/>
            <a:ext cx="1499159" cy="1099612"/>
          </a:xfrm>
          <a:custGeom>
            <a:avLst/>
            <a:gdLst>
              <a:gd name="connsiteX0" fmla="*/ 1439976 w 1499159"/>
              <a:gd name="connsiteY0" fmla="*/ 0 h 1099612"/>
              <a:gd name="connsiteX1" fmla="*/ 1499159 w 1499159"/>
              <a:gd name="connsiteY1" fmla="*/ 578078 h 1099612"/>
              <a:gd name="connsiteX2" fmla="*/ 1498375 w 1499159"/>
              <a:gd name="connsiteY2" fmla="*/ 578118 h 1099612"/>
              <a:gd name="connsiteX3" fmla="*/ 417037 w 1499159"/>
              <a:gd name="connsiteY3" fmla="*/ 1092506 h 1099612"/>
              <a:gd name="connsiteX4" fmla="*/ 410578 w 1499159"/>
              <a:gd name="connsiteY4" fmla="*/ 1099612 h 1099612"/>
              <a:gd name="connsiteX5" fmla="*/ 0 w 1499159"/>
              <a:gd name="connsiteY5" fmla="*/ 693670 h 1099612"/>
              <a:gd name="connsiteX6" fmla="*/ 1439976 w 1499159"/>
              <a:gd name="connsiteY6" fmla="*/ 0 h 109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159" h="1099612">
                <a:moveTo>
                  <a:pt x="1439976" y="0"/>
                </a:moveTo>
                <a:lnTo>
                  <a:pt x="1499159" y="578078"/>
                </a:lnTo>
                <a:lnTo>
                  <a:pt x="1498375" y="578118"/>
                </a:lnTo>
                <a:cubicBezTo>
                  <a:pt x="1077684" y="620841"/>
                  <a:pt x="700115" y="809428"/>
                  <a:pt x="417037" y="1092506"/>
                </a:cubicBezTo>
                <a:lnTo>
                  <a:pt x="410578" y="1099612"/>
                </a:lnTo>
                <a:lnTo>
                  <a:pt x="0" y="693670"/>
                </a:lnTo>
                <a:cubicBezTo>
                  <a:pt x="385304" y="301726"/>
                  <a:pt x="894477" y="56760"/>
                  <a:pt x="143997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F14EA85-E75B-40CE-8EAB-205733215048}"/>
              </a:ext>
            </a:extLst>
          </p:cNvPr>
          <p:cNvGrpSpPr/>
          <p:nvPr/>
        </p:nvGrpSpPr>
        <p:grpSpPr>
          <a:xfrm>
            <a:off x="8517731" y="1279398"/>
            <a:ext cx="2926080" cy="1040835"/>
            <a:chOff x="8517731" y="1172557"/>
            <a:chExt cx="2926080" cy="10408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C24D02-784A-473B-81EB-BE2E918AC309}"/>
                </a:ext>
              </a:extLst>
            </p:cNvPr>
            <p:cNvSpPr txBox="1"/>
            <p:nvPr/>
          </p:nvSpPr>
          <p:spPr>
            <a:xfrm>
              <a:off x="8517731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8BAD930-D27A-4372-8D31-C496AF33F0E8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724F681-0D0B-4A74-8B86-CC7225408E85}"/>
              </a:ext>
            </a:extLst>
          </p:cNvPr>
          <p:cNvGrpSpPr/>
          <p:nvPr/>
        </p:nvGrpSpPr>
        <p:grpSpPr>
          <a:xfrm>
            <a:off x="750495" y="1279398"/>
            <a:ext cx="2926080" cy="1040835"/>
            <a:chOff x="750495" y="1172557"/>
            <a:chExt cx="2926080" cy="104083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DF70EC3-2762-4F7F-AAEF-B7FFB2A89F1C}"/>
                </a:ext>
              </a:extLst>
            </p:cNvPr>
            <p:cNvSpPr txBox="1"/>
            <p:nvPr/>
          </p:nvSpPr>
          <p:spPr>
            <a:xfrm>
              <a:off x="750495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BE95D2-EE36-41CA-8661-C4334FCEC380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E3C1D1-5654-4C90-9482-E403345BC6B1}"/>
              </a:ext>
            </a:extLst>
          </p:cNvPr>
          <p:cNvGrpSpPr/>
          <p:nvPr/>
        </p:nvGrpSpPr>
        <p:grpSpPr>
          <a:xfrm>
            <a:off x="370228" y="2505221"/>
            <a:ext cx="2926080" cy="1040835"/>
            <a:chOff x="275316" y="2529643"/>
            <a:chExt cx="2926080" cy="10408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629DFF-91D1-4D07-A4AD-EA6ABB9BA43A}"/>
                </a:ext>
              </a:extLst>
            </p:cNvPr>
            <p:cNvSpPr txBox="1"/>
            <p:nvPr/>
          </p:nvSpPr>
          <p:spPr>
            <a:xfrm>
              <a:off x="275316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091062-6B8D-488D-993C-97D229E5259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4FE0490-A59D-4D10-83C5-F830E5872166}"/>
              </a:ext>
            </a:extLst>
          </p:cNvPr>
          <p:cNvGrpSpPr/>
          <p:nvPr/>
        </p:nvGrpSpPr>
        <p:grpSpPr>
          <a:xfrm>
            <a:off x="370228" y="3731044"/>
            <a:ext cx="2926080" cy="1040835"/>
            <a:chOff x="277619" y="3871592"/>
            <a:chExt cx="2926080" cy="104083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514B0AC-99E7-4EB1-9743-0E260BBBF02F}"/>
                </a:ext>
              </a:extLst>
            </p:cNvPr>
            <p:cNvSpPr txBox="1"/>
            <p:nvPr/>
          </p:nvSpPr>
          <p:spPr>
            <a:xfrm>
              <a:off x="277619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65A9A5-BD42-42A5-854B-39DDCE1BE82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37674CC-61BA-43E9-99B6-677BCAC06692}"/>
              </a:ext>
            </a:extLst>
          </p:cNvPr>
          <p:cNvGrpSpPr/>
          <p:nvPr/>
        </p:nvGrpSpPr>
        <p:grpSpPr>
          <a:xfrm>
            <a:off x="8894104" y="2505221"/>
            <a:ext cx="2926080" cy="1040835"/>
            <a:chOff x="8990605" y="2529643"/>
            <a:chExt cx="2926080" cy="104083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194D342-A668-4841-A0FE-A15BFC7714B2}"/>
                </a:ext>
              </a:extLst>
            </p:cNvPr>
            <p:cNvSpPr txBox="1"/>
            <p:nvPr/>
          </p:nvSpPr>
          <p:spPr>
            <a:xfrm>
              <a:off x="8990605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A59D027-AA0C-4582-85CE-19C27641B036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C70E63F-FBD0-408B-BF91-A6FAF8A5979A}"/>
              </a:ext>
            </a:extLst>
          </p:cNvPr>
          <p:cNvGrpSpPr/>
          <p:nvPr/>
        </p:nvGrpSpPr>
        <p:grpSpPr>
          <a:xfrm>
            <a:off x="8894104" y="3731044"/>
            <a:ext cx="2926080" cy="1040835"/>
            <a:chOff x="8990605" y="3871592"/>
            <a:chExt cx="2926080" cy="104083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489CF0F-840D-4594-9565-44B3F9054AC6}"/>
                </a:ext>
              </a:extLst>
            </p:cNvPr>
            <p:cNvSpPr txBox="1"/>
            <p:nvPr/>
          </p:nvSpPr>
          <p:spPr>
            <a:xfrm>
              <a:off x="8990605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F643571-1747-41F7-A66F-F3ED849430AB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77C7904-A7FF-44AB-931E-31FB412200DB}"/>
              </a:ext>
            </a:extLst>
          </p:cNvPr>
          <p:cNvGrpSpPr/>
          <p:nvPr/>
        </p:nvGrpSpPr>
        <p:grpSpPr>
          <a:xfrm>
            <a:off x="8517731" y="4956867"/>
            <a:ext cx="2926080" cy="1040835"/>
            <a:chOff x="8517731" y="5243816"/>
            <a:chExt cx="2926080" cy="1040835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BD2395-28E0-4809-9C56-309F7B9A816F}"/>
                </a:ext>
              </a:extLst>
            </p:cNvPr>
            <p:cNvSpPr txBox="1"/>
            <p:nvPr/>
          </p:nvSpPr>
          <p:spPr>
            <a:xfrm>
              <a:off x="8517731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85F3F1B-AA44-4689-89FE-0A2841BC81CF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C209E6D3-AE1C-4821-8131-854C2FD072B0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" name="Graphic 126" descr="Research">
            <a:extLst>
              <a:ext uri="{FF2B5EF4-FFF2-40B4-BE49-F238E27FC236}">
                <a16:creationId xmlns:a16="http://schemas.microsoft.com/office/drawing/2014/main" id="{F7B9CD0D-3A4D-4EE2-A759-1D34C040D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3587" y="3175749"/>
            <a:ext cx="453363" cy="453363"/>
          </a:xfrm>
          <a:prstGeom prst="rect">
            <a:avLst/>
          </a:prstGeom>
        </p:spPr>
      </p:pic>
      <p:pic>
        <p:nvPicPr>
          <p:cNvPr id="128" name="Graphic 127" descr="Lightbulb">
            <a:extLst>
              <a:ext uri="{FF2B5EF4-FFF2-40B4-BE49-F238E27FC236}">
                <a16:creationId xmlns:a16="http://schemas.microsoft.com/office/drawing/2014/main" id="{0ADE0130-2421-4547-BC91-9F1792B042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3121" y="2155630"/>
            <a:ext cx="453363" cy="453363"/>
          </a:xfrm>
          <a:prstGeom prst="rect">
            <a:avLst/>
          </a:prstGeom>
        </p:spPr>
      </p:pic>
      <p:pic>
        <p:nvPicPr>
          <p:cNvPr id="129" name="Graphic 128" descr="Head with gears">
            <a:extLst>
              <a:ext uri="{FF2B5EF4-FFF2-40B4-BE49-F238E27FC236}">
                <a16:creationId xmlns:a16="http://schemas.microsoft.com/office/drawing/2014/main" id="{177A62BC-1E8E-4014-879C-935A819BC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9319" y="4714875"/>
            <a:ext cx="453363" cy="453363"/>
          </a:xfrm>
          <a:prstGeom prst="rect">
            <a:avLst/>
          </a:prstGeom>
        </p:spPr>
      </p:pic>
      <p:pic>
        <p:nvPicPr>
          <p:cNvPr id="130" name="Graphic 129" descr="Bullseye">
            <a:extLst>
              <a:ext uri="{FF2B5EF4-FFF2-40B4-BE49-F238E27FC236}">
                <a16:creationId xmlns:a16="http://schemas.microsoft.com/office/drawing/2014/main" id="{CA76A69F-8F17-44B0-AED0-E5CDA6848C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46949" y="4230896"/>
            <a:ext cx="453363" cy="453363"/>
          </a:xfrm>
          <a:prstGeom prst="rect">
            <a:avLst/>
          </a:prstGeom>
        </p:spPr>
      </p:pic>
      <p:pic>
        <p:nvPicPr>
          <p:cNvPr id="131" name="Graphic 130" descr="Stopwatch">
            <a:extLst>
              <a:ext uri="{FF2B5EF4-FFF2-40B4-BE49-F238E27FC236}">
                <a16:creationId xmlns:a16="http://schemas.microsoft.com/office/drawing/2014/main" id="{1D5CB293-B3C9-425F-92B4-9DAA2BF515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10248" y="3175749"/>
            <a:ext cx="453363" cy="453363"/>
          </a:xfrm>
          <a:prstGeom prst="rect">
            <a:avLst/>
          </a:prstGeom>
        </p:spPr>
      </p:pic>
      <p:pic>
        <p:nvPicPr>
          <p:cNvPr id="132" name="Graphic 131" descr="Gears">
            <a:extLst>
              <a:ext uri="{FF2B5EF4-FFF2-40B4-BE49-F238E27FC236}">
                <a16:creationId xmlns:a16="http://schemas.microsoft.com/office/drawing/2014/main" id="{596C68A3-5F5E-40F6-BABD-E9B1BE3226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8391" y="2155630"/>
            <a:ext cx="453363" cy="453363"/>
          </a:xfrm>
          <a:prstGeom prst="rect">
            <a:avLst/>
          </a:prstGeom>
        </p:spPr>
      </p:pic>
      <p:pic>
        <p:nvPicPr>
          <p:cNvPr id="133" name="Graphic 132" descr="Database">
            <a:extLst>
              <a:ext uri="{FF2B5EF4-FFF2-40B4-BE49-F238E27FC236}">
                <a16:creationId xmlns:a16="http://schemas.microsoft.com/office/drawing/2014/main" id="{FF251C8E-9AB1-4DD6-B037-A0A191C50F2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62772" y="4230896"/>
            <a:ext cx="453363" cy="453363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63194AB-CB86-45A8-BFF5-100C7B46DC18}"/>
              </a:ext>
            </a:extLst>
          </p:cNvPr>
          <p:cNvSpPr txBox="1"/>
          <p:nvPr/>
        </p:nvSpPr>
        <p:spPr>
          <a:xfrm>
            <a:off x="7933606" y="2884336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B833D40-78C9-41CE-B2ED-0130B7D3D89F}"/>
              </a:ext>
            </a:extLst>
          </p:cNvPr>
          <p:cNvSpPr txBox="1"/>
          <p:nvPr/>
        </p:nvSpPr>
        <p:spPr>
          <a:xfrm>
            <a:off x="3865339" y="2884336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C1C23AB-BD01-43C7-85D4-EC2E0AC4150C}"/>
              </a:ext>
            </a:extLst>
          </p:cNvPr>
          <p:cNvSpPr txBox="1"/>
          <p:nvPr/>
        </p:nvSpPr>
        <p:spPr>
          <a:xfrm>
            <a:off x="4962471" y="1484244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6B3C831-65D1-4808-A5ED-AEB872B86D42}"/>
              </a:ext>
            </a:extLst>
          </p:cNvPr>
          <p:cNvSpPr txBox="1"/>
          <p:nvPr/>
        </p:nvSpPr>
        <p:spPr>
          <a:xfrm>
            <a:off x="6836473" y="1484244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167FBE-802A-41C0-8851-B782BA34E8D8}"/>
              </a:ext>
            </a:extLst>
          </p:cNvPr>
          <p:cNvSpPr txBox="1"/>
          <p:nvPr/>
        </p:nvSpPr>
        <p:spPr>
          <a:xfrm>
            <a:off x="5899472" y="544319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E3B04F5-50DF-47E6-90B8-E4636379697B}"/>
              </a:ext>
            </a:extLst>
          </p:cNvPr>
          <p:cNvSpPr txBox="1"/>
          <p:nvPr/>
        </p:nvSpPr>
        <p:spPr>
          <a:xfrm>
            <a:off x="7560343" y="461474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D106AD1-E5ED-42FB-808F-5D54E9F04141}"/>
              </a:ext>
            </a:extLst>
          </p:cNvPr>
          <p:cNvSpPr txBox="1"/>
          <p:nvPr/>
        </p:nvSpPr>
        <p:spPr>
          <a:xfrm>
            <a:off x="4238602" y="461474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400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</a:t>
            </a:r>
            <a:r>
              <a:rPr lang="en-US"/>
              <a:t>7 Slices </a:t>
            </a:r>
            <a:r>
              <a:rPr lang="en-US" dirty="0"/>
              <a:t>– Slide Template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8A4EAB8-7292-424F-9F2E-643B3B4A9CAE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90FAD740-2314-4B0B-A791-52F218282619}"/>
              </a:ext>
            </a:extLst>
          </p:cNvPr>
          <p:cNvSpPr>
            <a:spLocks/>
          </p:cNvSpPr>
          <p:nvPr/>
        </p:nvSpPr>
        <p:spPr bwMode="auto">
          <a:xfrm>
            <a:off x="6096000" y="1282700"/>
            <a:ext cx="1685925" cy="2355850"/>
          </a:xfrm>
          <a:custGeom>
            <a:avLst/>
            <a:gdLst>
              <a:gd name="T0" fmla="*/ 415 w 2830"/>
              <a:gd name="T1" fmla="*/ 0 h 3942"/>
              <a:gd name="T2" fmla="*/ 2830 w 2830"/>
              <a:gd name="T3" fmla="*/ 1167 h 3942"/>
              <a:gd name="T4" fmla="*/ 0 w 2830"/>
              <a:gd name="T5" fmla="*/ 3942 h 3942"/>
              <a:gd name="T6" fmla="*/ 415 w 2830"/>
              <a:gd name="T7" fmla="*/ 0 h 3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0" h="3942">
                <a:moveTo>
                  <a:pt x="415" y="0"/>
                </a:moveTo>
                <a:cubicBezTo>
                  <a:pt x="1331" y="97"/>
                  <a:pt x="2185" y="509"/>
                  <a:pt x="2830" y="1167"/>
                </a:cubicBezTo>
                <a:lnTo>
                  <a:pt x="0" y="3942"/>
                </a:lnTo>
                <a:lnTo>
                  <a:pt x="415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EF161433-5599-4DB6-9527-FA08F1C1238B}"/>
              </a:ext>
            </a:extLst>
          </p:cNvPr>
          <p:cNvSpPr>
            <a:spLocks/>
          </p:cNvSpPr>
          <p:nvPr/>
        </p:nvSpPr>
        <p:spPr bwMode="auto">
          <a:xfrm>
            <a:off x="6096000" y="2363788"/>
            <a:ext cx="2409825" cy="1563688"/>
          </a:xfrm>
          <a:custGeom>
            <a:avLst/>
            <a:gdLst>
              <a:gd name="T0" fmla="*/ 3340 w 4046"/>
              <a:gd name="T1" fmla="*/ 0 h 2616"/>
              <a:gd name="T2" fmla="*/ 3934 w 4046"/>
              <a:gd name="T3" fmla="*/ 2616 h 2616"/>
              <a:gd name="T4" fmla="*/ 0 w 4046"/>
              <a:gd name="T5" fmla="*/ 2134 h 2616"/>
              <a:gd name="T6" fmla="*/ 3340 w 4046"/>
              <a:gd name="T7" fmla="*/ 0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6" h="2616">
                <a:moveTo>
                  <a:pt x="3340" y="0"/>
                </a:moveTo>
                <a:cubicBezTo>
                  <a:pt x="3836" y="777"/>
                  <a:pt x="4046" y="1702"/>
                  <a:pt x="3934" y="2616"/>
                </a:cubicBezTo>
                <a:lnTo>
                  <a:pt x="0" y="2134"/>
                </a:lnTo>
                <a:lnTo>
                  <a:pt x="3340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2873F890-07F4-4940-A81B-4BD6C7E5303D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233613" cy="2019300"/>
          </a:xfrm>
          <a:custGeom>
            <a:avLst/>
            <a:gdLst>
              <a:gd name="T0" fmla="*/ 3751 w 3751"/>
              <a:gd name="T1" fmla="*/ 1281 h 3376"/>
              <a:gd name="T2" fmla="*/ 2076 w 3751"/>
              <a:gd name="T3" fmla="*/ 3376 h 3376"/>
              <a:gd name="T4" fmla="*/ 0 w 3751"/>
              <a:gd name="T5" fmla="*/ 0 h 3376"/>
              <a:gd name="T6" fmla="*/ 3751 w 3751"/>
              <a:gd name="T7" fmla="*/ 1281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1" h="3376">
                <a:moveTo>
                  <a:pt x="3751" y="1281"/>
                </a:moveTo>
                <a:cubicBezTo>
                  <a:pt x="3453" y="2153"/>
                  <a:pt x="2861" y="2893"/>
                  <a:pt x="2076" y="3376"/>
                </a:cubicBezTo>
                <a:lnTo>
                  <a:pt x="0" y="0"/>
                </a:lnTo>
                <a:lnTo>
                  <a:pt x="3751" y="128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id="{2A6AE7CA-CE5F-4C1E-9648-62DCE5E9AE05}"/>
              </a:ext>
            </a:extLst>
          </p:cNvPr>
          <p:cNvSpPr>
            <a:spLocks/>
          </p:cNvSpPr>
          <p:nvPr/>
        </p:nvSpPr>
        <p:spPr bwMode="auto">
          <a:xfrm>
            <a:off x="5294313" y="3638550"/>
            <a:ext cx="1598613" cy="2416175"/>
          </a:xfrm>
          <a:custGeom>
            <a:avLst/>
            <a:gdLst>
              <a:gd name="T0" fmla="*/ 2682 w 2682"/>
              <a:gd name="T1" fmla="*/ 3731 h 4041"/>
              <a:gd name="T2" fmla="*/ 0 w 2682"/>
              <a:gd name="T3" fmla="*/ 3728 h 4041"/>
              <a:gd name="T4" fmla="*/ 1345 w 2682"/>
              <a:gd name="T5" fmla="*/ 0 h 4041"/>
              <a:gd name="T6" fmla="*/ 2682 w 2682"/>
              <a:gd name="T7" fmla="*/ 3731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2" h="4041">
                <a:moveTo>
                  <a:pt x="2682" y="3731"/>
                </a:moveTo>
                <a:cubicBezTo>
                  <a:pt x="1815" y="4041"/>
                  <a:pt x="867" y="4040"/>
                  <a:pt x="0" y="3728"/>
                </a:cubicBezTo>
                <a:lnTo>
                  <a:pt x="1345" y="0"/>
                </a:lnTo>
                <a:lnTo>
                  <a:pt x="2682" y="373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8E379975-91D5-4E9F-8F70-1A0B3221FCB6}"/>
              </a:ext>
            </a:extLst>
          </p:cNvPr>
          <p:cNvSpPr>
            <a:spLocks/>
          </p:cNvSpPr>
          <p:nvPr/>
        </p:nvSpPr>
        <p:spPr bwMode="auto">
          <a:xfrm>
            <a:off x="3860800" y="3638550"/>
            <a:ext cx="2235200" cy="2016125"/>
          </a:xfrm>
          <a:custGeom>
            <a:avLst/>
            <a:gdLst>
              <a:gd name="T0" fmla="*/ 1670 w 3753"/>
              <a:gd name="T1" fmla="*/ 3371 h 3371"/>
              <a:gd name="T2" fmla="*/ 0 w 3753"/>
              <a:gd name="T3" fmla="*/ 1272 h 3371"/>
              <a:gd name="T4" fmla="*/ 3753 w 3753"/>
              <a:gd name="T5" fmla="*/ 0 h 3371"/>
              <a:gd name="T6" fmla="*/ 1670 w 3753"/>
              <a:gd name="T7" fmla="*/ 337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3" h="3371">
                <a:moveTo>
                  <a:pt x="1670" y="3371"/>
                </a:moveTo>
                <a:cubicBezTo>
                  <a:pt x="886" y="2887"/>
                  <a:pt x="296" y="2145"/>
                  <a:pt x="0" y="1272"/>
                </a:cubicBezTo>
                <a:lnTo>
                  <a:pt x="3753" y="0"/>
                </a:lnTo>
                <a:lnTo>
                  <a:pt x="1670" y="3371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43D6D33A-C0A6-4904-8DD0-F47CEEAB8B5A}"/>
              </a:ext>
            </a:extLst>
          </p:cNvPr>
          <p:cNvSpPr>
            <a:spLocks/>
          </p:cNvSpPr>
          <p:nvPr/>
        </p:nvSpPr>
        <p:spPr bwMode="auto">
          <a:xfrm>
            <a:off x="3687763" y="2359025"/>
            <a:ext cx="2408238" cy="1562100"/>
          </a:xfrm>
          <a:custGeom>
            <a:avLst/>
            <a:gdLst>
              <a:gd name="T0" fmla="*/ 110 w 4044"/>
              <a:gd name="T1" fmla="*/ 2614 h 2614"/>
              <a:gd name="T2" fmla="*/ 710 w 4044"/>
              <a:gd name="T3" fmla="*/ 0 h 2614"/>
              <a:gd name="T4" fmla="*/ 4044 w 4044"/>
              <a:gd name="T5" fmla="*/ 2141 h 2614"/>
              <a:gd name="T6" fmla="*/ 110 w 4044"/>
              <a:gd name="T7" fmla="*/ 2614 h 2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4" h="2614">
                <a:moveTo>
                  <a:pt x="110" y="2614"/>
                </a:moveTo>
                <a:cubicBezTo>
                  <a:pt x="0" y="1699"/>
                  <a:pt x="212" y="775"/>
                  <a:pt x="710" y="0"/>
                </a:cubicBezTo>
                <a:lnTo>
                  <a:pt x="4044" y="2141"/>
                </a:lnTo>
                <a:lnTo>
                  <a:pt x="110" y="261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7">
            <a:extLst>
              <a:ext uri="{FF2B5EF4-FFF2-40B4-BE49-F238E27FC236}">
                <a16:creationId xmlns:a16="http://schemas.microsoft.com/office/drawing/2014/main" id="{3EBE8168-9DA6-4221-A2E7-A479F51A34E0}"/>
              </a:ext>
            </a:extLst>
          </p:cNvPr>
          <p:cNvSpPr>
            <a:spLocks/>
          </p:cNvSpPr>
          <p:nvPr/>
        </p:nvSpPr>
        <p:spPr bwMode="auto">
          <a:xfrm>
            <a:off x="4414838" y="1282700"/>
            <a:ext cx="1681163" cy="2355850"/>
          </a:xfrm>
          <a:custGeom>
            <a:avLst/>
            <a:gdLst>
              <a:gd name="T0" fmla="*/ 0 w 2823"/>
              <a:gd name="T1" fmla="*/ 1161 h 3943"/>
              <a:gd name="T2" fmla="*/ 2418 w 2823"/>
              <a:gd name="T3" fmla="*/ 0 h 3943"/>
              <a:gd name="T4" fmla="*/ 2823 w 2823"/>
              <a:gd name="T5" fmla="*/ 3943 h 3943"/>
              <a:gd name="T6" fmla="*/ 0 w 2823"/>
              <a:gd name="T7" fmla="*/ 1161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23" h="3943">
                <a:moveTo>
                  <a:pt x="0" y="1161"/>
                </a:moveTo>
                <a:cubicBezTo>
                  <a:pt x="647" y="505"/>
                  <a:pt x="1502" y="95"/>
                  <a:pt x="2418" y="0"/>
                </a:cubicBezTo>
                <a:lnTo>
                  <a:pt x="2823" y="3943"/>
                </a:lnTo>
                <a:lnTo>
                  <a:pt x="0" y="116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1D66895-6280-45B3-98F6-1E2B8ADB22FA}"/>
              </a:ext>
            </a:extLst>
          </p:cNvPr>
          <p:cNvSpPr>
            <a:spLocks/>
          </p:cNvSpPr>
          <p:nvPr/>
        </p:nvSpPr>
        <p:spPr bwMode="auto">
          <a:xfrm>
            <a:off x="6282501" y="1282700"/>
            <a:ext cx="1499424" cy="1102984"/>
          </a:xfrm>
          <a:custGeom>
            <a:avLst/>
            <a:gdLst>
              <a:gd name="connsiteX0" fmla="*/ 60729 w 1499424"/>
              <a:gd name="connsiteY0" fmla="*/ 0 h 1102984"/>
              <a:gd name="connsiteX1" fmla="*/ 1499424 w 1499424"/>
              <a:gd name="connsiteY1" fmla="*/ 697432 h 1102984"/>
              <a:gd name="connsiteX2" fmla="*/ 1087146 w 1499424"/>
              <a:gd name="connsiteY2" fmla="*/ 1102984 h 1102984"/>
              <a:gd name="connsiteX3" fmla="*/ 1077623 w 1499424"/>
              <a:gd name="connsiteY3" fmla="*/ 1092506 h 1102984"/>
              <a:gd name="connsiteX4" fmla="*/ 173791 w 1499424"/>
              <a:gd name="connsiteY4" fmla="*/ 605209 h 1102984"/>
              <a:gd name="connsiteX5" fmla="*/ 0 w 1499424"/>
              <a:gd name="connsiteY5" fmla="*/ 578685 h 110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9424" h="1102984">
                <a:moveTo>
                  <a:pt x="60729" y="0"/>
                </a:moveTo>
                <a:cubicBezTo>
                  <a:pt x="606420" y="57970"/>
                  <a:pt x="1115176" y="304193"/>
                  <a:pt x="1499424" y="697432"/>
                </a:cubicBezTo>
                <a:lnTo>
                  <a:pt x="1087146" y="1102984"/>
                </a:lnTo>
                <a:lnTo>
                  <a:pt x="1077623" y="1092506"/>
                </a:lnTo>
                <a:cubicBezTo>
                  <a:pt x="834985" y="849867"/>
                  <a:pt x="522924" y="676652"/>
                  <a:pt x="173791" y="605209"/>
                </a:cubicBezTo>
                <a:lnTo>
                  <a:pt x="0" y="57868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3D059F1-74DD-4905-B5DF-02334CBBE3D1}"/>
              </a:ext>
            </a:extLst>
          </p:cNvPr>
          <p:cNvSpPr>
            <a:spLocks/>
          </p:cNvSpPr>
          <p:nvPr/>
        </p:nvSpPr>
        <p:spPr bwMode="auto">
          <a:xfrm>
            <a:off x="7599861" y="2363788"/>
            <a:ext cx="856772" cy="1563688"/>
          </a:xfrm>
          <a:custGeom>
            <a:avLst/>
            <a:gdLst>
              <a:gd name="connsiteX0" fmla="*/ 485466 w 856772"/>
              <a:gd name="connsiteY0" fmla="*/ 0 h 1563688"/>
              <a:gd name="connsiteX1" fmla="*/ 839256 w 856772"/>
              <a:gd name="connsiteY1" fmla="*/ 1563688 h 1563688"/>
              <a:gd name="connsiteX2" fmla="*/ 269267 w 856772"/>
              <a:gd name="connsiteY2" fmla="*/ 1493602 h 1563688"/>
              <a:gd name="connsiteX3" fmla="*/ 274650 w 856772"/>
              <a:gd name="connsiteY3" fmla="*/ 1458328 h 1563688"/>
              <a:gd name="connsiteX4" fmla="*/ 283880 w 856772"/>
              <a:gd name="connsiteY4" fmla="*/ 1275542 h 1563688"/>
              <a:gd name="connsiteX5" fmla="*/ 68110 w 856772"/>
              <a:gd name="connsiteY5" fmla="*/ 423398 h 1563688"/>
              <a:gd name="connsiteX6" fmla="*/ 0 w 856772"/>
              <a:gd name="connsiteY6" fmla="*/ 311286 h 156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72" h="1563688">
                <a:moveTo>
                  <a:pt x="485466" y="0"/>
                </a:moveTo>
                <a:cubicBezTo>
                  <a:pt x="780887" y="464444"/>
                  <a:pt x="905964" y="1017354"/>
                  <a:pt x="839256" y="1563688"/>
                </a:cubicBezTo>
                <a:lnTo>
                  <a:pt x="269267" y="1493602"/>
                </a:lnTo>
                <a:lnTo>
                  <a:pt x="274650" y="1458328"/>
                </a:lnTo>
                <a:cubicBezTo>
                  <a:pt x="280754" y="1398230"/>
                  <a:pt x="283880" y="1337251"/>
                  <a:pt x="283880" y="1275542"/>
                </a:cubicBezTo>
                <a:cubicBezTo>
                  <a:pt x="283880" y="966997"/>
                  <a:pt x="205716" y="676709"/>
                  <a:pt x="68110" y="423398"/>
                </a:cubicBezTo>
                <a:lnTo>
                  <a:pt x="0" y="31128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4BB45A0-ED62-4873-8408-850D4C73FB82}"/>
              </a:ext>
            </a:extLst>
          </p:cNvPr>
          <p:cNvSpPr>
            <a:spLocks/>
          </p:cNvSpPr>
          <p:nvPr/>
        </p:nvSpPr>
        <p:spPr bwMode="auto">
          <a:xfrm>
            <a:off x="7028820" y="4218296"/>
            <a:ext cx="1300793" cy="1439555"/>
          </a:xfrm>
          <a:custGeom>
            <a:avLst/>
            <a:gdLst>
              <a:gd name="connsiteX0" fmla="*/ 757220 w 1300793"/>
              <a:gd name="connsiteY0" fmla="*/ 0 h 1439555"/>
              <a:gd name="connsiteX1" fmla="*/ 1300793 w 1300793"/>
              <a:gd name="connsiteY1" fmla="*/ 186465 h 1439555"/>
              <a:gd name="connsiteX2" fmla="*/ 303379 w 1300793"/>
              <a:gd name="connsiteY2" fmla="*/ 1439555 h 1439555"/>
              <a:gd name="connsiteX3" fmla="*/ 0 w 1300793"/>
              <a:gd name="connsiteY3" fmla="*/ 943994 h 1439555"/>
              <a:gd name="connsiteX4" fmla="*/ 66723 w 1300793"/>
              <a:gd name="connsiteY4" fmla="*/ 903459 h 1439555"/>
              <a:gd name="connsiteX5" fmla="*/ 714432 w 1300793"/>
              <a:gd name="connsiteY5" fmla="*/ 116905 h 143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793" h="1439555">
                <a:moveTo>
                  <a:pt x="757220" y="0"/>
                </a:moveTo>
                <a:lnTo>
                  <a:pt x="1300793" y="186465"/>
                </a:lnTo>
                <a:cubicBezTo>
                  <a:pt x="1123343" y="708037"/>
                  <a:pt x="770824" y="1150657"/>
                  <a:pt x="303379" y="1439555"/>
                </a:cubicBezTo>
                <a:lnTo>
                  <a:pt x="0" y="943994"/>
                </a:lnTo>
                <a:lnTo>
                  <a:pt x="66723" y="903459"/>
                </a:lnTo>
                <a:cubicBezTo>
                  <a:pt x="352048" y="710697"/>
                  <a:pt x="578735" y="437729"/>
                  <a:pt x="714432" y="11690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279FC1F-0765-453D-BDC7-A10B3E786C38}"/>
              </a:ext>
            </a:extLst>
          </p:cNvPr>
          <p:cNvSpPr>
            <a:spLocks/>
          </p:cNvSpPr>
          <p:nvPr/>
        </p:nvSpPr>
        <p:spPr bwMode="auto">
          <a:xfrm>
            <a:off x="5294313" y="5319943"/>
            <a:ext cx="1598613" cy="687996"/>
          </a:xfrm>
          <a:custGeom>
            <a:avLst/>
            <a:gdLst>
              <a:gd name="connsiteX0" fmla="*/ 196962 w 1598613"/>
              <a:gd name="connsiteY0" fmla="*/ 0 h 687996"/>
              <a:gd name="connsiteX1" fmla="*/ 270066 w 1598613"/>
              <a:gd name="connsiteY1" fmla="*/ 26756 h 687996"/>
              <a:gd name="connsiteX2" fmla="*/ 801686 w 1598613"/>
              <a:gd name="connsiteY2" fmla="*/ 107129 h 687996"/>
              <a:gd name="connsiteX3" fmla="*/ 1333306 w 1598613"/>
              <a:gd name="connsiteY3" fmla="*/ 26756 h 687996"/>
              <a:gd name="connsiteX4" fmla="*/ 1402810 w 1598613"/>
              <a:gd name="connsiteY4" fmla="*/ 1317 h 687996"/>
              <a:gd name="connsiteX5" fmla="*/ 1598613 w 1598613"/>
              <a:gd name="connsiteY5" fmla="*/ 549428 h 687996"/>
              <a:gd name="connsiteX6" fmla="*/ 0 w 1598613"/>
              <a:gd name="connsiteY6" fmla="*/ 547635 h 68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613" h="687996">
                <a:moveTo>
                  <a:pt x="196962" y="0"/>
                </a:moveTo>
                <a:lnTo>
                  <a:pt x="270066" y="26756"/>
                </a:lnTo>
                <a:cubicBezTo>
                  <a:pt x="438005" y="78990"/>
                  <a:pt x="616559" y="107129"/>
                  <a:pt x="801686" y="107129"/>
                </a:cubicBezTo>
                <a:cubicBezTo>
                  <a:pt x="986813" y="107129"/>
                  <a:pt x="1165368" y="78990"/>
                  <a:pt x="1333306" y="26756"/>
                </a:cubicBezTo>
                <a:lnTo>
                  <a:pt x="1402810" y="1317"/>
                </a:lnTo>
                <a:lnTo>
                  <a:pt x="1598613" y="549428"/>
                </a:lnTo>
                <a:cubicBezTo>
                  <a:pt x="1081836" y="734782"/>
                  <a:pt x="516778" y="734184"/>
                  <a:pt x="0" y="54763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4D3ACAD-7145-450B-BF3F-4EEDCE6D3A74}"/>
              </a:ext>
            </a:extLst>
          </p:cNvPr>
          <p:cNvSpPr>
            <a:spLocks/>
          </p:cNvSpPr>
          <p:nvPr/>
        </p:nvSpPr>
        <p:spPr bwMode="auto">
          <a:xfrm>
            <a:off x="3860800" y="4214263"/>
            <a:ext cx="1298896" cy="1440412"/>
          </a:xfrm>
          <a:custGeom>
            <a:avLst/>
            <a:gdLst>
              <a:gd name="connsiteX0" fmla="*/ 543683 w 1298896"/>
              <a:gd name="connsiteY0" fmla="*/ 0 h 1440412"/>
              <a:gd name="connsiteX1" fmla="*/ 587947 w 1298896"/>
              <a:gd name="connsiteY1" fmla="*/ 120937 h 1440412"/>
              <a:gd name="connsiteX2" fmla="*/ 1235656 w 1298896"/>
              <a:gd name="connsiteY2" fmla="*/ 907491 h 1440412"/>
              <a:gd name="connsiteX3" fmla="*/ 1298896 w 1298896"/>
              <a:gd name="connsiteY3" fmla="*/ 945911 h 1440412"/>
              <a:gd name="connsiteX4" fmla="*/ 994614 w 1298896"/>
              <a:gd name="connsiteY4" fmla="*/ 1440412 h 1440412"/>
              <a:gd name="connsiteX5" fmla="*/ 0 w 1298896"/>
              <a:gd name="connsiteY5" fmla="*/ 185044 h 14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896" h="1440412">
                <a:moveTo>
                  <a:pt x="543683" y="0"/>
                </a:moveTo>
                <a:lnTo>
                  <a:pt x="587947" y="120937"/>
                </a:lnTo>
                <a:cubicBezTo>
                  <a:pt x="723644" y="441761"/>
                  <a:pt x="950330" y="714729"/>
                  <a:pt x="1235656" y="907491"/>
                </a:cubicBezTo>
                <a:lnTo>
                  <a:pt x="1298896" y="945911"/>
                </a:lnTo>
                <a:lnTo>
                  <a:pt x="994614" y="1440412"/>
                </a:lnTo>
                <a:cubicBezTo>
                  <a:pt x="527681" y="1150942"/>
                  <a:pt x="176291" y="707167"/>
                  <a:pt x="0" y="185044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83AE297-558C-405B-A48E-8DCC1F4B2422}"/>
              </a:ext>
            </a:extLst>
          </p:cNvPr>
          <p:cNvSpPr>
            <a:spLocks/>
          </p:cNvSpPr>
          <p:nvPr/>
        </p:nvSpPr>
        <p:spPr bwMode="auto">
          <a:xfrm>
            <a:off x="3736378" y="2359025"/>
            <a:ext cx="858259" cy="1562100"/>
          </a:xfrm>
          <a:custGeom>
            <a:avLst/>
            <a:gdLst>
              <a:gd name="connsiteX0" fmla="*/ 374197 w 858259"/>
              <a:gd name="connsiteY0" fmla="*/ 0 h 1562100"/>
              <a:gd name="connsiteX1" fmla="*/ 858259 w 858259"/>
              <a:gd name="connsiteY1" fmla="*/ 311937 h 1562100"/>
              <a:gd name="connsiteX2" fmla="*/ 787651 w 858259"/>
              <a:gd name="connsiteY2" fmla="*/ 428161 h 1562100"/>
              <a:gd name="connsiteX3" fmla="*/ 571880 w 858259"/>
              <a:gd name="connsiteY3" fmla="*/ 1280305 h 1562100"/>
              <a:gd name="connsiteX4" fmla="*/ 581110 w 858259"/>
              <a:gd name="connsiteY4" fmla="*/ 1463091 h 1562100"/>
              <a:gd name="connsiteX5" fmla="*/ 585746 w 858259"/>
              <a:gd name="connsiteY5" fmla="*/ 1493466 h 1562100"/>
              <a:gd name="connsiteX6" fmla="*/ 16892 w 858259"/>
              <a:gd name="connsiteY6" fmla="*/ 1562100 h 1562100"/>
              <a:gd name="connsiteX7" fmla="*/ 374197 w 858259"/>
              <a:gd name="connsiteY7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259" h="1562100">
                <a:moveTo>
                  <a:pt x="374197" y="0"/>
                </a:moveTo>
                <a:lnTo>
                  <a:pt x="858259" y="311937"/>
                </a:lnTo>
                <a:lnTo>
                  <a:pt x="787651" y="428161"/>
                </a:lnTo>
                <a:cubicBezTo>
                  <a:pt x="650044" y="681472"/>
                  <a:pt x="571880" y="971760"/>
                  <a:pt x="571880" y="1280305"/>
                </a:cubicBezTo>
                <a:cubicBezTo>
                  <a:pt x="571880" y="1342014"/>
                  <a:pt x="575007" y="1402993"/>
                  <a:pt x="581110" y="1463091"/>
                </a:cubicBezTo>
                <a:lnTo>
                  <a:pt x="585746" y="1493466"/>
                </a:lnTo>
                <a:lnTo>
                  <a:pt x="16892" y="1562100"/>
                </a:lnTo>
                <a:cubicBezTo>
                  <a:pt x="-48614" y="1015305"/>
                  <a:pt x="77634" y="463132"/>
                  <a:pt x="37419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5E929F1-099B-433B-91C3-7E89C00E6D06}"/>
              </a:ext>
            </a:extLst>
          </p:cNvPr>
          <p:cNvSpPr>
            <a:spLocks/>
          </p:cNvSpPr>
          <p:nvPr/>
        </p:nvSpPr>
        <p:spPr bwMode="auto">
          <a:xfrm>
            <a:off x="4414838" y="1282700"/>
            <a:ext cx="1499159" cy="1099612"/>
          </a:xfrm>
          <a:custGeom>
            <a:avLst/>
            <a:gdLst>
              <a:gd name="connsiteX0" fmla="*/ 1439976 w 1499159"/>
              <a:gd name="connsiteY0" fmla="*/ 0 h 1099612"/>
              <a:gd name="connsiteX1" fmla="*/ 1499159 w 1499159"/>
              <a:gd name="connsiteY1" fmla="*/ 578078 h 1099612"/>
              <a:gd name="connsiteX2" fmla="*/ 1498375 w 1499159"/>
              <a:gd name="connsiteY2" fmla="*/ 578118 h 1099612"/>
              <a:gd name="connsiteX3" fmla="*/ 417037 w 1499159"/>
              <a:gd name="connsiteY3" fmla="*/ 1092506 h 1099612"/>
              <a:gd name="connsiteX4" fmla="*/ 410578 w 1499159"/>
              <a:gd name="connsiteY4" fmla="*/ 1099612 h 1099612"/>
              <a:gd name="connsiteX5" fmla="*/ 0 w 1499159"/>
              <a:gd name="connsiteY5" fmla="*/ 693670 h 1099612"/>
              <a:gd name="connsiteX6" fmla="*/ 1439976 w 1499159"/>
              <a:gd name="connsiteY6" fmla="*/ 0 h 109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159" h="1099612">
                <a:moveTo>
                  <a:pt x="1439976" y="0"/>
                </a:moveTo>
                <a:lnTo>
                  <a:pt x="1499159" y="578078"/>
                </a:lnTo>
                <a:lnTo>
                  <a:pt x="1498375" y="578118"/>
                </a:lnTo>
                <a:cubicBezTo>
                  <a:pt x="1077684" y="620841"/>
                  <a:pt x="700115" y="809428"/>
                  <a:pt x="417037" y="1092506"/>
                </a:cubicBezTo>
                <a:lnTo>
                  <a:pt x="410578" y="1099612"/>
                </a:lnTo>
                <a:lnTo>
                  <a:pt x="0" y="693670"/>
                </a:lnTo>
                <a:cubicBezTo>
                  <a:pt x="385304" y="301726"/>
                  <a:pt x="894477" y="56760"/>
                  <a:pt x="143997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F14EA85-E75B-40CE-8EAB-205733215048}"/>
              </a:ext>
            </a:extLst>
          </p:cNvPr>
          <p:cNvGrpSpPr/>
          <p:nvPr/>
        </p:nvGrpSpPr>
        <p:grpSpPr>
          <a:xfrm>
            <a:off x="8517731" y="1279398"/>
            <a:ext cx="2926080" cy="1040835"/>
            <a:chOff x="8517731" y="1172557"/>
            <a:chExt cx="2926080" cy="10408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C24D02-784A-473B-81EB-BE2E918AC309}"/>
                </a:ext>
              </a:extLst>
            </p:cNvPr>
            <p:cNvSpPr txBox="1"/>
            <p:nvPr/>
          </p:nvSpPr>
          <p:spPr>
            <a:xfrm>
              <a:off x="8517731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8BAD930-D27A-4372-8D31-C496AF33F0E8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724F681-0D0B-4A74-8B86-CC7225408E85}"/>
              </a:ext>
            </a:extLst>
          </p:cNvPr>
          <p:cNvGrpSpPr/>
          <p:nvPr/>
        </p:nvGrpSpPr>
        <p:grpSpPr>
          <a:xfrm>
            <a:off x="750495" y="1279398"/>
            <a:ext cx="2926080" cy="1040835"/>
            <a:chOff x="750495" y="1172557"/>
            <a:chExt cx="2926080" cy="104083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DF70EC3-2762-4F7F-AAEF-B7FFB2A89F1C}"/>
                </a:ext>
              </a:extLst>
            </p:cNvPr>
            <p:cNvSpPr txBox="1"/>
            <p:nvPr/>
          </p:nvSpPr>
          <p:spPr>
            <a:xfrm>
              <a:off x="750495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BE95D2-EE36-41CA-8661-C4334FCEC380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E3C1D1-5654-4C90-9482-E403345BC6B1}"/>
              </a:ext>
            </a:extLst>
          </p:cNvPr>
          <p:cNvGrpSpPr/>
          <p:nvPr/>
        </p:nvGrpSpPr>
        <p:grpSpPr>
          <a:xfrm>
            <a:off x="370228" y="2505221"/>
            <a:ext cx="2926080" cy="1040835"/>
            <a:chOff x="275316" y="2529643"/>
            <a:chExt cx="2926080" cy="10408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629DFF-91D1-4D07-A4AD-EA6ABB9BA43A}"/>
                </a:ext>
              </a:extLst>
            </p:cNvPr>
            <p:cNvSpPr txBox="1"/>
            <p:nvPr/>
          </p:nvSpPr>
          <p:spPr>
            <a:xfrm>
              <a:off x="275316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091062-6B8D-488D-993C-97D229E5259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4FE0490-A59D-4D10-83C5-F830E5872166}"/>
              </a:ext>
            </a:extLst>
          </p:cNvPr>
          <p:cNvGrpSpPr/>
          <p:nvPr/>
        </p:nvGrpSpPr>
        <p:grpSpPr>
          <a:xfrm>
            <a:off x="370228" y="3731044"/>
            <a:ext cx="2926080" cy="1040835"/>
            <a:chOff x="277619" y="3871592"/>
            <a:chExt cx="2926080" cy="104083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514B0AC-99E7-4EB1-9743-0E260BBBF02F}"/>
                </a:ext>
              </a:extLst>
            </p:cNvPr>
            <p:cNvSpPr txBox="1"/>
            <p:nvPr/>
          </p:nvSpPr>
          <p:spPr>
            <a:xfrm>
              <a:off x="277619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65A9A5-BD42-42A5-854B-39DDCE1BE82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37674CC-61BA-43E9-99B6-677BCAC06692}"/>
              </a:ext>
            </a:extLst>
          </p:cNvPr>
          <p:cNvGrpSpPr/>
          <p:nvPr/>
        </p:nvGrpSpPr>
        <p:grpSpPr>
          <a:xfrm>
            <a:off x="8894104" y="2505221"/>
            <a:ext cx="2926080" cy="1040835"/>
            <a:chOff x="8990605" y="2529643"/>
            <a:chExt cx="2926080" cy="104083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194D342-A668-4841-A0FE-A15BFC7714B2}"/>
                </a:ext>
              </a:extLst>
            </p:cNvPr>
            <p:cNvSpPr txBox="1"/>
            <p:nvPr/>
          </p:nvSpPr>
          <p:spPr>
            <a:xfrm>
              <a:off x="8990605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A59D027-AA0C-4582-85CE-19C27641B036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C70E63F-FBD0-408B-BF91-A6FAF8A5979A}"/>
              </a:ext>
            </a:extLst>
          </p:cNvPr>
          <p:cNvGrpSpPr/>
          <p:nvPr/>
        </p:nvGrpSpPr>
        <p:grpSpPr>
          <a:xfrm>
            <a:off x="8894104" y="3731044"/>
            <a:ext cx="2926080" cy="1040835"/>
            <a:chOff x="8990605" y="3871592"/>
            <a:chExt cx="2926080" cy="104083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489CF0F-840D-4594-9565-44B3F9054AC6}"/>
                </a:ext>
              </a:extLst>
            </p:cNvPr>
            <p:cNvSpPr txBox="1"/>
            <p:nvPr/>
          </p:nvSpPr>
          <p:spPr>
            <a:xfrm>
              <a:off x="8990605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F643571-1747-41F7-A66F-F3ED849430AB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77C7904-A7FF-44AB-931E-31FB412200DB}"/>
              </a:ext>
            </a:extLst>
          </p:cNvPr>
          <p:cNvGrpSpPr/>
          <p:nvPr/>
        </p:nvGrpSpPr>
        <p:grpSpPr>
          <a:xfrm>
            <a:off x="8517731" y="4956867"/>
            <a:ext cx="2926080" cy="1040835"/>
            <a:chOff x="8517731" y="5243816"/>
            <a:chExt cx="2926080" cy="1040835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BD2395-28E0-4809-9C56-309F7B9A816F}"/>
                </a:ext>
              </a:extLst>
            </p:cNvPr>
            <p:cNvSpPr txBox="1"/>
            <p:nvPr/>
          </p:nvSpPr>
          <p:spPr>
            <a:xfrm>
              <a:off x="8517731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85F3F1B-AA44-4689-89FE-0A2841BC81CF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C209E6D3-AE1C-4821-8131-854C2FD072B0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" name="Graphic 126" descr="Research">
            <a:extLst>
              <a:ext uri="{FF2B5EF4-FFF2-40B4-BE49-F238E27FC236}">
                <a16:creationId xmlns:a16="http://schemas.microsoft.com/office/drawing/2014/main" id="{F7B9CD0D-3A4D-4EE2-A759-1D34C040D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3587" y="3175749"/>
            <a:ext cx="453363" cy="453363"/>
          </a:xfrm>
          <a:prstGeom prst="rect">
            <a:avLst/>
          </a:prstGeom>
        </p:spPr>
      </p:pic>
      <p:pic>
        <p:nvPicPr>
          <p:cNvPr id="128" name="Graphic 127" descr="Lightbulb">
            <a:extLst>
              <a:ext uri="{FF2B5EF4-FFF2-40B4-BE49-F238E27FC236}">
                <a16:creationId xmlns:a16="http://schemas.microsoft.com/office/drawing/2014/main" id="{0ADE0130-2421-4547-BC91-9F1792B042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3121" y="2155630"/>
            <a:ext cx="453363" cy="453363"/>
          </a:xfrm>
          <a:prstGeom prst="rect">
            <a:avLst/>
          </a:prstGeom>
        </p:spPr>
      </p:pic>
      <p:pic>
        <p:nvPicPr>
          <p:cNvPr id="129" name="Graphic 128" descr="Head with gears">
            <a:extLst>
              <a:ext uri="{FF2B5EF4-FFF2-40B4-BE49-F238E27FC236}">
                <a16:creationId xmlns:a16="http://schemas.microsoft.com/office/drawing/2014/main" id="{177A62BC-1E8E-4014-879C-935A819BC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9319" y="4714875"/>
            <a:ext cx="453363" cy="453363"/>
          </a:xfrm>
          <a:prstGeom prst="rect">
            <a:avLst/>
          </a:prstGeom>
        </p:spPr>
      </p:pic>
      <p:pic>
        <p:nvPicPr>
          <p:cNvPr id="130" name="Graphic 129" descr="Bullseye">
            <a:extLst>
              <a:ext uri="{FF2B5EF4-FFF2-40B4-BE49-F238E27FC236}">
                <a16:creationId xmlns:a16="http://schemas.microsoft.com/office/drawing/2014/main" id="{CA76A69F-8F17-44B0-AED0-E5CDA6848C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46949" y="4230896"/>
            <a:ext cx="453363" cy="453363"/>
          </a:xfrm>
          <a:prstGeom prst="rect">
            <a:avLst/>
          </a:prstGeom>
        </p:spPr>
      </p:pic>
      <p:pic>
        <p:nvPicPr>
          <p:cNvPr id="131" name="Graphic 130" descr="Stopwatch">
            <a:extLst>
              <a:ext uri="{FF2B5EF4-FFF2-40B4-BE49-F238E27FC236}">
                <a16:creationId xmlns:a16="http://schemas.microsoft.com/office/drawing/2014/main" id="{1D5CB293-B3C9-425F-92B4-9DAA2BF515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10248" y="3175749"/>
            <a:ext cx="453363" cy="453363"/>
          </a:xfrm>
          <a:prstGeom prst="rect">
            <a:avLst/>
          </a:prstGeom>
        </p:spPr>
      </p:pic>
      <p:pic>
        <p:nvPicPr>
          <p:cNvPr id="132" name="Graphic 131" descr="Gears">
            <a:extLst>
              <a:ext uri="{FF2B5EF4-FFF2-40B4-BE49-F238E27FC236}">
                <a16:creationId xmlns:a16="http://schemas.microsoft.com/office/drawing/2014/main" id="{596C68A3-5F5E-40F6-BABD-E9B1BE3226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8391" y="2155630"/>
            <a:ext cx="453363" cy="453363"/>
          </a:xfrm>
          <a:prstGeom prst="rect">
            <a:avLst/>
          </a:prstGeom>
        </p:spPr>
      </p:pic>
      <p:pic>
        <p:nvPicPr>
          <p:cNvPr id="133" name="Graphic 132" descr="Database">
            <a:extLst>
              <a:ext uri="{FF2B5EF4-FFF2-40B4-BE49-F238E27FC236}">
                <a16:creationId xmlns:a16="http://schemas.microsoft.com/office/drawing/2014/main" id="{FF251C8E-9AB1-4DD6-B037-A0A191C50F2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62772" y="4230896"/>
            <a:ext cx="453363" cy="453363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63194AB-CB86-45A8-BFF5-100C7B46DC18}"/>
              </a:ext>
            </a:extLst>
          </p:cNvPr>
          <p:cNvSpPr txBox="1"/>
          <p:nvPr/>
        </p:nvSpPr>
        <p:spPr>
          <a:xfrm>
            <a:off x="7933606" y="2884336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B833D40-78C9-41CE-B2ED-0130B7D3D89F}"/>
              </a:ext>
            </a:extLst>
          </p:cNvPr>
          <p:cNvSpPr txBox="1"/>
          <p:nvPr/>
        </p:nvSpPr>
        <p:spPr>
          <a:xfrm>
            <a:off x="3865339" y="2884336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C1C23AB-BD01-43C7-85D4-EC2E0AC4150C}"/>
              </a:ext>
            </a:extLst>
          </p:cNvPr>
          <p:cNvSpPr txBox="1"/>
          <p:nvPr/>
        </p:nvSpPr>
        <p:spPr>
          <a:xfrm>
            <a:off x="4962471" y="1484244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6B3C831-65D1-4808-A5ED-AEB872B86D42}"/>
              </a:ext>
            </a:extLst>
          </p:cNvPr>
          <p:cNvSpPr txBox="1"/>
          <p:nvPr/>
        </p:nvSpPr>
        <p:spPr>
          <a:xfrm>
            <a:off x="6836473" y="1484244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167FBE-802A-41C0-8851-B782BA34E8D8}"/>
              </a:ext>
            </a:extLst>
          </p:cNvPr>
          <p:cNvSpPr txBox="1"/>
          <p:nvPr/>
        </p:nvSpPr>
        <p:spPr>
          <a:xfrm>
            <a:off x="5899472" y="544319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E3B04F5-50DF-47E6-90B8-E4636379697B}"/>
              </a:ext>
            </a:extLst>
          </p:cNvPr>
          <p:cNvSpPr txBox="1"/>
          <p:nvPr/>
        </p:nvSpPr>
        <p:spPr>
          <a:xfrm>
            <a:off x="7560343" y="461474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D106AD1-E5ED-42FB-808F-5D54E9F04141}"/>
              </a:ext>
            </a:extLst>
          </p:cNvPr>
          <p:cNvSpPr txBox="1"/>
          <p:nvPr/>
        </p:nvSpPr>
        <p:spPr>
          <a:xfrm>
            <a:off x="4238602" y="461474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2507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9374</TotalTime>
  <Words>612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7 Slices – Slide Template</vt:lpstr>
      <vt:lpstr>Radial Chart with 7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7 Slices</dc:title>
  <dc:creator>PresentationGO.com</dc:creator>
  <dc:description>© Copyright PresentationGO.com</dc:description>
  <dcterms:created xsi:type="dcterms:W3CDTF">2014-11-26T05:14:11Z</dcterms:created>
  <dcterms:modified xsi:type="dcterms:W3CDTF">2019-05-09T04:48:27Z</dcterms:modified>
  <cp:category>Charts &amp; Diagrams</cp:category>
</cp:coreProperties>
</file>