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6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70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8 Slices – Slide Template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A00E305-B8BE-4CEA-A75A-B61F061732EC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5">
            <a:extLst>
              <a:ext uri="{FF2B5EF4-FFF2-40B4-BE49-F238E27FC236}">
                <a16:creationId xmlns:a16="http://schemas.microsoft.com/office/drawing/2014/main" id="{17920548-087A-4D23-A82A-DF6450B9FEF5}"/>
              </a:ext>
            </a:extLst>
          </p:cNvPr>
          <p:cNvSpPr>
            <a:spLocks/>
          </p:cNvSpPr>
          <p:nvPr/>
        </p:nvSpPr>
        <p:spPr bwMode="auto">
          <a:xfrm>
            <a:off x="6096000" y="1279525"/>
            <a:ext cx="1504950" cy="2359025"/>
          </a:xfrm>
          <a:custGeom>
            <a:avLst/>
            <a:gdLst>
              <a:gd name="T0" fmla="*/ 346 w 2527"/>
              <a:gd name="T1" fmla="*/ 0 h 3948"/>
              <a:gd name="T2" fmla="*/ 2527 w 2527"/>
              <a:gd name="T3" fmla="*/ 895 h 3948"/>
              <a:gd name="T4" fmla="*/ 0 w 2527"/>
              <a:gd name="T5" fmla="*/ 3948 h 3948"/>
              <a:gd name="T6" fmla="*/ 346 w 2527"/>
              <a:gd name="T7" fmla="*/ 0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346" y="0"/>
                </a:moveTo>
                <a:cubicBezTo>
                  <a:pt x="1147" y="70"/>
                  <a:pt x="1908" y="382"/>
                  <a:pt x="2527" y="895"/>
                </a:cubicBezTo>
                <a:lnTo>
                  <a:pt x="0" y="3948"/>
                </a:lnTo>
                <a:lnTo>
                  <a:pt x="346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F87C8FA4-7566-4E57-A2D9-276838A88C0D}"/>
              </a:ext>
            </a:extLst>
          </p:cNvPr>
          <p:cNvSpPr>
            <a:spLocks/>
          </p:cNvSpPr>
          <p:nvPr/>
        </p:nvSpPr>
        <p:spPr bwMode="auto">
          <a:xfrm>
            <a:off x="6096000" y="2116138"/>
            <a:ext cx="2349500" cy="1522413"/>
          </a:xfrm>
          <a:custGeom>
            <a:avLst/>
            <a:gdLst>
              <a:gd name="T0" fmla="*/ 3036 w 3946"/>
              <a:gd name="T1" fmla="*/ 0 h 2548"/>
              <a:gd name="T2" fmla="*/ 3946 w 3946"/>
              <a:gd name="T3" fmla="*/ 2176 h 2548"/>
              <a:gd name="T4" fmla="*/ 0 w 3946"/>
              <a:gd name="T5" fmla="*/ 2548 h 2548"/>
              <a:gd name="T6" fmla="*/ 3036 w 3946"/>
              <a:gd name="T7" fmla="*/ 0 h 2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6" h="2548">
                <a:moveTo>
                  <a:pt x="3036" y="0"/>
                </a:moveTo>
                <a:cubicBezTo>
                  <a:pt x="3553" y="616"/>
                  <a:pt x="3871" y="1375"/>
                  <a:pt x="3946" y="2176"/>
                </a:cubicBezTo>
                <a:lnTo>
                  <a:pt x="0" y="2548"/>
                </a:lnTo>
                <a:lnTo>
                  <a:pt x="3036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9">
            <a:extLst>
              <a:ext uri="{FF2B5EF4-FFF2-40B4-BE49-F238E27FC236}">
                <a16:creationId xmlns:a16="http://schemas.microsoft.com/office/drawing/2014/main" id="{53E5D66D-8848-43DC-AFDB-8FA3BB2539F5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2351088" cy="1511300"/>
          </a:xfrm>
          <a:custGeom>
            <a:avLst/>
            <a:gdLst>
              <a:gd name="T0" fmla="*/ 3949 w 3949"/>
              <a:gd name="T1" fmla="*/ 345 h 2527"/>
              <a:gd name="T2" fmla="*/ 3053 w 3949"/>
              <a:gd name="T3" fmla="*/ 2527 h 2527"/>
              <a:gd name="T4" fmla="*/ 0 w 3949"/>
              <a:gd name="T5" fmla="*/ 0 h 2527"/>
              <a:gd name="T6" fmla="*/ 3949 w 3949"/>
              <a:gd name="T7" fmla="*/ 345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9" h="2527">
                <a:moveTo>
                  <a:pt x="3949" y="345"/>
                </a:moveTo>
                <a:cubicBezTo>
                  <a:pt x="3878" y="1146"/>
                  <a:pt x="3566" y="1907"/>
                  <a:pt x="3053" y="2527"/>
                </a:cubicBezTo>
                <a:lnTo>
                  <a:pt x="0" y="0"/>
                </a:lnTo>
                <a:lnTo>
                  <a:pt x="3949" y="34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036DC3EA-6A8F-4B85-8BF4-8B4C6E335F0A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1517650" cy="2359025"/>
          </a:xfrm>
          <a:custGeom>
            <a:avLst/>
            <a:gdLst>
              <a:gd name="T0" fmla="*/ 2548 w 2548"/>
              <a:gd name="T1" fmla="*/ 3036 h 3945"/>
              <a:gd name="T2" fmla="*/ 372 w 2548"/>
              <a:gd name="T3" fmla="*/ 3945 h 3945"/>
              <a:gd name="T4" fmla="*/ 0 w 2548"/>
              <a:gd name="T5" fmla="*/ 0 h 3945"/>
              <a:gd name="T6" fmla="*/ 2548 w 2548"/>
              <a:gd name="T7" fmla="*/ 3036 h 3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8" h="3945">
                <a:moveTo>
                  <a:pt x="2548" y="3036"/>
                </a:moveTo>
                <a:cubicBezTo>
                  <a:pt x="1932" y="3553"/>
                  <a:pt x="1173" y="3870"/>
                  <a:pt x="372" y="3945"/>
                </a:cubicBezTo>
                <a:lnTo>
                  <a:pt x="0" y="0"/>
                </a:lnTo>
                <a:lnTo>
                  <a:pt x="2548" y="3036"/>
                </a:ln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58B614CE-646D-4B3E-9DB5-A65156BF8E22}"/>
              </a:ext>
            </a:extLst>
          </p:cNvPr>
          <p:cNvSpPr>
            <a:spLocks/>
          </p:cNvSpPr>
          <p:nvPr/>
        </p:nvSpPr>
        <p:spPr bwMode="auto">
          <a:xfrm>
            <a:off x="4591050" y="3638550"/>
            <a:ext cx="1504950" cy="2360613"/>
          </a:xfrm>
          <a:custGeom>
            <a:avLst/>
            <a:gdLst>
              <a:gd name="T0" fmla="*/ 2182 w 2527"/>
              <a:gd name="T1" fmla="*/ 3948 h 3948"/>
              <a:gd name="T2" fmla="*/ 0 w 2527"/>
              <a:gd name="T3" fmla="*/ 3053 h 3948"/>
              <a:gd name="T4" fmla="*/ 2527 w 2527"/>
              <a:gd name="T5" fmla="*/ 0 h 3948"/>
              <a:gd name="T6" fmla="*/ 2182 w 2527"/>
              <a:gd name="T7" fmla="*/ 3948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2182" y="3948"/>
                </a:moveTo>
                <a:cubicBezTo>
                  <a:pt x="1381" y="3878"/>
                  <a:pt x="620" y="3566"/>
                  <a:pt x="0" y="3053"/>
                </a:cubicBezTo>
                <a:lnTo>
                  <a:pt x="2527" y="0"/>
                </a:lnTo>
                <a:lnTo>
                  <a:pt x="2182" y="3948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2A5BD026-0BA8-441C-A192-9827839A277F}"/>
              </a:ext>
            </a:extLst>
          </p:cNvPr>
          <p:cNvSpPr>
            <a:spLocks/>
          </p:cNvSpPr>
          <p:nvPr/>
        </p:nvSpPr>
        <p:spPr bwMode="auto">
          <a:xfrm>
            <a:off x="3746500" y="3638550"/>
            <a:ext cx="2349500" cy="1522413"/>
          </a:xfrm>
          <a:custGeom>
            <a:avLst/>
            <a:gdLst>
              <a:gd name="T0" fmla="*/ 910 w 3945"/>
              <a:gd name="T1" fmla="*/ 2547 h 2547"/>
              <a:gd name="T2" fmla="*/ 0 w 3945"/>
              <a:gd name="T3" fmla="*/ 372 h 2547"/>
              <a:gd name="T4" fmla="*/ 3945 w 3945"/>
              <a:gd name="T5" fmla="*/ 0 h 2547"/>
              <a:gd name="T6" fmla="*/ 910 w 3945"/>
              <a:gd name="T7" fmla="*/ 2547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5" h="2547">
                <a:moveTo>
                  <a:pt x="910" y="2547"/>
                </a:moveTo>
                <a:cubicBezTo>
                  <a:pt x="393" y="1931"/>
                  <a:pt x="75" y="1172"/>
                  <a:pt x="0" y="372"/>
                </a:cubicBezTo>
                <a:lnTo>
                  <a:pt x="3945" y="0"/>
                </a:lnTo>
                <a:lnTo>
                  <a:pt x="910" y="254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7">
            <a:extLst>
              <a:ext uri="{FF2B5EF4-FFF2-40B4-BE49-F238E27FC236}">
                <a16:creationId xmlns:a16="http://schemas.microsoft.com/office/drawing/2014/main" id="{621631B6-A662-4391-B0A7-60AE429C3B20}"/>
              </a:ext>
            </a:extLst>
          </p:cNvPr>
          <p:cNvSpPr>
            <a:spLocks/>
          </p:cNvSpPr>
          <p:nvPr/>
        </p:nvSpPr>
        <p:spPr bwMode="auto">
          <a:xfrm>
            <a:off x="3744913" y="2128838"/>
            <a:ext cx="2351088" cy="1509713"/>
          </a:xfrm>
          <a:custGeom>
            <a:avLst/>
            <a:gdLst>
              <a:gd name="T0" fmla="*/ 0 w 3948"/>
              <a:gd name="T1" fmla="*/ 2181 h 2527"/>
              <a:gd name="T2" fmla="*/ 896 w 3948"/>
              <a:gd name="T3" fmla="*/ 0 h 2527"/>
              <a:gd name="T4" fmla="*/ 3948 w 3948"/>
              <a:gd name="T5" fmla="*/ 2527 h 2527"/>
              <a:gd name="T6" fmla="*/ 0 w 3948"/>
              <a:gd name="T7" fmla="*/ 2181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8" h="2527">
                <a:moveTo>
                  <a:pt x="0" y="2181"/>
                </a:moveTo>
                <a:cubicBezTo>
                  <a:pt x="71" y="1380"/>
                  <a:pt x="383" y="619"/>
                  <a:pt x="896" y="0"/>
                </a:cubicBezTo>
                <a:lnTo>
                  <a:pt x="3948" y="2527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9">
            <a:extLst>
              <a:ext uri="{FF2B5EF4-FFF2-40B4-BE49-F238E27FC236}">
                <a16:creationId xmlns:a16="http://schemas.microsoft.com/office/drawing/2014/main" id="{05B4F8AA-CD12-456B-B601-3B181F81EFB6}"/>
              </a:ext>
            </a:extLst>
          </p:cNvPr>
          <p:cNvSpPr>
            <a:spLocks/>
          </p:cNvSpPr>
          <p:nvPr/>
        </p:nvSpPr>
        <p:spPr bwMode="auto">
          <a:xfrm>
            <a:off x="4578350" y="1279525"/>
            <a:ext cx="1517650" cy="2359025"/>
          </a:xfrm>
          <a:custGeom>
            <a:avLst/>
            <a:gdLst>
              <a:gd name="T0" fmla="*/ 0 w 2547"/>
              <a:gd name="T1" fmla="*/ 910 h 3946"/>
              <a:gd name="T2" fmla="*/ 2176 w 2547"/>
              <a:gd name="T3" fmla="*/ 0 h 3946"/>
              <a:gd name="T4" fmla="*/ 2547 w 2547"/>
              <a:gd name="T5" fmla="*/ 3946 h 3946"/>
              <a:gd name="T6" fmla="*/ 0 w 2547"/>
              <a:gd name="T7" fmla="*/ 910 h 3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7" h="3946">
                <a:moveTo>
                  <a:pt x="0" y="910"/>
                </a:moveTo>
                <a:cubicBezTo>
                  <a:pt x="616" y="393"/>
                  <a:pt x="1375" y="76"/>
                  <a:pt x="2176" y="0"/>
                </a:cubicBezTo>
                <a:lnTo>
                  <a:pt x="2547" y="3946"/>
                </a:lnTo>
                <a:lnTo>
                  <a:pt x="0" y="9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A7CCA25-F729-44BE-856C-B255C9E2BB54}"/>
              </a:ext>
            </a:extLst>
          </p:cNvPr>
          <p:cNvSpPr>
            <a:spLocks/>
          </p:cNvSpPr>
          <p:nvPr/>
        </p:nvSpPr>
        <p:spPr bwMode="auto">
          <a:xfrm>
            <a:off x="6251406" y="1279525"/>
            <a:ext cx="1349545" cy="980424"/>
          </a:xfrm>
          <a:custGeom>
            <a:avLst/>
            <a:gdLst>
              <a:gd name="connsiteX0" fmla="*/ 50655 w 1349545"/>
              <a:gd name="connsiteY0" fmla="*/ 0 h 980424"/>
              <a:gd name="connsiteX1" fmla="*/ 1349545 w 1349545"/>
              <a:gd name="connsiteY1" fmla="*/ 534784 h 980424"/>
              <a:gd name="connsiteX2" fmla="*/ 981904 w 1349545"/>
              <a:gd name="connsiteY2" fmla="*/ 980424 h 980424"/>
              <a:gd name="connsiteX3" fmla="*/ 981764 w 1349545"/>
              <a:gd name="connsiteY3" fmla="*/ 980296 h 980424"/>
              <a:gd name="connsiteX4" fmla="*/ 27381 w 1349545"/>
              <a:gd name="connsiteY4" fmla="*/ 581293 h 980424"/>
              <a:gd name="connsiteX5" fmla="*/ 0 w 1349545"/>
              <a:gd name="connsiteY5" fmla="*/ 579910 h 98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545" h="980424">
                <a:moveTo>
                  <a:pt x="50655" y="0"/>
                </a:moveTo>
                <a:cubicBezTo>
                  <a:pt x="527689" y="41827"/>
                  <a:pt x="980901" y="228254"/>
                  <a:pt x="1349545" y="534784"/>
                </a:cubicBezTo>
                <a:lnTo>
                  <a:pt x="981904" y="980424"/>
                </a:lnTo>
                <a:lnTo>
                  <a:pt x="981764" y="980296"/>
                </a:lnTo>
                <a:cubicBezTo>
                  <a:pt x="716884" y="761698"/>
                  <a:pt x="387973" y="617913"/>
                  <a:pt x="27381" y="581293"/>
                </a:cubicBezTo>
                <a:lnTo>
                  <a:pt x="0" y="579910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B1F6A26-E8AE-4145-9276-E4323AB8586F}"/>
              </a:ext>
            </a:extLst>
          </p:cNvPr>
          <p:cNvSpPr>
            <a:spLocks/>
          </p:cNvSpPr>
          <p:nvPr/>
        </p:nvSpPr>
        <p:spPr bwMode="auto">
          <a:xfrm>
            <a:off x="7462420" y="2116138"/>
            <a:ext cx="983080" cy="1354097"/>
          </a:xfrm>
          <a:custGeom>
            <a:avLst/>
            <a:gdLst>
              <a:gd name="connsiteX0" fmla="*/ 441254 w 983080"/>
              <a:gd name="connsiteY0" fmla="*/ 0 h 1354097"/>
              <a:gd name="connsiteX1" fmla="*/ 983080 w 983080"/>
              <a:gd name="connsiteY1" fmla="*/ 1300146 h 1354097"/>
              <a:gd name="connsiteX2" fmla="*/ 412783 w 983080"/>
              <a:gd name="connsiteY2" fmla="*/ 1354097 h 1354097"/>
              <a:gd name="connsiteX3" fmla="*/ 412091 w 983080"/>
              <a:gd name="connsiteY3" fmla="*/ 1340406 h 1354097"/>
              <a:gd name="connsiteX4" fmla="*/ 13088 w 983080"/>
              <a:gd name="connsiteY4" fmla="*/ 386022 h 1354097"/>
              <a:gd name="connsiteX5" fmla="*/ 0 w 983080"/>
              <a:gd name="connsiteY5" fmla="*/ 371622 h 135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080" h="1354097">
                <a:moveTo>
                  <a:pt x="441254" y="0"/>
                </a:moveTo>
                <a:cubicBezTo>
                  <a:pt x="749083" y="368056"/>
                  <a:pt x="938424" y="821553"/>
                  <a:pt x="983080" y="1300146"/>
                </a:cubicBezTo>
                <a:lnTo>
                  <a:pt x="412783" y="1354097"/>
                </a:lnTo>
                <a:lnTo>
                  <a:pt x="412091" y="1340406"/>
                </a:lnTo>
                <a:cubicBezTo>
                  <a:pt x="375471" y="979814"/>
                  <a:pt x="231687" y="650903"/>
                  <a:pt x="13088" y="386022"/>
                </a:cubicBezTo>
                <a:lnTo>
                  <a:pt x="0" y="37162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208C867-0DAF-4B45-82EF-55490C4D0B56}"/>
              </a:ext>
            </a:extLst>
          </p:cNvPr>
          <p:cNvSpPr>
            <a:spLocks/>
          </p:cNvSpPr>
          <p:nvPr/>
        </p:nvSpPr>
        <p:spPr bwMode="auto">
          <a:xfrm>
            <a:off x="7470820" y="3794754"/>
            <a:ext cx="976269" cy="1355097"/>
          </a:xfrm>
          <a:custGeom>
            <a:avLst/>
            <a:gdLst>
              <a:gd name="connsiteX0" fmla="*/ 405074 w 976269"/>
              <a:gd name="connsiteY0" fmla="*/ 0 h 1355097"/>
              <a:gd name="connsiteX1" fmla="*/ 976269 w 976269"/>
              <a:gd name="connsiteY1" fmla="*/ 50128 h 1355097"/>
              <a:gd name="connsiteX2" fmla="*/ 442824 w 976269"/>
              <a:gd name="connsiteY2" fmla="*/ 1355097 h 1355097"/>
              <a:gd name="connsiteX3" fmla="*/ 0 w 976269"/>
              <a:gd name="connsiteY3" fmla="*/ 986906 h 1355097"/>
              <a:gd name="connsiteX4" fmla="*/ 4689 w 976269"/>
              <a:gd name="connsiteY4" fmla="*/ 981747 h 1355097"/>
              <a:gd name="connsiteX5" fmla="*/ 403692 w 976269"/>
              <a:gd name="connsiteY5" fmla="*/ 27363 h 135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269" h="1355097">
                <a:moveTo>
                  <a:pt x="405074" y="0"/>
                </a:moveTo>
                <a:lnTo>
                  <a:pt x="976269" y="50128"/>
                </a:lnTo>
                <a:cubicBezTo>
                  <a:pt x="933998" y="529175"/>
                  <a:pt x="748245" y="984299"/>
                  <a:pt x="442824" y="1355097"/>
                </a:cubicBezTo>
                <a:lnTo>
                  <a:pt x="0" y="986906"/>
                </a:lnTo>
                <a:lnTo>
                  <a:pt x="4689" y="981747"/>
                </a:lnTo>
                <a:cubicBezTo>
                  <a:pt x="223288" y="716867"/>
                  <a:pt x="367072" y="387955"/>
                  <a:pt x="403692" y="2736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B36346-AA39-4BE6-A560-10C83525CB35}"/>
              </a:ext>
            </a:extLst>
          </p:cNvPr>
          <p:cNvSpPr>
            <a:spLocks/>
          </p:cNvSpPr>
          <p:nvPr/>
        </p:nvSpPr>
        <p:spPr bwMode="auto">
          <a:xfrm>
            <a:off x="6263196" y="5010217"/>
            <a:ext cx="1350455" cy="987358"/>
          </a:xfrm>
          <a:custGeom>
            <a:avLst/>
            <a:gdLst>
              <a:gd name="connsiteX0" fmla="*/ 979461 w 1350455"/>
              <a:gd name="connsiteY0" fmla="*/ 0 h 987358"/>
              <a:gd name="connsiteX1" fmla="*/ 1350455 w 1350455"/>
              <a:gd name="connsiteY1" fmla="*/ 443796 h 987358"/>
              <a:gd name="connsiteX2" fmla="*/ 54377 w 1350455"/>
              <a:gd name="connsiteY2" fmla="*/ 987358 h 987358"/>
              <a:gd name="connsiteX3" fmla="*/ 0 w 1350455"/>
              <a:gd name="connsiteY3" fmla="*/ 408413 h 987358"/>
              <a:gd name="connsiteX4" fmla="*/ 15591 w 1350455"/>
              <a:gd name="connsiteY4" fmla="*/ 407625 h 987358"/>
              <a:gd name="connsiteX5" fmla="*/ 969974 w 1350455"/>
              <a:gd name="connsiteY5" fmla="*/ 8622 h 98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455" h="987358">
                <a:moveTo>
                  <a:pt x="979461" y="0"/>
                </a:moveTo>
                <a:lnTo>
                  <a:pt x="1350455" y="443796"/>
                </a:lnTo>
                <a:cubicBezTo>
                  <a:pt x="983551" y="752951"/>
                  <a:pt x="531472" y="942510"/>
                  <a:pt x="54377" y="987358"/>
                </a:cubicBezTo>
                <a:lnTo>
                  <a:pt x="0" y="408413"/>
                </a:lnTo>
                <a:lnTo>
                  <a:pt x="15591" y="407625"/>
                </a:lnTo>
                <a:cubicBezTo>
                  <a:pt x="376183" y="371005"/>
                  <a:pt x="705094" y="227221"/>
                  <a:pt x="969974" y="862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DC98059-D4D6-4675-9803-D385740B9E14}"/>
              </a:ext>
            </a:extLst>
          </p:cNvPr>
          <p:cNvSpPr>
            <a:spLocks/>
          </p:cNvSpPr>
          <p:nvPr/>
        </p:nvSpPr>
        <p:spPr bwMode="auto">
          <a:xfrm>
            <a:off x="4591051" y="5018442"/>
            <a:ext cx="1349961" cy="980721"/>
          </a:xfrm>
          <a:custGeom>
            <a:avLst/>
            <a:gdLst>
              <a:gd name="connsiteX0" fmla="*/ 367342 w 1349961"/>
              <a:gd name="connsiteY0" fmla="*/ 0 h 980721"/>
              <a:gd name="connsiteX1" fmla="*/ 367779 w 1349961"/>
              <a:gd name="connsiteY1" fmla="*/ 397 h 980721"/>
              <a:gd name="connsiteX2" fmla="*/ 1322163 w 1349961"/>
              <a:gd name="connsiteY2" fmla="*/ 399400 h 980721"/>
              <a:gd name="connsiteX3" fmla="*/ 1349961 w 1349961"/>
              <a:gd name="connsiteY3" fmla="*/ 400804 h 980721"/>
              <a:gd name="connsiteX4" fmla="*/ 1299486 w 1349961"/>
              <a:gd name="connsiteY4" fmla="*/ 980721 h 980721"/>
              <a:gd name="connsiteX5" fmla="*/ 0 w 1349961"/>
              <a:gd name="connsiteY5" fmla="*/ 445577 h 98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961" h="980721">
                <a:moveTo>
                  <a:pt x="367342" y="0"/>
                </a:moveTo>
                <a:lnTo>
                  <a:pt x="367779" y="397"/>
                </a:lnTo>
                <a:cubicBezTo>
                  <a:pt x="632660" y="218996"/>
                  <a:pt x="961571" y="362780"/>
                  <a:pt x="1322163" y="399400"/>
                </a:cubicBezTo>
                <a:lnTo>
                  <a:pt x="1349961" y="400804"/>
                </a:lnTo>
                <a:lnTo>
                  <a:pt x="1299486" y="980721"/>
                </a:lnTo>
                <a:cubicBezTo>
                  <a:pt x="822452" y="938866"/>
                  <a:pt x="369240" y="752313"/>
                  <a:pt x="0" y="44557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545BFF1-6C53-449E-A57A-11185448734A}"/>
              </a:ext>
            </a:extLst>
          </p:cNvPr>
          <p:cNvSpPr>
            <a:spLocks/>
          </p:cNvSpPr>
          <p:nvPr/>
        </p:nvSpPr>
        <p:spPr bwMode="auto">
          <a:xfrm>
            <a:off x="3746500" y="3806940"/>
            <a:ext cx="982322" cy="1354023"/>
          </a:xfrm>
          <a:custGeom>
            <a:avLst/>
            <a:gdLst>
              <a:gd name="connsiteX0" fmla="*/ 570221 w 982322"/>
              <a:gd name="connsiteY0" fmla="*/ 0 h 1354023"/>
              <a:gd name="connsiteX1" fmla="*/ 570987 w 982322"/>
              <a:gd name="connsiteY1" fmla="*/ 15176 h 1354023"/>
              <a:gd name="connsiteX2" fmla="*/ 969991 w 982322"/>
              <a:gd name="connsiteY2" fmla="*/ 969560 h 1354023"/>
              <a:gd name="connsiteX3" fmla="*/ 982322 w 982322"/>
              <a:gd name="connsiteY3" fmla="*/ 983128 h 1354023"/>
              <a:gd name="connsiteX4" fmla="*/ 541963 w 982322"/>
              <a:gd name="connsiteY4" fmla="*/ 1354023 h 1354023"/>
              <a:gd name="connsiteX5" fmla="*/ 0 w 982322"/>
              <a:gd name="connsiteY5" fmla="*/ 53965 h 135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322" h="1354023">
                <a:moveTo>
                  <a:pt x="570221" y="0"/>
                </a:moveTo>
                <a:lnTo>
                  <a:pt x="570987" y="15176"/>
                </a:lnTo>
                <a:cubicBezTo>
                  <a:pt x="607607" y="375768"/>
                  <a:pt x="751392" y="704680"/>
                  <a:pt x="969991" y="969560"/>
                </a:cubicBezTo>
                <a:lnTo>
                  <a:pt x="982322" y="983128"/>
                </a:lnTo>
                <a:lnTo>
                  <a:pt x="541963" y="1354023"/>
                </a:lnTo>
                <a:cubicBezTo>
                  <a:pt x="234057" y="985823"/>
                  <a:pt x="44667" y="532147"/>
                  <a:pt x="0" y="5396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2FD4F9B-2DB6-4A37-89FC-BBEC59A443E0}"/>
              </a:ext>
            </a:extLst>
          </p:cNvPr>
          <p:cNvSpPr>
            <a:spLocks/>
          </p:cNvSpPr>
          <p:nvPr/>
        </p:nvSpPr>
        <p:spPr bwMode="auto">
          <a:xfrm>
            <a:off x="3744914" y="2128838"/>
            <a:ext cx="976497" cy="1353230"/>
          </a:xfrm>
          <a:custGeom>
            <a:avLst/>
            <a:gdLst>
              <a:gd name="connsiteX0" fmla="*/ 533580 w 976497"/>
              <a:gd name="connsiteY0" fmla="*/ 0 h 1353230"/>
              <a:gd name="connsiteX1" fmla="*/ 976497 w 976497"/>
              <a:gd name="connsiteY1" fmla="*/ 367909 h 1353230"/>
              <a:gd name="connsiteX2" fmla="*/ 971578 w 976497"/>
              <a:gd name="connsiteY2" fmla="*/ 373322 h 1353230"/>
              <a:gd name="connsiteX3" fmla="*/ 572574 w 976497"/>
              <a:gd name="connsiteY3" fmla="*/ 1327706 h 1353230"/>
              <a:gd name="connsiteX4" fmla="*/ 571285 w 976497"/>
              <a:gd name="connsiteY4" fmla="*/ 1353230 h 1353230"/>
              <a:gd name="connsiteX5" fmla="*/ 0 w 976497"/>
              <a:gd name="connsiteY5" fmla="*/ 1303001 h 1353230"/>
              <a:gd name="connsiteX6" fmla="*/ 533580 w 976497"/>
              <a:gd name="connsiteY6" fmla="*/ 0 h 135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497" h="1353230">
                <a:moveTo>
                  <a:pt x="533580" y="0"/>
                </a:moveTo>
                <a:lnTo>
                  <a:pt x="976497" y="367909"/>
                </a:lnTo>
                <a:lnTo>
                  <a:pt x="971578" y="373322"/>
                </a:lnTo>
                <a:cubicBezTo>
                  <a:pt x="752979" y="638203"/>
                  <a:pt x="609194" y="967114"/>
                  <a:pt x="572574" y="1327706"/>
                </a:cubicBezTo>
                <a:lnTo>
                  <a:pt x="571285" y="1353230"/>
                </a:lnTo>
                <a:lnTo>
                  <a:pt x="0" y="1303001"/>
                </a:lnTo>
                <a:cubicBezTo>
                  <a:pt x="42282" y="824458"/>
                  <a:pt x="228082" y="369811"/>
                  <a:pt x="533580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003F1E-EA6B-44C4-972C-8D4840CFF7D7}"/>
              </a:ext>
            </a:extLst>
          </p:cNvPr>
          <p:cNvSpPr>
            <a:spLocks/>
          </p:cNvSpPr>
          <p:nvPr/>
        </p:nvSpPr>
        <p:spPr bwMode="auto">
          <a:xfrm>
            <a:off x="4578350" y="1279525"/>
            <a:ext cx="1350984" cy="988394"/>
          </a:xfrm>
          <a:custGeom>
            <a:avLst/>
            <a:gdLst>
              <a:gd name="connsiteX0" fmla="*/ 1296587 w 1350984"/>
              <a:gd name="connsiteY0" fmla="*/ 0 h 988394"/>
              <a:gd name="connsiteX1" fmla="*/ 1350984 w 1350984"/>
              <a:gd name="connsiteY1" fmla="*/ 580479 h 988394"/>
              <a:gd name="connsiteX2" fmla="*/ 1334863 w 1350984"/>
              <a:gd name="connsiteY2" fmla="*/ 581293 h 988394"/>
              <a:gd name="connsiteX3" fmla="*/ 380479 w 1350984"/>
              <a:gd name="connsiteY3" fmla="*/ 980296 h 988394"/>
              <a:gd name="connsiteX4" fmla="*/ 371570 w 1350984"/>
              <a:gd name="connsiteY4" fmla="*/ 988394 h 988394"/>
              <a:gd name="connsiteX5" fmla="*/ 0 w 1350984"/>
              <a:gd name="connsiteY5" fmla="*/ 544023 h 988394"/>
              <a:gd name="connsiteX6" fmla="*/ 1296587 w 1350984"/>
              <a:gd name="connsiteY6" fmla="*/ 0 h 98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984" h="988394">
                <a:moveTo>
                  <a:pt x="1296587" y="0"/>
                </a:moveTo>
                <a:lnTo>
                  <a:pt x="1350984" y="580479"/>
                </a:lnTo>
                <a:lnTo>
                  <a:pt x="1334863" y="581293"/>
                </a:lnTo>
                <a:cubicBezTo>
                  <a:pt x="974271" y="617913"/>
                  <a:pt x="645360" y="761698"/>
                  <a:pt x="380479" y="980296"/>
                </a:cubicBezTo>
                <a:lnTo>
                  <a:pt x="371570" y="988394"/>
                </a:lnTo>
                <a:lnTo>
                  <a:pt x="0" y="544023"/>
                </a:lnTo>
                <a:cubicBezTo>
                  <a:pt x="367049" y="234946"/>
                  <a:pt x="819305" y="45435"/>
                  <a:pt x="129658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2A9E13B-FBD3-4C0A-870B-2321237EEE0E}"/>
              </a:ext>
            </a:extLst>
          </p:cNvPr>
          <p:cNvGrpSpPr/>
          <p:nvPr/>
        </p:nvGrpSpPr>
        <p:grpSpPr>
          <a:xfrm>
            <a:off x="8517731" y="1279398"/>
            <a:ext cx="2926080" cy="1040835"/>
            <a:chOff x="8517731" y="1172557"/>
            <a:chExt cx="2926080" cy="104083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F5166B4-247D-4F6B-95F5-C163BA953F66}"/>
                </a:ext>
              </a:extLst>
            </p:cNvPr>
            <p:cNvSpPr txBox="1"/>
            <p:nvPr/>
          </p:nvSpPr>
          <p:spPr>
            <a:xfrm>
              <a:off x="8517731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D2F8D5-46C6-4680-A5A6-5DD04BA5DDAA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4D4B22-BDDC-479A-87DD-ABDF0CFC6512}"/>
              </a:ext>
            </a:extLst>
          </p:cNvPr>
          <p:cNvGrpSpPr/>
          <p:nvPr/>
        </p:nvGrpSpPr>
        <p:grpSpPr>
          <a:xfrm>
            <a:off x="750495" y="1279398"/>
            <a:ext cx="2926080" cy="1040835"/>
            <a:chOff x="750495" y="1172557"/>
            <a:chExt cx="2926080" cy="104083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01CC6AA-DDC1-4BD6-B5CA-1267BCFDE676}"/>
                </a:ext>
              </a:extLst>
            </p:cNvPr>
            <p:cNvSpPr txBox="1"/>
            <p:nvPr/>
          </p:nvSpPr>
          <p:spPr>
            <a:xfrm>
              <a:off x="750495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5656E24-7A58-40B5-85BF-D19060741B63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A837483-1735-4A83-9B8B-F0E15E28077A}"/>
              </a:ext>
            </a:extLst>
          </p:cNvPr>
          <p:cNvGrpSpPr/>
          <p:nvPr/>
        </p:nvGrpSpPr>
        <p:grpSpPr>
          <a:xfrm>
            <a:off x="370228" y="2505221"/>
            <a:ext cx="2926080" cy="1040835"/>
            <a:chOff x="275316" y="2529643"/>
            <a:chExt cx="2926080" cy="104083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B6D108D-68AD-4FF8-9D03-86574748F05A}"/>
                </a:ext>
              </a:extLst>
            </p:cNvPr>
            <p:cNvSpPr txBox="1"/>
            <p:nvPr/>
          </p:nvSpPr>
          <p:spPr>
            <a:xfrm>
              <a:off x="275316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F8612C0-93D4-4F78-AC6D-6097546E353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D25D2E-BCDF-411C-B960-7A10C8B1746B}"/>
              </a:ext>
            </a:extLst>
          </p:cNvPr>
          <p:cNvGrpSpPr/>
          <p:nvPr/>
        </p:nvGrpSpPr>
        <p:grpSpPr>
          <a:xfrm>
            <a:off x="370228" y="3731044"/>
            <a:ext cx="2926080" cy="1040835"/>
            <a:chOff x="277619" y="3871592"/>
            <a:chExt cx="2926080" cy="104083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C2C7308-9B64-4426-9316-4E5BE4346D1E}"/>
                </a:ext>
              </a:extLst>
            </p:cNvPr>
            <p:cNvSpPr txBox="1"/>
            <p:nvPr/>
          </p:nvSpPr>
          <p:spPr>
            <a:xfrm>
              <a:off x="277619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E53D60F-50CA-41B1-8819-655641700A7C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2332529-48E5-4418-8932-78FBC464DF4E}"/>
              </a:ext>
            </a:extLst>
          </p:cNvPr>
          <p:cNvGrpSpPr/>
          <p:nvPr/>
        </p:nvGrpSpPr>
        <p:grpSpPr>
          <a:xfrm>
            <a:off x="750495" y="4956867"/>
            <a:ext cx="2926080" cy="1040835"/>
            <a:chOff x="750495" y="5243816"/>
            <a:chExt cx="2926080" cy="104083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090265-C7F1-4B43-8C29-FEF25FE7FE27}"/>
                </a:ext>
              </a:extLst>
            </p:cNvPr>
            <p:cNvSpPr txBox="1"/>
            <p:nvPr/>
          </p:nvSpPr>
          <p:spPr>
            <a:xfrm>
              <a:off x="750495" y="5243816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512BC59-AF13-4A28-8294-3536A553A37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CE771DB-E5D2-44C3-B8EE-205FD5A733F4}"/>
              </a:ext>
            </a:extLst>
          </p:cNvPr>
          <p:cNvGrpSpPr/>
          <p:nvPr/>
        </p:nvGrpSpPr>
        <p:grpSpPr>
          <a:xfrm>
            <a:off x="8894104" y="2505221"/>
            <a:ext cx="2926080" cy="1040835"/>
            <a:chOff x="8990605" y="2529643"/>
            <a:chExt cx="2926080" cy="104083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89C8D7-17BE-4867-B8DE-8D003E4AB2DA}"/>
                </a:ext>
              </a:extLst>
            </p:cNvPr>
            <p:cNvSpPr txBox="1"/>
            <p:nvPr/>
          </p:nvSpPr>
          <p:spPr>
            <a:xfrm>
              <a:off x="8990605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48AC91E-1F41-4D39-A7DD-EE74F4AF4867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E9B2541-027F-46A3-B7AF-BEB5CD5E45C7}"/>
              </a:ext>
            </a:extLst>
          </p:cNvPr>
          <p:cNvGrpSpPr/>
          <p:nvPr/>
        </p:nvGrpSpPr>
        <p:grpSpPr>
          <a:xfrm>
            <a:off x="8894104" y="3731044"/>
            <a:ext cx="2926080" cy="1040835"/>
            <a:chOff x="8990605" y="3871592"/>
            <a:chExt cx="2926080" cy="1040835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FD2927C-6252-4AF1-8C39-57138094E101}"/>
                </a:ext>
              </a:extLst>
            </p:cNvPr>
            <p:cNvSpPr txBox="1"/>
            <p:nvPr/>
          </p:nvSpPr>
          <p:spPr>
            <a:xfrm>
              <a:off x="8990605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A22CAA2-B5D7-42BF-8CA2-9088CF8A8968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90D0AF3-497D-4D7F-B70C-AF1E89960798}"/>
              </a:ext>
            </a:extLst>
          </p:cNvPr>
          <p:cNvGrpSpPr/>
          <p:nvPr/>
        </p:nvGrpSpPr>
        <p:grpSpPr>
          <a:xfrm>
            <a:off x="8517731" y="4956867"/>
            <a:ext cx="2926080" cy="1040835"/>
            <a:chOff x="8517731" y="5243816"/>
            <a:chExt cx="2926080" cy="1040835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25BEA68-3543-4C92-809F-93AB48FDB628}"/>
                </a:ext>
              </a:extLst>
            </p:cNvPr>
            <p:cNvSpPr txBox="1"/>
            <p:nvPr/>
          </p:nvSpPr>
          <p:spPr>
            <a:xfrm>
              <a:off x="8517731" y="5243816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D145788-49FC-4F7B-8EFA-BFC5AC9F1DF2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3B439FA-5019-40D6-9788-D98C4DB7F697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Graphic 140" descr="Research">
            <a:extLst>
              <a:ext uri="{FF2B5EF4-FFF2-40B4-BE49-F238E27FC236}">
                <a16:creationId xmlns:a16="http://schemas.microsoft.com/office/drawing/2014/main" id="{7AC9A113-26DE-4B3C-B76D-C839FFAFD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7793" y="2148348"/>
            <a:ext cx="453363" cy="453363"/>
          </a:xfrm>
          <a:prstGeom prst="rect">
            <a:avLst/>
          </a:prstGeom>
        </p:spPr>
      </p:pic>
      <p:pic>
        <p:nvPicPr>
          <p:cNvPr id="142" name="Graphic 141" descr="Lightbulb">
            <a:extLst>
              <a:ext uri="{FF2B5EF4-FFF2-40B4-BE49-F238E27FC236}">
                <a16:creationId xmlns:a16="http://schemas.microsoft.com/office/drawing/2014/main" id="{7F5CEE6E-6BA2-4F2C-ACF1-E6BB74A468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7746" y="2148348"/>
            <a:ext cx="453363" cy="453363"/>
          </a:xfrm>
          <a:prstGeom prst="rect">
            <a:avLst/>
          </a:prstGeom>
        </p:spPr>
      </p:pic>
      <p:pic>
        <p:nvPicPr>
          <p:cNvPr id="143" name="Graphic 142" descr="Head with gears">
            <a:extLst>
              <a:ext uri="{FF2B5EF4-FFF2-40B4-BE49-F238E27FC236}">
                <a16:creationId xmlns:a16="http://schemas.microsoft.com/office/drawing/2014/main" id="{A9A56D2C-2C10-4F0F-AB34-58BEF91354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05176" y="2954944"/>
            <a:ext cx="453363" cy="453363"/>
          </a:xfrm>
          <a:prstGeom prst="rect">
            <a:avLst/>
          </a:prstGeom>
        </p:spPr>
      </p:pic>
      <p:pic>
        <p:nvPicPr>
          <p:cNvPr id="144" name="Graphic 143" descr="Bullseye">
            <a:extLst>
              <a:ext uri="{FF2B5EF4-FFF2-40B4-BE49-F238E27FC236}">
                <a16:creationId xmlns:a16="http://schemas.microsoft.com/office/drawing/2014/main" id="{B4F14DB0-5134-482F-B784-98213154C5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75524" y="3892355"/>
            <a:ext cx="453363" cy="453363"/>
          </a:xfrm>
          <a:prstGeom prst="rect">
            <a:avLst/>
          </a:prstGeom>
        </p:spPr>
      </p:pic>
      <p:pic>
        <p:nvPicPr>
          <p:cNvPr id="145" name="Graphic 144" descr="Bar graph with upward trend">
            <a:extLst>
              <a:ext uri="{FF2B5EF4-FFF2-40B4-BE49-F238E27FC236}">
                <a16:creationId xmlns:a16="http://schemas.microsoft.com/office/drawing/2014/main" id="{A05546BE-AD98-4AE8-A5D6-9B7DEACF1F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77746" y="4661656"/>
            <a:ext cx="453363" cy="453363"/>
          </a:xfrm>
          <a:prstGeom prst="rect">
            <a:avLst/>
          </a:prstGeom>
        </p:spPr>
      </p:pic>
      <p:pic>
        <p:nvPicPr>
          <p:cNvPr id="146" name="Graphic 145" descr="Stopwatch">
            <a:extLst>
              <a:ext uri="{FF2B5EF4-FFF2-40B4-BE49-F238E27FC236}">
                <a16:creationId xmlns:a16="http://schemas.microsoft.com/office/drawing/2014/main" id="{2A2000E7-9EA1-4535-85B5-523FCD965C4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57793" y="4661656"/>
            <a:ext cx="453363" cy="453363"/>
          </a:xfrm>
          <a:prstGeom prst="rect">
            <a:avLst/>
          </a:prstGeom>
        </p:spPr>
      </p:pic>
      <p:pic>
        <p:nvPicPr>
          <p:cNvPr id="147" name="Graphic 146" descr="Gears">
            <a:extLst>
              <a:ext uri="{FF2B5EF4-FFF2-40B4-BE49-F238E27FC236}">
                <a16:creationId xmlns:a16="http://schemas.microsoft.com/office/drawing/2014/main" id="{3FC74116-38C8-440F-A25C-84D08751D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80184" y="3892355"/>
            <a:ext cx="453363" cy="453363"/>
          </a:xfrm>
          <a:prstGeom prst="rect">
            <a:avLst/>
          </a:prstGeom>
        </p:spPr>
      </p:pic>
      <p:pic>
        <p:nvPicPr>
          <p:cNvPr id="148" name="Graphic 147" descr="Database">
            <a:extLst>
              <a:ext uri="{FF2B5EF4-FFF2-40B4-BE49-F238E27FC236}">
                <a16:creationId xmlns:a16="http://schemas.microsoft.com/office/drawing/2014/main" id="{5BB74426-82C4-43C5-B0F4-68E9FA2DBAC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80184" y="2923777"/>
            <a:ext cx="453363" cy="4533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B2829A74-CF7B-4449-8C1B-4A4766B74BE6}"/>
              </a:ext>
            </a:extLst>
          </p:cNvPr>
          <p:cNvSpPr txBox="1"/>
          <p:nvPr/>
        </p:nvSpPr>
        <p:spPr>
          <a:xfrm>
            <a:off x="7804408" y="256568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96589F5-F5DD-45A9-9790-3A60E9286A9A}"/>
              </a:ext>
            </a:extLst>
          </p:cNvPr>
          <p:cNvSpPr txBox="1"/>
          <p:nvPr/>
        </p:nvSpPr>
        <p:spPr>
          <a:xfrm>
            <a:off x="7804408" y="409049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4193E5C-21C6-437F-A2C6-493A78CB4FBC}"/>
              </a:ext>
            </a:extLst>
          </p:cNvPr>
          <p:cNvSpPr txBox="1"/>
          <p:nvPr/>
        </p:nvSpPr>
        <p:spPr>
          <a:xfrm>
            <a:off x="3988364" y="409049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207002C-493D-4C39-8A2E-E18160EDA68C}"/>
              </a:ext>
            </a:extLst>
          </p:cNvPr>
          <p:cNvSpPr txBox="1"/>
          <p:nvPr/>
        </p:nvSpPr>
        <p:spPr>
          <a:xfrm>
            <a:off x="3988364" y="256568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9BFFADA-9E91-45E6-A7C3-7B9C7A95B552}"/>
              </a:ext>
            </a:extLst>
          </p:cNvPr>
          <p:cNvSpPr txBox="1"/>
          <p:nvPr/>
        </p:nvSpPr>
        <p:spPr>
          <a:xfrm>
            <a:off x="6685813" y="142911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3304FE-580C-4186-8C58-26FE7FECF369}"/>
              </a:ext>
            </a:extLst>
          </p:cNvPr>
          <p:cNvSpPr txBox="1"/>
          <p:nvPr/>
        </p:nvSpPr>
        <p:spPr>
          <a:xfrm>
            <a:off x="6685813" y="528608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2DC1314-3D1C-4468-8B5D-608F9D0C1273}"/>
              </a:ext>
            </a:extLst>
          </p:cNvPr>
          <p:cNvSpPr txBox="1"/>
          <p:nvPr/>
        </p:nvSpPr>
        <p:spPr>
          <a:xfrm>
            <a:off x="5113130" y="526802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A61D37-E690-40CC-B26D-F779945E923B}"/>
              </a:ext>
            </a:extLst>
          </p:cNvPr>
          <p:cNvSpPr txBox="1"/>
          <p:nvPr/>
        </p:nvSpPr>
        <p:spPr>
          <a:xfrm>
            <a:off x="5113130" y="142911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293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Chart with </a:t>
            </a:r>
            <a:r>
              <a:rPr lang="en-US"/>
              <a:t>8 Slices </a:t>
            </a:r>
            <a:r>
              <a:rPr lang="en-US" dirty="0"/>
              <a:t>– Slide Template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A00E305-B8BE-4CEA-A75A-B61F061732EC}"/>
              </a:ext>
            </a:extLst>
          </p:cNvPr>
          <p:cNvSpPr/>
          <p:nvPr/>
        </p:nvSpPr>
        <p:spPr>
          <a:xfrm>
            <a:off x="4308257" y="1851588"/>
            <a:ext cx="3575484" cy="3575484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5">
            <a:extLst>
              <a:ext uri="{FF2B5EF4-FFF2-40B4-BE49-F238E27FC236}">
                <a16:creationId xmlns:a16="http://schemas.microsoft.com/office/drawing/2014/main" id="{17920548-087A-4D23-A82A-DF6450B9FEF5}"/>
              </a:ext>
            </a:extLst>
          </p:cNvPr>
          <p:cNvSpPr>
            <a:spLocks/>
          </p:cNvSpPr>
          <p:nvPr/>
        </p:nvSpPr>
        <p:spPr bwMode="auto">
          <a:xfrm>
            <a:off x="6096000" y="1279525"/>
            <a:ext cx="1504950" cy="2359025"/>
          </a:xfrm>
          <a:custGeom>
            <a:avLst/>
            <a:gdLst>
              <a:gd name="T0" fmla="*/ 346 w 2527"/>
              <a:gd name="T1" fmla="*/ 0 h 3948"/>
              <a:gd name="T2" fmla="*/ 2527 w 2527"/>
              <a:gd name="T3" fmla="*/ 895 h 3948"/>
              <a:gd name="T4" fmla="*/ 0 w 2527"/>
              <a:gd name="T5" fmla="*/ 3948 h 3948"/>
              <a:gd name="T6" fmla="*/ 346 w 2527"/>
              <a:gd name="T7" fmla="*/ 0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346" y="0"/>
                </a:moveTo>
                <a:cubicBezTo>
                  <a:pt x="1147" y="70"/>
                  <a:pt x="1908" y="382"/>
                  <a:pt x="2527" y="895"/>
                </a:cubicBezTo>
                <a:lnTo>
                  <a:pt x="0" y="3948"/>
                </a:lnTo>
                <a:lnTo>
                  <a:pt x="346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F87C8FA4-7566-4E57-A2D9-276838A88C0D}"/>
              </a:ext>
            </a:extLst>
          </p:cNvPr>
          <p:cNvSpPr>
            <a:spLocks/>
          </p:cNvSpPr>
          <p:nvPr/>
        </p:nvSpPr>
        <p:spPr bwMode="auto">
          <a:xfrm>
            <a:off x="6096000" y="2116138"/>
            <a:ext cx="2349500" cy="1522413"/>
          </a:xfrm>
          <a:custGeom>
            <a:avLst/>
            <a:gdLst>
              <a:gd name="T0" fmla="*/ 3036 w 3946"/>
              <a:gd name="T1" fmla="*/ 0 h 2548"/>
              <a:gd name="T2" fmla="*/ 3946 w 3946"/>
              <a:gd name="T3" fmla="*/ 2176 h 2548"/>
              <a:gd name="T4" fmla="*/ 0 w 3946"/>
              <a:gd name="T5" fmla="*/ 2548 h 2548"/>
              <a:gd name="T6" fmla="*/ 3036 w 3946"/>
              <a:gd name="T7" fmla="*/ 0 h 2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6" h="2548">
                <a:moveTo>
                  <a:pt x="3036" y="0"/>
                </a:moveTo>
                <a:cubicBezTo>
                  <a:pt x="3553" y="616"/>
                  <a:pt x="3871" y="1375"/>
                  <a:pt x="3946" y="2176"/>
                </a:cubicBezTo>
                <a:lnTo>
                  <a:pt x="0" y="2548"/>
                </a:lnTo>
                <a:lnTo>
                  <a:pt x="3036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9">
            <a:extLst>
              <a:ext uri="{FF2B5EF4-FFF2-40B4-BE49-F238E27FC236}">
                <a16:creationId xmlns:a16="http://schemas.microsoft.com/office/drawing/2014/main" id="{53E5D66D-8848-43DC-AFDB-8FA3BB2539F5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2351088" cy="1511300"/>
          </a:xfrm>
          <a:custGeom>
            <a:avLst/>
            <a:gdLst>
              <a:gd name="T0" fmla="*/ 3949 w 3949"/>
              <a:gd name="T1" fmla="*/ 345 h 2527"/>
              <a:gd name="T2" fmla="*/ 3053 w 3949"/>
              <a:gd name="T3" fmla="*/ 2527 h 2527"/>
              <a:gd name="T4" fmla="*/ 0 w 3949"/>
              <a:gd name="T5" fmla="*/ 0 h 2527"/>
              <a:gd name="T6" fmla="*/ 3949 w 3949"/>
              <a:gd name="T7" fmla="*/ 345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9" h="2527">
                <a:moveTo>
                  <a:pt x="3949" y="345"/>
                </a:moveTo>
                <a:cubicBezTo>
                  <a:pt x="3878" y="1146"/>
                  <a:pt x="3566" y="1907"/>
                  <a:pt x="3053" y="2527"/>
                </a:cubicBezTo>
                <a:lnTo>
                  <a:pt x="0" y="0"/>
                </a:lnTo>
                <a:lnTo>
                  <a:pt x="3949" y="345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036DC3EA-6A8F-4B85-8BF4-8B4C6E335F0A}"/>
              </a:ext>
            </a:extLst>
          </p:cNvPr>
          <p:cNvSpPr>
            <a:spLocks/>
          </p:cNvSpPr>
          <p:nvPr/>
        </p:nvSpPr>
        <p:spPr bwMode="auto">
          <a:xfrm>
            <a:off x="6096000" y="3638550"/>
            <a:ext cx="1517650" cy="2359025"/>
          </a:xfrm>
          <a:custGeom>
            <a:avLst/>
            <a:gdLst>
              <a:gd name="T0" fmla="*/ 2548 w 2548"/>
              <a:gd name="T1" fmla="*/ 3036 h 3945"/>
              <a:gd name="T2" fmla="*/ 372 w 2548"/>
              <a:gd name="T3" fmla="*/ 3945 h 3945"/>
              <a:gd name="T4" fmla="*/ 0 w 2548"/>
              <a:gd name="T5" fmla="*/ 0 h 3945"/>
              <a:gd name="T6" fmla="*/ 2548 w 2548"/>
              <a:gd name="T7" fmla="*/ 3036 h 3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8" h="3945">
                <a:moveTo>
                  <a:pt x="2548" y="3036"/>
                </a:moveTo>
                <a:cubicBezTo>
                  <a:pt x="1932" y="3553"/>
                  <a:pt x="1173" y="3870"/>
                  <a:pt x="372" y="3945"/>
                </a:cubicBezTo>
                <a:lnTo>
                  <a:pt x="0" y="0"/>
                </a:lnTo>
                <a:lnTo>
                  <a:pt x="2548" y="3036"/>
                </a:lnTo>
                <a:close/>
              </a:path>
            </a:pathLst>
          </a:custGeom>
          <a:solidFill>
            <a:srgbClr val="F1607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3">
            <a:extLst>
              <a:ext uri="{FF2B5EF4-FFF2-40B4-BE49-F238E27FC236}">
                <a16:creationId xmlns:a16="http://schemas.microsoft.com/office/drawing/2014/main" id="{58B614CE-646D-4B3E-9DB5-A65156BF8E22}"/>
              </a:ext>
            </a:extLst>
          </p:cNvPr>
          <p:cNvSpPr>
            <a:spLocks/>
          </p:cNvSpPr>
          <p:nvPr/>
        </p:nvSpPr>
        <p:spPr bwMode="auto">
          <a:xfrm>
            <a:off x="4591050" y="3638550"/>
            <a:ext cx="1504950" cy="2360613"/>
          </a:xfrm>
          <a:custGeom>
            <a:avLst/>
            <a:gdLst>
              <a:gd name="T0" fmla="*/ 2182 w 2527"/>
              <a:gd name="T1" fmla="*/ 3948 h 3948"/>
              <a:gd name="T2" fmla="*/ 0 w 2527"/>
              <a:gd name="T3" fmla="*/ 3053 h 3948"/>
              <a:gd name="T4" fmla="*/ 2527 w 2527"/>
              <a:gd name="T5" fmla="*/ 0 h 3948"/>
              <a:gd name="T6" fmla="*/ 2182 w 2527"/>
              <a:gd name="T7" fmla="*/ 3948 h 3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7" h="3948">
                <a:moveTo>
                  <a:pt x="2182" y="3948"/>
                </a:moveTo>
                <a:cubicBezTo>
                  <a:pt x="1381" y="3878"/>
                  <a:pt x="620" y="3566"/>
                  <a:pt x="0" y="3053"/>
                </a:cubicBezTo>
                <a:lnTo>
                  <a:pt x="2527" y="0"/>
                </a:lnTo>
                <a:lnTo>
                  <a:pt x="2182" y="3948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2A5BD026-0BA8-441C-A192-9827839A277F}"/>
              </a:ext>
            </a:extLst>
          </p:cNvPr>
          <p:cNvSpPr>
            <a:spLocks/>
          </p:cNvSpPr>
          <p:nvPr/>
        </p:nvSpPr>
        <p:spPr bwMode="auto">
          <a:xfrm>
            <a:off x="3746500" y="3638550"/>
            <a:ext cx="2349500" cy="1522413"/>
          </a:xfrm>
          <a:custGeom>
            <a:avLst/>
            <a:gdLst>
              <a:gd name="T0" fmla="*/ 910 w 3945"/>
              <a:gd name="T1" fmla="*/ 2547 h 2547"/>
              <a:gd name="T2" fmla="*/ 0 w 3945"/>
              <a:gd name="T3" fmla="*/ 372 h 2547"/>
              <a:gd name="T4" fmla="*/ 3945 w 3945"/>
              <a:gd name="T5" fmla="*/ 0 h 2547"/>
              <a:gd name="T6" fmla="*/ 910 w 3945"/>
              <a:gd name="T7" fmla="*/ 2547 h 2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5" h="2547">
                <a:moveTo>
                  <a:pt x="910" y="2547"/>
                </a:moveTo>
                <a:cubicBezTo>
                  <a:pt x="393" y="1931"/>
                  <a:pt x="75" y="1172"/>
                  <a:pt x="0" y="372"/>
                </a:cubicBezTo>
                <a:lnTo>
                  <a:pt x="3945" y="0"/>
                </a:lnTo>
                <a:lnTo>
                  <a:pt x="910" y="2547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7">
            <a:extLst>
              <a:ext uri="{FF2B5EF4-FFF2-40B4-BE49-F238E27FC236}">
                <a16:creationId xmlns:a16="http://schemas.microsoft.com/office/drawing/2014/main" id="{621631B6-A662-4391-B0A7-60AE429C3B20}"/>
              </a:ext>
            </a:extLst>
          </p:cNvPr>
          <p:cNvSpPr>
            <a:spLocks/>
          </p:cNvSpPr>
          <p:nvPr/>
        </p:nvSpPr>
        <p:spPr bwMode="auto">
          <a:xfrm>
            <a:off x="3744913" y="2128838"/>
            <a:ext cx="2351088" cy="1509713"/>
          </a:xfrm>
          <a:custGeom>
            <a:avLst/>
            <a:gdLst>
              <a:gd name="T0" fmla="*/ 0 w 3948"/>
              <a:gd name="T1" fmla="*/ 2181 h 2527"/>
              <a:gd name="T2" fmla="*/ 896 w 3948"/>
              <a:gd name="T3" fmla="*/ 0 h 2527"/>
              <a:gd name="T4" fmla="*/ 3948 w 3948"/>
              <a:gd name="T5" fmla="*/ 2527 h 2527"/>
              <a:gd name="T6" fmla="*/ 0 w 3948"/>
              <a:gd name="T7" fmla="*/ 2181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8" h="2527">
                <a:moveTo>
                  <a:pt x="0" y="2181"/>
                </a:moveTo>
                <a:cubicBezTo>
                  <a:pt x="71" y="1380"/>
                  <a:pt x="383" y="619"/>
                  <a:pt x="896" y="0"/>
                </a:cubicBezTo>
                <a:lnTo>
                  <a:pt x="3948" y="2527"/>
                </a:lnTo>
                <a:lnTo>
                  <a:pt x="0" y="218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9">
            <a:extLst>
              <a:ext uri="{FF2B5EF4-FFF2-40B4-BE49-F238E27FC236}">
                <a16:creationId xmlns:a16="http://schemas.microsoft.com/office/drawing/2014/main" id="{05B4F8AA-CD12-456B-B601-3B181F81EFB6}"/>
              </a:ext>
            </a:extLst>
          </p:cNvPr>
          <p:cNvSpPr>
            <a:spLocks/>
          </p:cNvSpPr>
          <p:nvPr/>
        </p:nvSpPr>
        <p:spPr bwMode="auto">
          <a:xfrm>
            <a:off x="4578350" y="1279525"/>
            <a:ext cx="1517650" cy="2359025"/>
          </a:xfrm>
          <a:custGeom>
            <a:avLst/>
            <a:gdLst>
              <a:gd name="T0" fmla="*/ 0 w 2547"/>
              <a:gd name="T1" fmla="*/ 910 h 3946"/>
              <a:gd name="T2" fmla="*/ 2176 w 2547"/>
              <a:gd name="T3" fmla="*/ 0 h 3946"/>
              <a:gd name="T4" fmla="*/ 2547 w 2547"/>
              <a:gd name="T5" fmla="*/ 3946 h 3946"/>
              <a:gd name="T6" fmla="*/ 0 w 2547"/>
              <a:gd name="T7" fmla="*/ 910 h 3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7" h="3946">
                <a:moveTo>
                  <a:pt x="0" y="910"/>
                </a:moveTo>
                <a:cubicBezTo>
                  <a:pt x="616" y="393"/>
                  <a:pt x="1375" y="76"/>
                  <a:pt x="2176" y="0"/>
                </a:cubicBezTo>
                <a:lnTo>
                  <a:pt x="2547" y="3946"/>
                </a:lnTo>
                <a:lnTo>
                  <a:pt x="0" y="9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A7CCA25-F729-44BE-856C-B255C9E2BB54}"/>
              </a:ext>
            </a:extLst>
          </p:cNvPr>
          <p:cNvSpPr>
            <a:spLocks/>
          </p:cNvSpPr>
          <p:nvPr/>
        </p:nvSpPr>
        <p:spPr bwMode="auto">
          <a:xfrm>
            <a:off x="6251406" y="1279525"/>
            <a:ext cx="1349545" cy="980424"/>
          </a:xfrm>
          <a:custGeom>
            <a:avLst/>
            <a:gdLst>
              <a:gd name="connsiteX0" fmla="*/ 50655 w 1349545"/>
              <a:gd name="connsiteY0" fmla="*/ 0 h 980424"/>
              <a:gd name="connsiteX1" fmla="*/ 1349545 w 1349545"/>
              <a:gd name="connsiteY1" fmla="*/ 534784 h 980424"/>
              <a:gd name="connsiteX2" fmla="*/ 981904 w 1349545"/>
              <a:gd name="connsiteY2" fmla="*/ 980424 h 980424"/>
              <a:gd name="connsiteX3" fmla="*/ 981764 w 1349545"/>
              <a:gd name="connsiteY3" fmla="*/ 980296 h 980424"/>
              <a:gd name="connsiteX4" fmla="*/ 27381 w 1349545"/>
              <a:gd name="connsiteY4" fmla="*/ 581293 h 980424"/>
              <a:gd name="connsiteX5" fmla="*/ 0 w 1349545"/>
              <a:gd name="connsiteY5" fmla="*/ 579910 h 98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545" h="980424">
                <a:moveTo>
                  <a:pt x="50655" y="0"/>
                </a:moveTo>
                <a:cubicBezTo>
                  <a:pt x="527689" y="41827"/>
                  <a:pt x="980901" y="228254"/>
                  <a:pt x="1349545" y="534784"/>
                </a:cubicBezTo>
                <a:lnTo>
                  <a:pt x="981904" y="980424"/>
                </a:lnTo>
                <a:lnTo>
                  <a:pt x="981764" y="980296"/>
                </a:lnTo>
                <a:cubicBezTo>
                  <a:pt x="716884" y="761698"/>
                  <a:pt x="387973" y="617913"/>
                  <a:pt x="27381" y="581293"/>
                </a:cubicBezTo>
                <a:lnTo>
                  <a:pt x="0" y="579910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B1F6A26-E8AE-4145-9276-E4323AB8586F}"/>
              </a:ext>
            </a:extLst>
          </p:cNvPr>
          <p:cNvSpPr>
            <a:spLocks/>
          </p:cNvSpPr>
          <p:nvPr/>
        </p:nvSpPr>
        <p:spPr bwMode="auto">
          <a:xfrm>
            <a:off x="7462420" y="2116138"/>
            <a:ext cx="983080" cy="1354097"/>
          </a:xfrm>
          <a:custGeom>
            <a:avLst/>
            <a:gdLst>
              <a:gd name="connsiteX0" fmla="*/ 441254 w 983080"/>
              <a:gd name="connsiteY0" fmla="*/ 0 h 1354097"/>
              <a:gd name="connsiteX1" fmla="*/ 983080 w 983080"/>
              <a:gd name="connsiteY1" fmla="*/ 1300146 h 1354097"/>
              <a:gd name="connsiteX2" fmla="*/ 412783 w 983080"/>
              <a:gd name="connsiteY2" fmla="*/ 1354097 h 1354097"/>
              <a:gd name="connsiteX3" fmla="*/ 412091 w 983080"/>
              <a:gd name="connsiteY3" fmla="*/ 1340406 h 1354097"/>
              <a:gd name="connsiteX4" fmla="*/ 13088 w 983080"/>
              <a:gd name="connsiteY4" fmla="*/ 386022 h 1354097"/>
              <a:gd name="connsiteX5" fmla="*/ 0 w 983080"/>
              <a:gd name="connsiteY5" fmla="*/ 371622 h 135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080" h="1354097">
                <a:moveTo>
                  <a:pt x="441254" y="0"/>
                </a:moveTo>
                <a:cubicBezTo>
                  <a:pt x="749083" y="368056"/>
                  <a:pt x="938424" y="821553"/>
                  <a:pt x="983080" y="1300146"/>
                </a:cubicBezTo>
                <a:lnTo>
                  <a:pt x="412783" y="1354097"/>
                </a:lnTo>
                <a:lnTo>
                  <a:pt x="412091" y="1340406"/>
                </a:lnTo>
                <a:cubicBezTo>
                  <a:pt x="375471" y="979814"/>
                  <a:pt x="231687" y="650903"/>
                  <a:pt x="13088" y="386022"/>
                </a:cubicBezTo>
                <a:lnTo>
                  <a:pt x="0" y="371622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208C867-0DAF-4B45-82EF-55490C4D0B56}"/>
              </a:ext>
            </a:extLst>
          </p:cNvPr>
          <p:cNvSpPr>
            <a:spLocks/>
          </p:cNvSpPr>
          <p:nvPr/>
        </p:nvSpPr>
        <p:spPr bwMode="auto">
          <a:xfrm>
            <a:off x="7470820" y="3794754"/>
            <a:ext cx="976269" cy="1355097"/>
          </a:xfrm>
          <a:custGeom>
            <a:avLst/>
            <a:gdLst>
              <a:gd name="connsiteX0" fmla="*/ 405074 w 976269"/>
              <a:gd name="connsiteY0" fmla="*/ 0 h 1355097"/>
              <a:gd name="connsiteX1" fmla="*/ 976269 w 976269"/>
              <a:gd name="connsiteY1" fmla="*/ 50128 h 1355097"/>
              <a:gd name="connsiteX2" fmla="*/ 442824 w 976269"/>
              <a:gd name="connsiteY2" fmla="*/ 1355097 h 1355097"/>
              <a:gd name="connsiteX3" fmla="*/ 0 w 976269"/>
              <a:gd name="connsiteY3" fmla="*/ 986906 h 1355097"/>
              <a:gd name="connsiteX4" fmla="*/ 4689 w 976269"/>
              <a:gd name="connsiteY4" fmla="*/ 981747 h 1355097"/>
              <a:gd name="connsiteX5" fmla="*/ 403692 w 976269"/>
              <a:gd name="connsiteY5" fmla="*/ 27363 h 135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269" h="1355097">
                <a:moveTo>
                  <a:pt x="405074" y="0"/>
                </a:moveTo>
                <a:lnTo>
                  <a:pt x="976269" y="50128"/>
                </a:lnTo>
                <a:cubicBezTo>
                  <a:pt x="933998" y="529175"/>
                  <a:pt x="748245" y="984299"/>
                  <a:pt x="442824" y="1355097"/>
                </a:cubicBezTo>
                <a:lnTo>
                  <a:pt x="0" y="986906"/>
                </a:lnTo>
                <a:lnTo>
                  <a:pt x="4689" y="981747"/>
                </a:lnTo>
                <a:cubicBezTo>
                  <a:pt x="223288" y="716867"/>
                  <a:pt x="367072" y="387955"/>
                  <a:pt x="403692" y="27363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B36346-AA39-4BE6-A560-10C83525CB35}"/>
              </a:ext>
            </a:extLst>
          </p:cNvPr>
          <p:cNvSpPr>
            <a:spLocks/>
          </p:cNvSpPr>
          <p:nvPr/>
        </p:nvSpPr>
        <p:spPr bwMode="auto">
          <a:xfrm>
            <a:off x="6263196" y="5010217"/>
            <a:ext cx="1350455" cy="987358"/>
          </a:xfrm>
          <a:custGeom>
            <a:avLst/>
            <a:gdLst>
              <a:gd name="connsiteX0" fmla="*/ 979461 w 1350455"/>
              <a:gd name="connsiteY0" fmla="*/ 0 h 987358"/>
              <a:gd name="connsiteX1" fmla="*/ 1350455 w 1350455"/>
              <a:gd name="connsiteY1" fmla="*/ 443796 h 987358"/>
              <a:gd name="connsiteX2" fmla="*/ 54377 w 1350455"/>
              <a:gd name="connsiteY2" fmla="*/ 987358 h 987358"/>
              <a:gd name="connsiteX3" fmla="*/ 0 w 1350455"/>
              <a:gd name="connsiteY3" fmla="*/ 408413 h 987358"/>
              <a:gd name="connsiteX4" fmla="*/ 15591 w 1350455"/>
              <a:gd name="connsiteY4" fmla="*/ 407625 h 987358"/>
              <a:gd name="connsiteX5" fmla="*/ 969974 w 1350455"/>
              <a:gd name="connsiteY5" fmla="*/ 8622 h 98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455" h="987358">
                <a:moveTo>
                  <a:pt x="979461" y="0"/>
                </a:moveTo>
                <a:lnTo>
                  <a:pt x="1350455" y="443796"/>
                </a:lnTo>
                <a:cubicBezTo>
                  <a:pt x="983551" y="752951"/>
                  <a:pt x="531472" y="942510"/>
                  <a:pt x="54377" y="987358"/>
                </a:cubicBezTo>
                <a:lnTo>
                  <a:pt x="0" y="408413"/>
                </a:lnTo>
                <a:lnTo>
                  <a:pt x="15591" y="407625"/>
                </a:lnTo>
                <a:cubicBezTo>
                  <a:pt x="376183" y="371005"/>
                  <a:pt x="705094" y="227221"/>
                  <a:pt x="969974" y="8622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DC98059-D4D6-4675-9803-D385740B9E14}"/>
              </a:ext>
            </a:extLst>
          </p:cNvPr>
          <p:cNvSpPr>
            <a:spLocks/>
          </p:cNvSpPr>
          <p:nvPr/>
        </p:nvSpPr>
        <p:spPr bwMode="auto">
          <a:xfrm>
            <a:off x="4591051" y="5018442"/>
            <a:ext cx="1349961" cy="980721"/>
          </a:xfrm>
          <a:custGeom>
            <a:avLst/>
            <a:gdLst>
              <a:gd name="connsiteX0" fmla="*/ 367342 w 1349961"/>
              <a:gd name="connsiteY0" fmla="*/ 0 h 980721"/>
              <a:gd name="connsiteX1" fmla="*/ 367779 w 1349961"/>
              <a:gd name="connsiteY1" fmla="*/ 397 h 980721"/>
              <a:gd name="connsiteX2" fmla="*/ 1322163 w 1349961"/>
              <a:gd name="connsiteY2" fmla="*/ 399400 h 980721"/>
              <a:gd name="connsiteX3" fmla="*/ 1349961 w 1349961"/>
              <a:gd name="connsiteY3" fmla="*/ 400804 h 980721"/>
              <a:gd name="connsiteX4" fmla="*/ 1299486 w 1349961"/>
              <a:gd name="connsiteY4" fmla="*/ 980721 h 980721"/>
              <a:gd name="connsiteX5" fmla="*/ 0 w 1349961"/>
              <a:gd name="connsiteY5" fmla="*/ 445577 h 98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961" h="980721">
                <a:moveTo>
                  <a:pt x="367342" y="0"/>
                </a:moveTo>
                <a:lnTo>
                  <a:pt x="367779" y="397"/>
                </a:lnTo>
                <a:cubicBezTo>
                  <a:pt x="632660" y="218996"/>
                  <a:pt x="961571" y="362780"/>
                  <a:pt x="1322163" y="399400"/>
                </a:cubicBezTo>
                <a:lnTo>
                  <a:pt x="1349961" y="400804"/>
                </a:lnTo>
                <a:lnTo>
                  <a:pt x="1299486" y="980721"/>
                </a:lnTo>
                <a:cubicBezTo>
                  <a:pt x="822452" y="938866"/>
                  <a:pt x="369240" y="752313"/>
                  <a:pt x="0" y="445577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545BFF1-6C53-449E-A57A-11185448734A}"/>
              </a:ext>
            </a:extLst>
          </p:cNvPr>
          <p:cNvSpPr>
            <a:spLocks/>
          </p:cNvSpPr>
          <p:nvPr/>
        </p:nvSpPr>
        <p:spPr bwMode="auto">
          <a:xfrm>
            <a:off x="3746500" y="3806940"/>
            <a:ext cx="982322" cy="1354023"/>
          </a:xfrm>
          <a:custGeom>
            <a:avLst/>
            <a:gdLst>
              <a:gd name="connsiteX0" fmla="*/ 570221 w 982322"/>
              <a:gd name="connsiteY0" fmla="*/ 0 h 1354023"/>
              <a:gd name="connsiteX1" fmla="*/ 570987 w 982322"/>
              <a:gd name="connsiteY1" fmla="*/ 15176 h 1354023"/>
              <a:gd name="connsiteX2" fmla="*/ 969991 w 982322"/>
              <a:gd name="connsiteY2" fmla="*/ 969560 h 1354023"/>
              <a:gd name="connsiteX3" fmla="*/ 982322 w 982322"/>
              <a:gd name="connsiteY3" fmla="*/ 983128 h 1354023"/>
              <a:gd name="connsiteX4" fmla="*/ 541963 w 982322"/>
              <a:gd name="connsiteY4" fmla="*/ 1354023 h 1354023"/>
              <a:gd name="connsiteX5" fmla="*/ 0 w 982322"/>
              <a:gd name="connsiteY5" fmla="*/ 53965 h 135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322" h="1354023">
                <a:moveTo>
                  <a:pt x="570221" y="0"/>
                </a:moveTo>
                <a:lnTo>
                  <a:pt x="570987" y="15176"/>
                </a:lnTo>
                <a:cubicBezTo>
                  <a:pt x="607607" y="375768"/>
                  <a:pt x="751392" y="704680"/>
                  <a:pt x="969991" y="969560"/>
                </a:cubicBezTo>
                <a:lnTo>
                  <a:pt x="982322" y="983128"/>
                </a:lnTo>
                <a:lnTo>
                  <a:pt x="541963" y="1354023"/>
                </a:lnTo>
                <a:cubicBezTo>
                  <a:pt x="234057" y="985823"/>
                  <a:pt x="44667" y="532147"/>
                  <a:pt x="0" y="5396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F2FD4F9B-2DB6-4A37-89FC-BBEC59A443E0}"/>
              </a:ext>
            </a:extLst>
          </p:cNvPr>
          <p:cNvSpPr>
            <a:spLocks/>
          </p:cNvSpPr>
          <p:nvPr/>
        </p:nvSpPr>
        <p:spPr bwMode="auto">
          <a:xfrm>
            <a:off x="3744914" y="2128838"/>
            <a:ext cx="976497" cy="1353230"/>
          </a:xfrm>
          <a:custGeom>
            <a:avLst/>
            <a:gdLst>
              <a:gd name="connsiteX0" fmla="*/ 533580 w 976497"/>
              <a:gd name="connsiteY0" fmla="*/ 0 h 1353230"/>
              <a:gd name="connsiteX1" fmla="*/ 976497 w 976497"/>
              <a:gd name="connsiteY1" fmla="*/ 367909 h 1353230"/>
              <a:gd name="connsiteX2" fmla="*/ 971578 w 976497"/>
              <a:gd name="connsiteY2" fmla="*/ 373322 h 1353230"/>
              <a:gd name="connsiteX3" fmla="*/ 572574 w 976497"/>
              <a:gd name="connsiteY3" fmla="*/ 1327706 h 1353230"/>
              <a:gd name="connsiteX4" fmla="*/ 571285 w 976497"/>
              <a:gd name="connsiteY4" fmla="*/ 1353230 h 1353230"/>
              <a:gd name="connsiteX5" fmla="*/ 0 w 976497"/>
              <a:gd name="connsiteY5" fmla="*/ 1303001 h 1353230"/>
              <a:gd name="connsiteX6" fmla="*/ 533580 w 976497"/>
              <a:gd name="connsiteY6" fmla="*/ 0 h 135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497" h="1353230">
                <a:moveTo>
                  <a:pt x="533580" y="0"/>
                </a:moveTo>
                <a:lnTo>
                  <a:pt x="976497" y="367909"/>
                </a:lnTo>
                <a:lnTo>
                  <a:pt x="971578" y="373322"/>
                </a:lnTo>
                <a:cubicBezTo>
                  <a:pt x="752979" y="638203"/>
                  <a:pt x="609194" y="967114"/>
                  <a:pt x="572574" y="1327706"/>
                </a:cubicBezTo>
                <a:lnTo>
                  <a:pt x="571285" y="1353230"/>
                </a:lnTo>
                <a:lnTo>
                  <a:pt x="0" y="1303001"/>
                </a:lnTo>
                <a:cubicBezTo>
                  <a:pt x="42282" y="824458"/>
                  <a:pt x="228082" y="369811"/>
                  <a:pt x="533580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F003F1E-EA6B-44C4-972C-8D4840CFF7D7}"/>
              </a:ext>
            </a:extLst>
          </p:cNvPr>
          <p:cNvSpPr>
            <a:spLocks/>
          </p:cNvSpPr>
          <p:nvPr/>
        </p:nvSpPr>
        <p:spPr bwMode="auto">
          <a:xfrm>
            <a:off x="4578350" y="1279525"/>
            <a:ext cx="1350984" cy="988394"/>
          </a:xfrm>
          <a:custGeom>
            <a:avLst/>
            <a:gdLst>
              <a:gd name="connsiteX0" fmla="*/ 1296587 w 1350984"/>
              <a:gd name="connsiteY0" fmla="*/ 0 h 988394"/>
              <a:gd name="connsiteX1" fmla="*/ 1350984 w 1350984"/>
              <a:gd name="connsiteY1" fmla="*/ 580479 h 988394"/>
              <a:gd name="connsiteX2" fmla="*/ 1334863 w 1350984"/>
              <a:gd name="connsiteY2" fmla="*/ 581293 h 988394"/>
              <a:gd name="connsiteX3" fmla="*/ 380479 w 1350984"/>
              <a:gd name="connsiteY3" fmla="*/ 980296 h 988394"/>
              <a:gd name="connsiteX4" fmla="*/ 371570 w 1350984"/>
              <a:gd name="connsiteY4" fmla="*/ 988394 h 988394"/>
              <a:gd name="connsiteX5" fmla="*/ 0 w 1350984"/>
              <a:gd name="connsiteY5" fmla="*/ 544023 h 988394"/>
              <a:gd name="connsiteX6" fmla="*/ 1296587 w 1350984"/>
              <a:gd name="connsiteY6" fmla="*/ 0 h 98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984" h="988394">
                <a:moveTo>
                  <a:pt x="1296587" y="0"/>
                </a:moveTo>
                <a:lnTo>
                  <a:pt x="1350984" y="580479"/>
                </a:lnTo>
                <a:lnTo>
                  <a:pt x="1334863" y="581293"/>
                </a:lnTo>
                <a:cubicBezTo>
                  <a:pt x="974271" y="617913"/>
                  <a:pt x="645360" y="761698"/>
                  <a:pt x="380479" y="980296"/>
                </a:cubicBezTo>
                <a:lnTo>
                  <a:pt x="371570" y="988394"/>
                </a:lnTo>
                <a:lnTo>
                  <a:pt x="0" y="544023"/>
                </a:lnTo>
                <a:cubicBezTo>
                  <a:pt x="367049" y="234946"/>
                  <a:pt x="819305" y="45435"/>
                  <a:pt x="129658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2A9E13B-FBD3-4C0A-870B-2321237EEE0E}"/>
              </a:ext>
            </a:extLst>
          </p:cNvPr>
          <p:cNvGrpSpPr/>
          <p:nvPr/>
        </p:nvGrpSpPr>
        <p:grpSpPr>
          <a:xfrm>
            <a:off x="8517731" y="1279398"/>
            <a:ext cx="2926080" cy="1040835"/>
            <a:chOff x="8517731" y="1172557"/>
            <a:chExt cx="2926080" cy="104083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F5166B4-247D-4F6B-95F5-C163BA953F66}"/>
                </a:ext>
              </a:extLst>
            </p:cNvPr>
            <p:cNvSpPr txBox="1"/>
            <p:nvPr/>
          </p:nvSpPr>
          <p:spPr>
            <a:xfrm>
              <a:off x="8517731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D2F8D5-46C6-4680-A5A6-5DD04BA5DDAA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4D4B22-BDDC-479A-87DD-ABDF0CFC6512}"/>
              </a:ext>
            </a:extLst>
          </p:cNvPr>
          <p:cNvGrpSpPr/>
          <p:nvPr/>
        </p:nvGrpSpPr>
        <p:grpSpPr>
          <a:xfrm>
            <a:off x="750495" y="1279398"/>
            <a:ext cx="2926080" cy="1040835"/>
            <a:chOff x="750495" y="1172557"/>
            <a:chExt cx="2926080" cy="104083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01CC6AA-DDC1-4BD6-B5CA-1267BCFDE676}"/>
                </a:ext>
              </a:extLst>
            </p:cNvPr>
            <p:cNvSpPr txBox="1"/>
            <p:nvPr/>
          </p:nvSpPr>
          <p:spPr>
            <a:xfrm>
              <a:off x="750495" y="1172557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5656E24-7A58-40B5-85BF-D19060741B63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A837483-1735-4A83-9B8B-F0E15E28077A}"/>
              </a:ext>
            </a:extLst>
          </p:cNvPr>
          <p:cNvGrpSpPr/>
          <p:nvPr/>
        </p:nvGrpSpPr>
        <p:grpSpPr>
          <a:xfrm>
            <a:off x="370228" y="2505221"/>
            <a:ext cx="2926080" cy="1040835"/>
            <a:chOff x="275316" y="2529643"/>
            <a:chExt cx="2926080" cy="104083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B6D108D-68AD-4FF8-9D03-86574748F05A}"/>
                </a:ext>
              </a:extLst>
            </p:cNvPr>
            <p:cNvSpPr txBox="1"/>
            <p:nvPr/>
          </p:nvSpPr>
          <p:spPr>
            <a:xfrm>
              <a:off x="275316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F8612C0-93D4-4F78-AC6D-6097546E353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D25D2E-BCDF-411C-B960-7A10C8B1746B}"/>
              </a:ext>
            </a:extLst>
          </p:cNvPr>
          <p:cNvGrpSpPr/>
          <p:nvPr/>
        </p:nvGrpSpPr>
        <p:grpSpPr>
          <a:xfrm>
            <a:off x="370228" y="3731044"/>
            <a:ext cx="2926080" cy="1040835"/>
            <a:chOff x="277619" y="3871592"/>
            <a:chExt cx="2926080" cy="104083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C2C7308-9B64-4426-9316-4E5BE4346D1E}"/>
                </a:ext>
              </a:extLst>
            </p:cNvPr>
            <p:cNvSpPr txBox="1"/>
            <p:nvPr/>
          </p:nvSpPr>
          <p:spPr>
            <a:xfrm>
              <a:off x="277619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E53D60F-50CA-41B1-8819-655641700A7C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2332529-48E5-4418-8932-78FBC464DF4E}"/>
              </a:ext>
            </a:extLst>
          </p:cNvPr>
          <p:cNvGrpSpPr/>
          <p:nvPr/>
        </p:nvGrpSpPr>
        <p:grpSpPr>
          <a:xfrm>
            <a:off x="750495" y="4956867"/>
            <a:ext cx="2926080" cy="1040835"/>
            <a:chOff x="750495" y="5243816"/>
            <a:chExt cx="2926080" cy="104083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F090265-C7F1-4B43-8C29-FEF25FE7FE27}"/>
                </a:ext>
              </a:extLst>
            </p:cNvPr>
            <p:cNvSpPr txBox="1"/>
            <p:nvPr/>
          </p:nvSpPr>
          <p:spPr>
            <a:xfrm>
              <a:off x="750495" y="5243816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512BC59-AF13-4A28-8294-3536A553A371}"/>
                </a:ext>
              </a:extLst>
            </p:cNvPr>
            <p:cNvSpPr txBox="1"/>
            <p:nvPr/>
          </p:nvSpPr>
          <p:spPr>
            <a:xfrm>
              <a:off x="750495" y="5545987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CE771DB-E5D2-44C3-B8EE-205FD5A733F4}"/>
              </a:ext>
            </a:extLst>
          </p:cNvPr>
          <p:cNvGrpSpPr/>
          <p:nvPr/>
        </p:nvGrpSpPr>
        <p:grpSpPr>
          <a:xfrm>
            <a:off x="8894104" y="2505221"/>
            <a:ext cx="2926080" cy="1040835"/>
            <a:chOff x="8990605" y="2529643"/>
            <a:chExt cx="2926080" cy="104083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89C8D7-17BE-4867-B8DE-8D003E4AB2DA}"/>
                </a:ext>
              </a:extLst>
            </p:cNvPr>
            <p:cNvSpPr txBox="1"/>
            <p:nvPr/>
          </p:nvSpPr>
          <p:spPr>
            <a:xfrm>
              <a:off x="8990605" y="252964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48AC91E-1F41-4D39-A7DD-EE74F4AF4867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E9B2541-027F-46A3-B7AF-BEB5CD5E45C7}"/>
              </a:ext>
            </a:extLst>
          </p:cNvPr>
          <p:cNvGrpSpPr/>
          <p:nvPr/>
        </p:nvGrpSpPr>
        <p:grpSpPr>
          <a:xfrm>
            <a:off x="8894104" y="3731044"/>
            <a:ext cx="2926080" cy="1040835"/>
            <a:chOff x="8990605" y="3871592"/>
            <a:chExt cx="2926080" cy="1040835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FD2927C-6252-4AF1-8C39-57138094E101}"/>
                </a:ext>
              </a:extLst>
            </p:cNvPr>
            <p:cNvSpPr txBox="1"/>
            <p:nvPr/>
          </p:nvSpPr>
          <p:spPr>
            <a:xfrm>
              <a:off x="8990605" y="387159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A22CAA2-B5D7-42BF-8CA2-9088CF8A8968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90D0AF3-497D-4D7F-B70C-AF1E89960798}"/>
              </a:ext>
            </a:extLst>
          </p:cNvPr>
          <p:cNvGrpSpPr/>
          <p:nvPr/>
        </p:nvGrpSpPr>
        <p:grpSpPr>
          <a:xfrm>
            <a:off x="8517731" y="4956867"/>
            <a:ext cx="2926080" cy="1040835"/>
            <a:chOff x="8517731" y="5243816"/>
            <a:chExt cx="2926080" cy="1040835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25BEA68-3543-4C92-809F-93AB48FDB628}"/>
                </a:ext>
              </a:extLst>
            </p:cNvPr>
            <p:cNvSpPr txBox="1"/>
            <p:nvPr/>
          </p:nvSpPr>
          <p:spPr>
            <a:xfrm>
              <a:off x="8517731" y="5243816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D145788-49FC-4F7B-8EFA-BFC5AC9F1DF2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16" name="Oval 115">
            <a:extLst>
              <a:ext uri="{FF2B5EF4-FFF2-40B4-BE49-F238E27FC236}">
                <a16:creationId xmlns:a16="http://schemas.microsoft.com/office/drawing/2014/main" id="{13B439FA-5019-40D6-9788-D98C4DB7F697}"/>
              </a:ext>
            </a:extLst>
          </p:cNvPr>
          <p:cNvSpPr/>
          <p:nvPr/>
        </p:nvSpPr>
        <p:spPr>
          <a:xfrm>
            <a:off x="5679424" y="3222755"/>
            <a:ext cx="833150" cy="83315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Graphic 140" descr="Research">
            <a:extLst>
              <a:ext uri="{FF2B5EF4-FFF2-40B4-BE49-F238E27FC236}">
                <a16:creationId xmlns:a16="http://schemas.microsoft.com/office/drawing/2014/main" id="{7AC9A113-26DE-4B3C-B76D-C839FFAFD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7793" y="2148348"/>
            <a:ext cx="453363" cy="453363"/>
          </a:xfrm>
          <a:prstGeom prst="rect">
            <a:avLst/>
          </a:prstGeom>
        </p:spPr>
      </p:pic>
      <p:pic>
        <p:nvPicPr>
          <p:cNvPr id="142" name="Graphic 141" descr="Lightbulb">
            <a:extLst>
              <a:ext uri="{FF2B5EF4-FFF2-40B4-BE49-F238E27FC236}">
                <a16:creationId xmlns:a16="http://schemas.microsoft.com/office/drawing/2014/main" id="{7F5CEE6E-6BA2-4F2C-ACF1-E6BB74A468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7746" y="2148348"/>
            <a:ext cx="453363" cy="453363"/>
          </a:xfrm>
          <a:prstGeom prst="rect">
            <a:avLst/>
          </a:prstGeom>
        </p:spPr>
      </p:pic>
      <p:pic>
        <p:nvPicPr>
          <p:cNvPr id="143" name="Graphic 142" descr="Head with gears">
            <a:extLst>
              <a:ext uri="{FF2B5EF4-FFF2-40B4-BE49-F238E27FC236}">
                <a16:creationId xmlns:a16="http://schemas.microsoft.com/office/drawing/2014/main" id="{A9A56D2C-2C10-4F0F-AB34-58BEF91354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05176" y="2954944"/>
            <a:ext cx="453363" cy="453363"/>
          </a:xfrm>
          <a:prstGeom prst="rect">
            <a:avLst/>
          </a:prstGeom>
        </p:spPr>
      </p:pic>
      <p:pic>
        <p:nvPicPr>
          <p:cNvPr id="144" name="Graphic 143" descr="Bullseye">
            <a:extLst>
              <a:ext uri="{FF2B5EF4-FFF2-40B4-BE49-F238E27FC236}">
                <a16:creationId xmlns:a16="http://schemas.microsoft.com/office/drawing/2014/main" id="{B4F14DB0-5134-482F-B784-98213154C5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75524" y="3892355"/>
            <a:ext cx="453363" cy="453363"/>
          </a:xfrm>
          <a:prstGeom prst="rect">
            <a:avLst/>
          </a:prstGeom>
        </p:spPr>
      </p:pic>
      <p:pic>
        <p:nvPicPr>
          <p:cNvPr id="145" name="Graphic 144" descr="Bar graph with upward trend">
            <a:extLst>
              <a:ext uri="{FF2B5EF4-FFF2-40B4-BE49-F238E27FC236}">
                <a16:creationId xmlns:a16="http://schemas.microsoft.com/office/drawing/2014/main" id="{A05546BE-AD98-4AE8-A5D6-9B7DEACF1F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77746" y="4661656"/>
            <a:ext cx="453363" cy="453363"/>
          </a:xfrm>
          <a:prstGeom prst="rect">
            <a:avLst/>
          </a:prstGeom>
        </p:spPr>
      </p:pic>
      <p:pic>
        <p:nvPicPr>
          <p:cNvPr id="146" name="Graphic 145" descr="Stopwatch">
            <a:extLst>
              <a:ext uri="{FF2B5EF4-FFF2-40B4-BE49-F238E27FC236}">
                <a16:creationId xmlns:a16="http://schemas.microsoft.com/office/drawing/2014/main" id="{2A2000E7-9EA1-4535-85B5-523FCD965C4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57793" y="4661656"/>
            <a:ext cx="453363" cy="453363"/>
          </a:xfrm>
          <a:prstGeom prst="rect">
            <a:avLst/>
          </a:prstGeom>
        </p:spPr>
      </p:pic>
      <p:pic>
        <p:nvPicPr>
          <p:cNvPr id="147" name="Graphic 146" descr="Gears">
            <a:extLst>
              <a:ext uri="{FF2B5EF4-FFF2-40B4-BE49-F238E27FC236}">
                <a16:creationId xmlns:a16="http://schemas.microsoft.com/office/drawing/2014/main" id="{3FC74116-38C8-440F-A25C-84D08751D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80184" y="3892355"/>
            <a:ext cx="453363" cy="453363"/>
          </a:xfrm>
          <a:prstGeom prst="rect">
            <a:avLst/>
          </a:prstGeom>
        </p:spPr>
      </p:pic>
      <p:pic>
        <p:nvPicPr>
          <p:cNvPr id="148" name="Graphic 147" descr="Database">
            <a:extLst>
              <a:ext uri="{FF2B5EF4-FFF2-40B4-BE49-F238E27FC236}">
                <a16:creationId xmlns:a16="http://schemas.microsoft.com/office/drawing/2014/main" id="{5BB74426-82C4-43C5-B0F4-68E9FA2DBAC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80184" y="2923777"/>
            <a:ext cx="453363" cy="4533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B2829A74-CF7B-4449-8C1B-4A4766B74BE6}"/>
              </a:ext>
            </a:extLst>
          </p:cNvPr>
          <p:cNvSpPr txBox="1"/>
          <p:nvPr/>
        </p:nvSpPr>
        <p:spPr>
          <a:xfrm>
            <a:off x="7804408" y="256568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96589F5-F5DD-45A9-9790-3A60E9286A9A}"/>
              </a:ext>
            </a:extLst>
          </p:cNvPr>
          <p:cNvSpPr txBox="1"/>
          <p:nvPr/>
        </p:nvSpPr>
        <p:spPr>
          <a:xfrm>
            <a:off x="7804408" y="409049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4193E5C-21C6-437F-A2C6-493A78CB4FBC}"/>
              </a:ext>
            </a:extLst>
          </p:cNvPr>
          <p:cNvSpPr txBox="1"/>
          <p:nvPr/>
        </p:nvSpPr>
        <p:spPr>
          <a:xfrm>
            <a:off x="3988364" y="4090495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207002C-493D-4C39-8A2E-E18160EDA68C}"/>
              </a:ext>
            </a:extLst>
          </p:cNvPr>
          <p:cNvSpPr txBox="1"/>
          <p:nvPr/>
        </p:nvSpPr>
        <p:spPr>
          <a:xfrm>
            <a:off x="3988364" y="256568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9BFFADA-9E91-45E6-A7C3-7B9C7A95B552}"/>
              </a:ext>
            </a:extLst>
          </p:cNvPr>
          <p:cNvSpPr txBox="1"/>
          <p:nvPr/>
        </p:nvSpPr>
        <p:spPr>
          <a:xfrm>
            <a:off x="6685813" y="142911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63304FE-580C-4186-8C58-26FE7FECF369}"/>
              </a:ext>
            </a:extLst>
          </p:cNvPr>
          <p:cNvSpPr txBox="1"/>
          <p:nvPr/>
        </p:nvSpPr>
        <p:spPr>
          <a:xfrm>
            <a:off x="6685813" y="5286087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2DC1314-3D1C-4468-8B5D-608F9D0C1273}"/>
              </a:ext>
            </a:extLst>
          </p:cNvPr>
          <p:cNvSpPr txBox="1"/>
          <p:nvPr/>
        </p:nvSpPr>
        <p:spPr>
          <a:xfrm>
            <a:off x="5113130" y="5268021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FA61D37-E690-40CC-B26D-F779945E923B}"/>
              </a:ext>
            </a:extLst>
          </p:cNvPr>
          <p:cNvSpPr txBox="1"/>
          <p:nvPr/>
        </p:nvSpPr>
        <p:spPr>
          <a:xfrm>
            <a:off x="5113130" y="1429113"/>
            <a:ext cx="393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7871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9379</TotalTime>
  <Words>692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8 Slices – Slide Template</vt:lpstr>
      <vt:lpstr>Radial Chart with 8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8 Slices</dc:title>
  <dc:creator>PresentationGO.com</dc:creator>
  <dc:description>© Copyright PresentationGO.com</dc:description>
  <dcterms:created xsi:type="dcterms:W3CDTF">2014-11-26T05:14:11Z</dcterms:created>
  <dcterms:modified xsi:type="dcterms:W3CDTF">2019-05-09T04:52:20Z</dcterms:modified>
  <cp:category>Charts &amp; Diagrams</cp:category>
</cp:coreProperties>
</file>