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834" y="17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7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05F2594-0C1B-A5DD-A693-0B350EC956AD}"/>
              </a:ext>
            </a:extLst>
          </p:cNvPr>
          <p:cNvSpPr/>
          <p:nvPr/>
        </p:nvSpPr>
        <p:spPr>
          <a:xfrm>
            <a:off x="265550" y="1657825"/>
            <a:ext cx="2276940" cy="3701605"/>
          </a:xfrm>
          <a:prstGeom prst="roundRect">
            <a:avLst>
              <a:gd name="adj" fmla="val 4072"/>
            </a:avLst>
          </a:prstGeom>
          <a:solidFill>
            <a:schemeClr val="bg1"/>
          </a:solidFill>
          <a:ln w="444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Chart Performance Card –  Slide Template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76DF8148-E8C5-F753-F99A-30CCB555E60E}"/>
              </a:ext>
            </a:extLst>
          </p:cNvPr>
          <p:cNvSpPr/>
          <p:nvPr/>
        </p:nvSpPr>
        <p:spPr>
          <a:xfrm rot="5400000">
            <a:off x="3768126" y="2704754"/>
            <a:ext cx="1607748" cy="1607748"/>
          </a:xfrm>
          <a:prstGeom prst="arc">
            <a:avLst>
              <a:gd name="adj1" fmla="val 16196098"/>
              <a:gd name="adj2" fmla="val 16166070"/>
            </a:avLst>
          </a:prstGeom>
          <a:noFill/>
          <a:ln w="190500" cap="rnd">
            <a:solidFill>
              <a:schemeClr val="bg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670290C8-36FD-BE2C-299F-9CC6BE479781}"/>
              </a:ext>
            </a:extLst>
          </p:cNvPr>
          <p:cNvSpPr/>
          <p:nvPr/>
        </p:nvSpPr>
        <p:spPr>
          <a:xfrm rot="5400000">
            <a:off x="3391259" y="2327887"/>
            <a:ext cx="2361482" cy="2361482"/>
          </a:xfrm>
          <a:prstGeom prst="arc">
            <a:avLst>
              <a:gd name="adj1" fmla="val 16196098"/>
              <a:gd name="adj2" fmla="val 16167494"/>
            </a:avLst>
          </a:prstGeom>
          <a:noFill/>
          <a:ln w="190500" cap="rnd">
            <a:solidFill>
              <a:schemeClr val="bg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32F6417-B00A-E253-6F39-FB9FDD0B34C4}"/>
              </a:ext>
            </a:extLst>
          </p:cNvPr>
          <p:cNvSpPr/>
          <p:nvPr/>
        </p:nvSpPr>
        <p:spPr>
          <a:xfrm rot="5400000">
            <a:off x="2999046" y="1935673"/>
            <a:ext cx="3145910" cy="3145910"/>
          </a:xfrm>
          <a:prstGeom prst="arc">
            <a:avLst>
              <a:gd name="adj1" fmla="val 16196098"/>
              <a:gd name="adj2" fmla="val 16191249"/>
            </a:avLst>
          </a:prstGeom>
          <a:noFill/>
          <a:ln w="190500" cap="rnd">
            <a:solidFill>
              <a:schemeClr val="bg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990235DB-83F5-C237-6B33-3E114AB4C3B2}"/>
              </a:ext>
            </a:extLst>
          </p:cNvPr>
          <p:cNvSpPr/>
          <p:nvPr/>
        </p:nvSpPr>
        <p:spPr>
          <a:xfrm rot="5400000">
            <a:off x="2999046" y="1935673"/>
            <a:ext cx="3145910" cy="3145910"/>
          </a:xfrm>
          <a:prstGeom prst="arc">
            <a:avLst>
              <a:gd name="adj1" fmla="val 21598232"/>
              <a:gd name="adj2" fmla="val 13819343"/>
            </a:avLst>
          </a:prstGeom>
          <a:noFill/>
          <a:ln w="304800" cap="rnd"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0" scaled="0"/>
              <a:tileRect/>
            </a:gra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CD1AD104-E370-B96F-030D-D4C7AB1ACEA6}"/>
              </a:ext>
            </a:extLst>
          </p:cNvPr>
          <p:cNvSpPr/>
          <p:nvPr/>
        </p:nvSpPr>
        <p:spPr>
          <a:xfrm rot="5400000">
            <a:off x="3391259" y="2327887"/>
            <a:ext cx="2361482" cy="2361482"/>
          </a:xfrm>
          <a:prstGeom prst="arc">
            <a:avLst>
              <a:gd name="adj1" fmla="val 21580084"/>
              <a:gd name="adj2" fmla="val 11024391"/>
            </a:avLst>
          </a:prstGeom>
          <a:noFill/>
          <a:ln w="304800" cap="rnd"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74000">
                  <a:schemeClr val="accent3">
                    <a:lumMod val="75000"/>
                  </a:schemeClr>
                </a:gs>
                <a:gs pos="83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0" scaled="0"/>
              <a:tileRect/>
            </a:gra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520D0B51-89AB-943E-27F6-20E91C1217ED}"/>
              </a:ext>
            </a:extLst>
          </p:cNvPr>
          <p:cNvSpPr/>
          <p:nvPr/>
        </p:nvSpPr>
        <p:spPr>
          <a:xfrm rot="5400000">
            <a:off x="3768126" y="2704754"/>
            <a:ext cx="1607748" cy="1607748"/>
          </a:xfrm>
          <a:prstGeom prst="arc">
            <a:avLst>
              <a:gd name="adj1" fmla="val 21557931"/>
              <a:gd name="adj2" fmla="val 6391323"/>
            </a:avLst>
          </a:prstGeom>
          <a:noFill/>
          <a:ln w="304800" cap="rnd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74000">
                  <a:schemeClr val="accent5"/>
                </a:gs>
                <a:gs pos="83000">
                  <a:schemeClr val="accent5"/>
                </a:gs>
                <a:gs pos="100000">
                  <a:schemeClr val="accent5">
                    <a:lumMod val="50000"/>
                  </a:schemeClr>
                </a:gs>
              </a:gsLst>
              <a:lin ang="0" scaled="0"/>
              <a:tileRect/>
            </a:gra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D49C8D-5E0F-CCAC-535A-795559E2D980}"/>
              </a:ext>
            </a:extLst>
          </p:cNvPr>
          <p:cNvGrpSpPr/>
          <p:nvPr/>
        </p:nvGrpSpPr>
        <p:grpSpPr>
          <a:xfrm>
            <a:off x="6595598" y="2955570"/>
            <a:ext cx="2194560" cy="1106115"/>
            <a:chOff x="8921977" y="1394910"/>
            <a:chExt cx="2926080" cy="14748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F389F3-3A91-C2B8-B03C-A56F1ABA6C9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B47943E-482E-603F-77BC-B632D03CFD8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18CD76-E7BF-9D19-54B6-50BB9F4CCBB7}"/>
              </a:ext>
            </a:extLst>
          </p:cNvPr>
          <p:cNvGrpSpPr/>
          <p:nvPr/>
        </p:nvGrpSpPr>
        <p:grpSpPr>
          <a:xfrm>
            <a:off x="6595598" y="4253315"/>
            <a:ext cx="2194560" cy="1106115"/>
            <a:chOff x="8921977" y="4001571"/>
            <a:chExt cx="2926080" cy="14748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32DD152-0C8C-27D0-B453-94894507A308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A23C2F9-C836-2674-4144-8197F8AE31E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39EF5B1-F598-4FC4-BCDC-F4B4596A119E}"/>
              </a:ext>
            </a:extLst>
          </p:cNvPr>
          <p:cNvGrpSpPr/>
          <p:nvPr/>
        </p:nvGrpSpPr>
        <p:grpSpPr>
          <a:xfrm>
            <a:off x="6595598" y="1657825"/>
            <a:ext cx="2194560" cy="1106115"/>
            <a:chOff x="8921977" y="1394910"/>
            <a:chExt cx="2926080" cy="147481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B012A7B-9228-2E3C-2C20-40591C29ACE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79B4885-95DD-E3F1-53C1-FCC6D963492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A16CF6-C543-49E4-A437-0CEBA304DE12}"/>
              </a:ext>
            </a:extLst>
          </p:cNvPr>
          <p:cNvGrpSpPr/>
          <p:nvPr/>
        </p:nvGrpSpPr>
        <p:grpSpPr>
          <a:xfrm>
            <a:off x="468189" y="1806668"/>
            <a:ext cx="1871663" cy="911401"/>
            <a:chOff x="419101" y="1285807"/>
            <a:chExt cx="2495550" cy="121520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2807A85-7D2D-5267-CDC4-F2A113CAC51F}"/>
                </a:ext>
              </a:extLst>
            </p:cNvPr>
            <p:cNvSpPr txBox="1"/>
            <p:nvPr/>
          </p:nvSpPr>
          <p:spPr>
            <a:xfrm>
              <a:off x="1052178" y="1285807"/>
              <a:ext cx="1229396" cy="80021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3300" b="1" dirty="0">
                  <a:solidFill>
                    <a:schemeClr val="accent5"/>
                  </a:solidFill>
                </a:rPr>
                <a:t>25%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BDBF26F-CF01-BE53-7A07-A9EF4CD2EC76}"/>
                </a:ext>
              </a:extLst>
            </p:cNvPr>
            <p:cNvSpPr txBox="1"/>
            <p:nvPr/>
          </p:nvSpPr>
          <p:spPr>
            <a:xfrm>
              <a:off x="419101" y="2008566"/>
              <a:ext cx="249555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 Dolor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B76FF90-424D-CCFC-C7F1-571E002709BA}"/>
              </a:ext>
            </a:extLst>
          </p:cNvPr>
          <p:cNvGrpSpPr/>
          <p:nvPr/>
        </p:nvGrpSpPr>
        <p:grpSpPr>
          <a:xfrm>
            <a:off x="468189" y="3041386"/>
            <a:ext cx="1871663" cy="911401"/>
            <a:chOff x="419101" y="1285807"/>
            <a:chExt cx="2495550" cy="121520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07C8762-6A33-CF54-80AF-F01176A7BD44}"/>
                </a:ext>
              </a:extLst>
            </p:cNvPr>
            <p:cNvSpPr txBox="1"/>
            <p:nvPr/>
          </p:nvSpPr>
          <p:spPr>
            <a:xfrm>
              <a:off x="1052178" y="1285807"/>
              <a:ext cx="1229396" cy="80021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3300" b="1" dirty="0">
                  <a:solidFill>
                    <a:schemeClr val="accent3">
                      <a:lumMod val="75000"/>
                    </a:schemeClr>
                  </a:solidFill>
                </a:rPr>
                <a:t>50%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0B6E9D8-9A4B-E895-2CE6-092FB48E6910}"/>
                </a:ext>
              </a:extLst>
            </p:cNvPr>
            <p:cNvSpPr txBox="1"/>
            <p:nvPr/>
          </p:nvSpPr>
          <p:spPr>
            <a:xfrm>
              <a:off x="419101" y="2008566"/>
              <a:ext cx="249555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 Dolor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379ABD7-B0E2-B4B4-61C6-73452913BB62}"/>
              </a:ext>
            </a:extLst>
          </p:cNvPr>
          <p:cNvGrpSpPr/>
          <p:nvPr/>
        </p:nvGrpSpPr>
        <p:grpSpPr>
          <a:xfrm>
            <a:off x="468189" y="4276104"/>
            <a:ext cx="1871663" cy="911401"/>
            <a:chOff x="419101" y="1285807"/>
            <a:chExt cx="2495550" cy="121520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1897D41-C691-15FE-8B89-4BCA5FABAE80}"/>
                </a:ext>
              </a:extLst>
            </p:cNvPr>
            <p:cNvSpPr txBox="1"/>
            <p:nvPr/>
          </p:nvSpPr>
          <p:spPr>
            <a:xfrm>
              <a:off x="1052178" y="1285807"/>
              <a:ext cx="1229396" cy="80021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3300" b="1" dirty="0">
                  <a:solidFill>
                    <a:schemeClr val="accent6">
                      <a:lumMod val="75000"/>
                    </a:schemeClr>
                  </a:solidFill>
                </a:rPr>
                <a:t>65%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CE65283-2E04-D26B-1CCF-2049A550968B}"/>
                </a:ext>
              </a:extLst>
            </p:cNvPr>
            <p:cNvSpPr txBox="1"/>
            <p:nvPr/>
          </p:nvSpPr>
          <p:spPr>
            <a:xfrm>
              <a:off x="419101" y="2008566"/>
              <a:ext cx="249555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 Dolor</a:t>
              </a: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A99227-B223-E429-9909-5DBC6E9531BA}"/>
              </a:ext>
            </a:extLst>
          </p:cNvPr>
          <p:cNvCxnSpPr>
            <a:cxnSpLocks/>
          </p:cNvCxnSpPr>
          <p:nvPr/>
        </p:nvCxnSpPr>
        <p:spPr>
          <a:xfrm>
            <a:off x="468189" y="4125986"/>
            <a:ext cx="1871663" cy="0"/>
          </a:xfrm>
          <a:prstGeom prst="line">
            <a:avLst/>
          </a:prstGeom>
          <a:ln w="381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0945A28-E15D-E44E-8158-CC648A03D153}"/>
              </a:ext>
            </a:extLst>
          </p:cNvPr>
          <p:cNvCxnSpPr>
            <a:cxnSpLocks/>
          </p:cNvCxnSpPr>
          <p:nvPr/>
        </p:nvCxnSpPr>
        <p:spPr>
          <a:xfrm>
            <a:off x="468189" y="2891269"/>
            <a:ext cx="1871663" cy="0"/>
          </a:xfrm>
          <a:prstGeom prst="line">
            <a:avLst/>
          </a:prstGeom>
          <a:ln w="381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Graphic 38" descr="Business Growth with solid fill">
            <a:extLst>
              <a:ext uri="{FF2B5EF4-FFF2-40B4-BE49-F238E27FC236}">
                <a16:creationId xmlns:a16="http://schemas.microsoft.com/office/drawing/2014/main" id="{239C92DC-C847-C0F6-AF4E-0E0575CC38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9100" y="3165728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05F2594-0C1B-A5DD-A693-0B350EC956AD}"/>
              </a:ext>
            </a:extLst>
          </p:cNvPr>
          <p:cNvSpPr/>
          <p:nvPr/>
        </p:nvSpPr>
        <p:spPr>
          <a:xfrm>
            <a:off x="265550" y="1657825"/>
            <a:ext cx="2276940" cy="3701605"/>
          </a:xfrm>
          <a:prstGeom prst="roundRect">
            <a:avLst>
              <a:gd name="adj" fmla="val 4072"/>
            </a:avLst>
          </a:prstGeom>
          <a:solidFill>
            <a:schemeClr val="bg1">
              <a:alpha val="25000"/>
            </a:schemeClr>
          </a:solidFill>
          <a:ln w="444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Chart Performance Card –  Slide Template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76DF8148-E8C5-F753-F99A-30CCB555E60E}"/>
              </a:ext>
            </a:extLst>
          </p:cNvPr>
          <p:cNvSpPr/>
          <p:nvPr/>
        </p:nvSpPr>
        <p:spPr>
          <a:xfrm rot="5400000">
            <a:off x="3768126" y="2704754"/>
            <a:ext cx="1607748" cy="1607748"/>
          </a:xfrm>
          <a:prstGeom prst="arc">
            <a:avLst>
              <a:gd name="adj1" fmla="val 16196098"/>
              <a:gd name="adj2" fmla="val 16166070"/>
            </a:avLst>
          </a:prstGeom>
          <a:noFill/>
          <a:ln w="190500" cap="rnd">
            <a:solidFill>
              <a:schemeClr val="bg2">
                <a:alpha val="30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670290C8-36FD-BE2C-299F-9CC6BE479781}"/>
              </a:ext>
            </a:extLst>
          </p:cNvPr>
          <p:cNvSpPr/>
          <p:nvPr/>
        </p:nvSpPr>
        <p:spPr>
          <a:xfrm rot="5400000">
            <a:off x="3391259" y="2327887"/>
            <a:ext cx="2361482" cy="2361482"/>
          </a:xfrm>
          <a:prstGeom prst="arc">
            <a:avLst>
              <a:gd name="adj1" fmla="val 16196098"/>
              <a:gd name="adj2" fmla="val 16167494"/>
            </a:avLst>
          </a:prstGeom>
          <a:noFill/>
          <a:ln w="190500" cap="rnd">
            <a:solidFill>
              <a:schemeClr val="bg2">
                <a:alpha val="30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32F6417-B00A-E253-6F39-FB9FDD0B34C4}"/>
              </a:ext>
            </a:extLst>
          </p:cNvPr>
          <p:cNvSpPr/>
          <p:nvPr/>
        </p:nvSpPr>
        <p:spPr>
          <a:xfrm rot="5400000">
            <a:off x="2999046" y="1935673"/>
            <a:ext cx="3145910" cy="3145910"/>
          </a:xfrm>
          <a:prstGeom prst="arc">
            <a:avLst>
              <a:gd name="adj1" fmla="val 16196098"/>
              <a:gd name="adj2" fmla="val 16191249"/>
            </a:avLst>
          </a:prstGeom>
          <a:noFill/>
          <a:ln w="190500" cap="rnd">
            <a:solidFill>
              <a:schemeClr val="bg2">
                <a:alpha val="30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990235DB-83F5-C237-6B33-3E114AB4C3B2}"/>
              </a:ext>
            </a:extLst>
          </p:cNvPr>
          <p:cNvSpPr/>
          <p:nvPr/>
        </p:nvSpPr>
        <p:spPr>
          <a:xfrm rot="5400000">
            <a:off x="2999046" y="1935673"/>
            <a:ext cx="3145910" cy="3145910"/>
          </a:xfrm>
          <a:prstGeom prst="arc">
            <a:avLst>
              <a:gd name="adj1" fmla="val 21598232"/>
              <a:gd name="adj2" fmla="val 13819343"/>
            </a:avLst>
          </a:prstGeom>
          <a:noFill/>
          <a:ln w="304800" cap="rnd"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0" scaled="0"/>
              <a:tileRect/>
            </a:gra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CD1AD104-E370-B96F-030D-D4C7AB1ACEA6}"/>
              </a:ext>
            </a:extLst>
          </p:cNvPr>
          <p:cNvSpPr/>
          <p:nvPr/>
        </p:nvSpPr>
        <p:spPr>
          <a:xfrm rot="5400000">
            <a:off x="3391259" y="2327887"/>
            <a:ext cx="2361482" cy="2361482"/>
          </a:xfrm>
          <a:prstGeom prst="arc">
            <a:avLst>
              <a:gd name="adj1" fmla="val 21580084"/>
              <a:gd name="adj2" fmla="val 11024391"/>
            </a:avLst>
          </a:prstGeom>
          <a:noFill/>
          <a:ln w="304800" cap="rnd"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74000">
                  <a:schemeClr val="accent3">
                    <a:lumMod val="75000"/>
                  </a:schemeClr>
                </a:gs>
                <a:gs pos="83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0" scaled="0"/>
              <a:tileRect/>
            </a:gra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520D0B51-89AB-943E-27F6-20E91C1217ED}"/>
              </a:ext>
            </a:extLst>
          </p:cNvPr>
          <p:cNvSpPr/>
          <p:nvPr/>
        </p:nvSpPr>
        <p:spPr>
          <a:xfrm rot="5400000">
            <a:off x="3768126" y="2704754"/>
            <a:ext cx="1607748" cy="1607748"/>
          </a:xfrm>
          <a:prstGeom prst="arc">
            <a:avLst>
              <a:gd name="adj1" fmla="val 21557931"/>
              <a:gd name="adj2" fmla="val 6391323"/>
            </a:avLst>
          </a:prstGeom>
          <a:noFill/>
          <a:ln w="304800" cap="rnd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74000">
                  <a:schemeClr val="accent4">
                    <a:lumMod val="75000"/>
                  </a:schemeClr>
                </a:gs>
                <a:gs pos="8300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0" scaled="0"/>
              <a:tileRect/>
            </a:gra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A16CF6-C543-49E4-A437-0CEBA304DE12}"/>
              </a:ext>
            </a:extLst>
          </p:cNvPr>
          <p:cNvGrpSpPr/>
          <p:nvPr/>
        </p:nvGrpSpPr>
        <p:grpSpPr>
          <a:xfrm>
            <a:off x="468189" y="1806668"/>
            <a:ext cx="1871663" cy="911401"/>
            <a:chOff x="419101" y="1285807"/>
            <a:chExt cx="2495550" cy="121520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2807A85-7D2D-5267-CDC4-F2A113CAC51F}"/>
                </a:ext>
              </a:extLst>
            </p:cNvPr>
            <p:cNvSpPr txBox="1"/>
            <p:nvPr/>
          </p:nvSpPr>
          <p:spPr>
            <a:xfrm>
              <a:off x="1052178" y="1285807"/>
              <a:ext cx="1229396" cy="80021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3300" b="1" dirty="0">
                  <a:solidFill>
                    <a:schemeClr val="accent4"/>
                  </a:solidFill>
                </a:rPr>
                <a:t>25%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BDBF26F-CF01-BE53-7A07-A9EF4CD2EC76}"/>
                </a:ext>
              </a:extLst>
            </p:cNvPr>
            <p:cNvSpPr txBox="1"/>
            <p:nvPr/>
          </p:nvSpPr>
          <p:spPr>
            <a:xfrm>
              <a:off x="419101" y="2008566"/>
              <a:ext cx="249555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 Dolor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B76FF90-424D-CCFC-C7F1-571E002709BA}"/>
              </a:ext>
            </a:extLst>
          </p:cNvPr>
          <p:cNvGrpSpPr/>
          <p:nvPr/>
        </p:nvGrpSpPr>
        <p:grpSpPr>
          <a:xfrm>
            <a:off x="468189" y="3041386"/>
            <a:ext cx="1871663" cy="911401"/>
            <a:chOff x="419101" y="1285807"/>
            <a:chExt cx="2495550" cy="121520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07C8762-6A33-CF54-80AF-F01176A7BD44}"/>
                </a:ext>
              </a:extLst>
            </p:cNvPr>
            <p:cNvSpPr txBox="1"/>
            <p:nvPr/>
          </p:nvSpPr>
          <p:spPr>
            <a:xfrm>
              <a:off x="1052178" y="1285807"/>
              <a:ext cx="1229396" cy="80021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3300" b="1" dirty="0">
                  <a:solidFill>
                    <a:schemeClr val="accent3"/>
                  </a:solidFill>
                </a:rPr>
                <a:t>50%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0B6E9D8-9A4B-E895-2CE6-092FB48E6910}"/>
                </a:ext>
              </a:extLst>
            </p:cNvPr>
            <p:cNvSpPr txBox="1"/>
            <p:nvPr/>
          </p:nvSpPr>
          <p:spPr>
            <a:xfrm>
              <a:off x="419101" y="2008566"/>
              <a:ext cx="249555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 Dolor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379ABD7-B0E2-B4B4-61C6-73452913BB62}"/>
              </a:ext>
            </a:extLst>
          </p:cNvPr>
          <p:cNvGrpSpPr/>
          <p:nvPr/>
        </p:nvGrpSpPr>
        <p:grpSpPr>
          <a:xfrm>
            <a:off x="468189" y="4276104"/>
            <a:ext cx="1871663" cy="911401"/>
            <a:chOff x="419101" y="1285807"/>
            <a:chExt cx="2495550" cy="121520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1897D41-C691-15FE-8B89-4BCA5FABAE80}"/>
                </a:ext>
              </a:extLst>
            </p:cNvPr>
            <p:cNvSpPr txBox="1"/>
            <p:nvPr/>
          </p:nvSpPr>
          <p:spPr>
            <a:xfrm>
              <a:off x="1052178" y="1285807"/>
              <a:ext cx="1229396" cy="80021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3300" b="1" dirty="0">
                  <a:solidFill>
                    <a:schemeClr val="accent6"/>
                  </a:solidFill>
                </a:rPr>
                <a:t>65%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CE65283-2E04-D26B-1CCF-2049A550968B}"/>
                </a:ext>
              </a:extLst>
            </p:cNvPr>
            <p:cNvSpPr txBox="1"/>
            <p:nvPr/>
          </p:nvSpPr>
          <p:spPr>
            <a:xfrm>
              <a:off x="419101" y="2008566"/>
              <a:ext cx="249555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 Dolor</a:t>
              </a: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A99227-B223-E429-9909-5DBC6E9531BA}"/>
              </a:ext>
            </a:extLst>
          </p:cNvPr>
          <p:cNvCxnSpPr>
            <a:cxnSpLocks/>
          </p:cNvCxnSpPr>
          <p:nvPr/>
        </p:nvCxnSpPr>
        <p:spPr>
          <a:xfrm>
            <a:off x="468189" y="4125986"/>
            <a:ext cx="1871663" cy="0"/>
          </a:xfrm>
          <a:prstGeom prst="line">
            <a:avLst/>
          </a:prstGeom>
          <a:ln w="38100" cap="rnd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0945A28-E15D-E44E-8158-CC648A03D153}"/>
              </a:ext>
            </a:extLst>
          </p:cNvPr>
          <p:cNvCxnSpPr>
            <a:cxnSpLocks/>
          </p:cNvCxnSpPr>
          <p:nvPr/>
        </p:nvCxnSpPr>
        <p:spPr>
          <a:xfrm>
            <a:off x="468189" y="2891269"/>
            <a:ext cx="1871663" cy="0"/>
          </a:xfrm>
          <a:prstGeom prst="line">
            <a:avLst/>
          </a:prstGeom>
          <a:ln w="38100" cap="rnd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Graphic 38" descr="Business Growth with solid fill">
            <a:extLst>
              <a:ext uri="{FF2B5EF4-FFF2-40B4-BE49-F238E27FC236}">
                <a16:creationId xmlns:a16="http://schemas.microsoft.com/office/drawing/2014/main" id="{239C92DC-C847-C0F6-AF4E-0E0575CC38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9100" y="3165728"/>
            <a:ext cx="685800" cy="68580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D05C77FD-1BCE-09F2-A01B-C4CE7BD5C88B}"/>
              </a:ext>
            </a:extLst>
          </p:cNvPr>
          <p:cNvGrpSpPr/>
          <p:nvPr/>
        </p:nvGrpSpPr>
        <p:grpSpPr>
          <a:xfrm>
            <a:off x="6595598" y="2955570"/>
            <a:ext cx="2194560" cy="1106115"/>
            <a:chOff x="8921977" y="1394910"/>
            <a:chExt cx="2926080" cy="147481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97F4468-7FF9-53FE-21CA-9CD66BA9518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1DA4345-D32A-1844-C12A-AA9C71F336C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C4878B0-E7A4-91C2-5754-F2D7D04C52E2}"/>
              </a:ext>
            </a:extLst>
          </p:cNvPr>
          <p:cNvGrpSpPr/>
          <p:nvPr/>
        </p:nvGrpSpPr>
        <p:grpSpPr>
          <a:xfrm>
            <a:off x="6595598" y="4253315"/>
            <a:ext cx="2194560" cy="1106115"/>
            <a:chOff x="8921977" y="4001571"/>
            <a:chExt cx="2926080" cy="147481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C80C434-36FF-4853-A610-83A981A00A15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E6DCD13-BB06-7405-B886-E3AE66808E02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0FC4673-D618-E573-B309-A69C4C89C02E}"/>
              </a:ext>
            </a:extLst>
          </p:cNvPr>
          <p:cNvGrpSpPr/>
          <p:nvPr/>
        </p:nvGrpSpPr>
        <p:grpSpPr>
          <a:xfrm>
            <a:off x="6595598" y="1657825"/>
            <a:ext cx="2194560" cy="1106115"/>
            <a:chOff x="8921977" y="1394910"/>
            <a:chExt cx="2926080" cy="147481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49AA8E1-56DA-0F54-5578-C9BBCDC6A40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5C66AED-3B1F-C621-1B1B-E79071DAE6C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2726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10276</TotalTime>
  <Words>293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Chart Performance Card –  Slide Template</vt:lpstr>
      <vt:lpstr>Radial Chart Performance Card – 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Chart Performance Card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2023-02-07T20:17:07Z</dcterms:modified>
  <cp:category>Charts &amp; Diagrams</cp:category>
</cp:coreProperties>
</file>