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38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36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Cycle List – Slide Template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84574E1A-69D7-41E9-8B8A-CF0626D62BB0}"/>
              </a:ext>
            </a:extLst>
          </p:cNvPr>
          <p:cNvGrpSpPr/>
          <p:nvPr/>
        </p:nvGrpSpPr>
        <p:grpSpPr>
          <a:xfrm>
            <a:off x="3493675" y="1555750"/>
            <a:ext cx="5204650" cy="4171951"/>
            <a:chOff x="3493675" y="1555750"/>
            <a:chExt cx="5204650" cy="4171951"/>
          </a:xfrm>
        </p:grpSpPr>
        <p:sp>
          <p:nvSpPr>
            <p:cNvPr id="33" name="Oval 5">
              <a:extLst>
                <a:ext uri="{FF2B5EF4-FFF2-40B4-BE49-F238E27FC236}">
                  <a16:creationId xmlns:a16="http://schemas.microsoft.com/office/drawing/2014/main" id="{E1BF84C3-324C-46A9-9617-2BC0BFABD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455" y="2570163"/>
              <a:ext cx="2151063" cy="21463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cap="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11CC967E-2C1B-4E7F-A6A6-F1CD7C9EA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6555" y="1555750"/>
              <a:ext cx="4298405" cy="4171951"/>
            </a:xfrm>
            <a:custGeom>
              <a:avLst/>
              <a:gdLst>
                <a:gd name="connsiteX0" fmla="*/ 1320167 w 4298405"/>
                <a:gd name="connsiteY0" fmla="*/ 6351 h 4171951"/>
                <a:gd name="connsiteX1" fmla="*/ 1414038 w 4298405"/>
                <a:gd name="connsiteY1" fmla="*/ 236832 h 4171951"/>
                <a:gd name="connsiteX2" fmla="*/ 392501 w 4298405"/>
                <a:gd name="connsiteY2" fmla="*/ 1322245 h 4171951"/>
                <a:gd name="connsiteX3" fmla="*/ 1438982 w 4298405"/>
                <a:gd name="connsiteY3" fmla="*/ 3940138 h 4171951"/>
                <a:gd name="connsiteX4" fmla="*/ 1348348 w 4298405"/>
                <a:gd name="connsiteY4" fmla="*/ 4171951 h 4171951"/>
                <a:gd name="connsiteX5" fmla="*/ 172200 w 4298405"/>
                <a:gd name="connsiteY5" fmla="*/ 2963590 h 4171951"/>
                <a:gd name="connsiteX6" fmla="*/ 1320167 w 4298405"/>
                <a:gd name="connsiteY6" fmla="*/ 6351 h 4171951"/>
                <a:gd name="connsiteX7" fmla="*/ 2976823 w 4298405"/>
                <a:gd name="connsiteY7" fmla="*/ 0 h 4171951"/>
                <a:gd name="connsiteX8" fmla="*/ 4126021 w 4298405"/>
                <a:gd name="connsiteY8" fmla="*/ 2957239 h 4171951"/>
                <a:gd name="connsiteX9" fmla="*/ 2948612 w 4298405"/>
                <a:gd name="connsiteY9" fmla="*/ 4165600 h 4171951"/>
                <a:gd name="connsiteX10" fmla="*/ 2857881 w 4298405"/>
                <a:gd name="connsiteY10" fmla="*/ 3933787 h 4171951"/>
                <a:gd name="connsiteX11" fmla="*/ 3905483 w 4298405"/>
                <a:gd name="connsiteY11" fmla="*/ 1315894 h 4171951"/>
                <a:gd name="connsiteX12" fmla="*/ 2882851 w 4298405"/>
                <a:gd name="connsiteY12" fmla="*/ 230481 h 417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98405" h="4171951">
                  <a:moveTo>
                    <a:pt x="1320167" y="6351"/>
                  </a:moveTo>
                  <a:lnTo>
                    <a:pt x="1414038" y="236832"/>
                  </a:lnTo>
                  <a:cubicBezTo>
                    <a:pt x="950396" y="443904"/>
                    <a:pt x="583480" y="833876"/>
                    <a:pt x="392501" y="1322245"/>
                  </a:cubicBezTo>
                  <a:cubicBezTo>
                    <a:pt x="-8688" y="2347895"/>
                    <a:pt x="459906" y="3520095"/>
                    <a:pt x="1438982" y="3940138"/>
                  </a:cubicBezTo>
                  <a:lnTo>
                    <a:pt x="1348348" y="4171951"/>
                  </a:lnTo>
                  <a:cubicBezTo>
                    <a:pt x="818443" y="3946989"/>
                    <a:pt x="395548" y="3512482"/>
                    <a:pt x="172200" y="2963590"/>
                  </a:cubicBezTo>
                  <a:cubicBezTo>
                    <a:pt x="-294299" y="1816513"/>
                    <a:pt x="219611" y="492626"/>
                    <a:pt x="1320167" y="6351"/>
                  </a:cubicBezTo>
                  <a:close/>
                  <a:moveTo>
                    <a:pt x="2976823" y="0"/>
                  </a:moveTo>
                  <a:cubicBezTo>
                    <a:pt x="4078558" y="486275"/>
                    <a:pt x="4593019" y="1810162"/>
                    <a:pt x="4126021" y="2957239"/>
                  </a:cubicBezTo>
                  <a:cubicBezTo>
                    <a:pt x="3902433" y="3506131"/>
                    <a:pt x="3479085" y="3940638"/>
                    <a:pt x="2948612" y="4165600"/>
                  </a:cubicBezTo>
                  <a:lnTo>
                    <a:pt x="2857881" y="3933787"/>
                  </a:lnTo>
                  <a:cubicBezTo>
                    <a:pt x="3838006" y="3513744"/>
                    <a:pt x="4307102" y="2341544"/>
                    <a:pt x="3905483" y="1315894"/>
                  </a:cubicBezTo>
                  <a:cubicBezTo>
                    <a:pt x="3714299" y="827525"/>
                    <a:pt x="3346991" y="437553"/>
                    <a:pt x="2882851" y="230481"/>
                  </a:cubicBezTo>
                  <a:close/>
                </a:path>
              </a:pathLst>
            </a:custGeom>
            <a:gradFill>
              <a:gsLst>
                <a:gs pos="0">
                  <a:srgbClr val="EFEDEE">
                    <a:alpha val="0"/>
                  </a:srgbClr>
                </a:gs>
                <a:gs pos="68000">
                  <a:srgbClr val="EFEDEE"/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E3DDD9A-CEED-474E-AAA8-1D70EF946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4638" y="1757363"/>
              <a:ext cx="1149187" cy="1149350"/>
            </a:xfrm>
            <a:custGeom>
              <a:avLst/>
              <a:gdLst>
                <a:gd name="connsiteX0" fmla="*/ 573718 w 1149187"/>
                <a:gd name="connsiteY0" fmla="*/ 0 h 1149350"/>
                <a:gd name="connsiteX1" fmla="*/ 1149187 w 1149187"/>
                <a:gd name="connsiteY1" fmla="*/ 574675 h 1149350"/>
                <a:gd name="connsiteX2" fmla="*/ 573718 w 1149187"/>
                <a:gd name="connsiteY2" fmla="*/ 1149350 h 1149350"/>
                <a:gd name="connsiteX3" fmla="*/ 490027 w 1149187"/>
                <a:gd name="connsiteY3" fmla="*/ 1140925 h 1149350"/>
                <a:gd name="connsiteX4" fmla="*/ 468404 w 1149187"/>
                <a:gd name="connsiteY4" fmla="*/ 1096138 h 1149350"/>
                <a:gd name="connsiteX5" fmla="*/ 60454 w 1149187"/>
                <a:gd name="connsiteY5" fmla="*/ 602436 h 1149350"/>
                <a:gd name="connsiteX6" fmla="*/ 0 w 1149187"/>
                <a:gd name="connsiteY6" fmla="*/ 557330 h 1149350"/>
                <a:gd name="connsiteX7" fmla="*/ 9941 w 1149187"/>
                <a:gd name="connsiteY7" fmla="*/ 458858 h 1149350"/>
                <a:gd name="connsiteX8" fmla="*/ 573718 w 1149187"/>
                <a:gd name="connsiteY8" fmla="*/ 0 h 114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9187" h="1149350">
                  <a:moveTo>
                    <a:pt x="573718" y="0"/>
                  </a:moveTo>
                  <a:cubicBezTo>
                    <a:pt x="891541" y="0"/>
                    <a:pt x="1149187" y="257291"/>
                    <a:pt x="1149187" y="574675"/>
                  </a:cubicBezTo>
                  <a:cubicBezTo>
                    <a:pt x="1149187" y="892059"/>
                    <a:pt x="891541" y="1149350"/>
                    <a:pt x="573718" y="1149350"/>
                  </a:cubicBezTo>
                  <a:lnTo>
                    <a:pt x="490027" y="1140925"/>
                  </a:lnTo>
                  <a:lnTo>
                    <a:pt x="468404" y="1096138"/>
                  </a:lnTo>
                  <a:cubicBezTo>
                    <a:pt x="365117" y="906425"/>
                    <a:pt x="226136" y="738866"/>
                    <a:pt x="60454" y="602436"/>
                  </a:cubicBezTo>
                  <a:lnTo>
                    <a:pt x="0" y="557330"/>
                  </a:lnTo>
                  <a:lnTo>
                    <a:pt x="9941" y="458858"/>
                  </a:lnTo>
                  <a:cubicBezTo>
                    <a:pt x="63601" y="196989"/>
                    <a:pt x="295623" y="0"/>
                    <a:pt x="5737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4E11107-A24D-4A41-951D-814DAF377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9718" y="3065463"/>
              <a:ext cx="978607" cy="1150938"/>
            </a:xfrm>
            <a:custGeom>
              <a:avLst/>
              <a:gdLst>
                <a:gd name="connsiteX0" fmla="*/ 402344 w 978607"/>
                <a:gd name="connsiteY0" fmla="*/ 0 h 1150938"/>
                <a:gd name="connsiteX1" fmla="*/ 978607 w 978607"/>
                <a:gd name="connsiteY1" fmla="*/ 575469 h 1150938"/>
                <a:gd name="connsiteX2" fmla="*/ 402344 w 978607"/>
                <a:gd name="connsiteY2" fmla="*/ 1150938 h 1150938"/>
                <a:gd name="connsiteX3" fmla="*/ 80150 w 978607"/>
                <a:gd name="connsiteY3" fmla="*/ 1052657 h 1150938"/>
                <a:gd name="connsiteX4" fmla="*/ 4387 w 978607"/>
                <a:gd name="connsiteY4" fmla="*/ 990233 h 1150938"/>
                <a:gd name="connsiteX5" fmla="*/ 21692 w 978607"/>
                <a:gd name="connsiteY5" fmla="*/ 923082 h 1150938"/>
                <a:gd name="connsiteX6" fmla="*/ 55769 w 978607"/>
                <a:gd name="connsiteY6" fmla="*/ 585788 h 1150938"/>
                <a:gd name="connsiteX7" fmla="*/ 21692 w 978607"/>
                <a:gd name="connsiteY7" fmla="*/ 248494 h 1150938"/>
                <a:gd name="connsiteX8" fmla="*/ 0 w 978607"/>
                <a:gd name="connsiteY8" fmla="*/ 164320 h 1150938"/>
                <a:gd name="connsiteX9" fmla="*/ 80150 w 978607"/>
                <a:gd name="connsiteY9" fmla="*/ 98281 h 1150938"/>
                <a:gd name="connsiteX10" fmla="*/ 402344 w 978607"/>
                <a:gd name="connsiteY10" fmla="*/ 0 h 115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8607" h="1150938">
                  <a:moveTo>
                    <a:pt x="402344" y="0"/>
                  </a:moveTo>
                  <a:cubicBezTo>
                    <a:pt x="720605" y="0"/>
                    <a:pt x="978607" y="257646"/>
                    <a:pt x="978607" y="575469"/>
                  </a:cubicBezTo>
                  <a:cubicBezTo>
                    <a:pt x="978607" y="893292"/>
                    <a:pt x="720605" y="1150938"/>
                    <a:pt x="402344" y="1150938"/>
                  </a:cubicBezTo>
                  <a:cubicBezTo>
                    <a:pt x="282996" y="1150938"/>
                    <a:pt x="172122" y="1114707"/>
                    <a:pt x="80150" y="1052657"/>
                  </a:cubicBezTo>
                  <a:lnTo>
                    <a:pt x="4387" y="990233"/>
                  </a:lnTo>
                  <a:lnTo>
                    <a:pt x="21692" y="923082"/>
                  </a:lnTo>
                  <a:cubicBezTo>
                    <a:pt x="44035" y="814133"/>
                    <a:pt x="55769" y="701328"/>
                    <a:pt x="55769" y="585788"/>
                  </a:cubicBezTo>
                  <a:cubicBezTo>
                    <a:pt x="55769" y="470248"/>
                    <a:pt x="44035" y="357443"/>
                    <a:pt x="21692" y="248494"/>
                  </a:cubicBezTo>
                  <a:lnTo>
                    <a:pt x="0" y="164320"/>
                  </a:lnTo>
                  <a:lnTo>
                    <a:pt x="80150" y="98281"/>
                  </a:lnTo>
                  <a:cubicBezTo>
                    <a:pt x="172122" y="36232"/>
                    <a:pt x="282996" y="0"/>
                    <a:pt x="402344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FB20F13-0532-4BD3-901B-2AEC661BE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4858" y="4392613"/>
              <a:ext cx="1148966" cy="1150938"/>
            </a:xfrm>
            <a:custGeom>
              <a:avLst/>
              <a:gdLst>
                <a:gd name="connsiteX0" fmla="*/ 573497 w 1148966"/>
                <a:gd name="connsiteY0" fmla="*/ 0 h 1150938"/>
                <a:gd name="connsiteX1" fmla="*/ 1148966 w 1148966"/>
                <a:gd name="connsiteY1" fmla="*/ 575469 h 1150938"/>
                <a:gd name="connsiteX2" fmla="*/ 573497 w 1148966"/>
                <a:gd name="connsiteY2" fmla="*/ 1150938 h 1150938"/>
                <a:gd name="connsiteX3" fmla="*/ 9720 w 1148966"/>
                <a:gd name="connsiteY3" fmla="*/ 691446 h 1150938"/>
                <a:gd name="connsiteX4" fmla="*/ 0 w 1148966"/>
                <a:gd name="connsiteY4" fmla="*/ 595032 h 1150938"/>
                <a:gd name="connsiteX5" fmla="*/ 60233 w 1148966"/>
                <a:gd name="connsiteY5" fmla="*/ 550090 h 1150938"/>
                <a:gd name="connsiteX6" fmla="*/ 468183 w 1148966"/>
                <a:gd name="connsiteY6" fmla="*/ 56388 h 1150938"/>
                <a:gd name="connsiteX7" fmla="*/ 491412 w 1148966"/>
                <a:gd name="connsiteY7" fmla="*/ 8275 h 115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8966" h="1150938">
                  <a:moveTo>
                    <a:pt x="573497" y="0"/>
                  </a:moveTo>
                  <a:cubicBezTo>
                    <a:pt x="891320" y="0"/>
                    <a:pt x="1148966" y="257646"/>
                    <a:pt x="1148966" y="575469"/>
                  </a:cubicBezTo>
                  <a:cubicBezTo>
                    <a:pt x="1148966" y="893292"/>
                    <a:pt x="891320" y="1150938"/>
                    <a:pt x="573497" y="1150938"/>
                  </a:cubicBezTo>
                  <a:cubicBezTo>
                    <a:pt x="295402" y="1150938"/>
                    <a:pt x="63380" y="953678"/>
                    <a:pt x="9720" y="691446"/>
                  </a:cubicBezTo>
                  <a:lnTo>
                    <a:pt x="0" y="595032"/>
                  </a:lnTo>
                  <a:lnTo>
                    <a:pt x="60233" y="550090"/>
                  </a:lnTo>
                  <a:cubicBezTo>
                    <a:pt x="225915" y="413660"/>
                    <a:pt x="364896" y="246102"/>
                    <a:pt x="468183" y="56388"/>
                  </a:cubicBezTo>
                  <a:lnTo>
                    <a:pt x="491412" y="8275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17E8FBC-BE87-44FD-A662-2B01776B556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937699" y="1763714"/>
              <a:ext cx="1147957" cy="1149350"/>
            </a:xfrm>
            <a:custGeom>
              <a:avLst/>
              <a:gdLst>
                <a:gd name="connsiteX0" fmla="*/ 573718 w 1149187"/>
                <a:gd name="connsiteY0" fmla="*/ 0 h 1149350"/>
                <a:gd name="connsiteX1" fmla="*/ 1149187 w 1149187"/>
                <a:gd name="connsiteY1" fmla="*/ 574675 h 1149350"/>
                <a:gd name="connsiteX2" fmla="*/ 573718 w 1149187"/>
                <a:gd name="connsiteY2" fmla="*/ 1149350 h 1149350"/>
                <a:gd name="connsiteX3" fmla="*/ 490027 w 1149187"/>
                <a:gd name="connsiteY3" fmla="*/ 1140925 h 1149350"/>
                <a:gd name="connsiteX4" fmla="*/ 468404 w 1149187"/>
                <a:gd name="connsiteY4" fmla="*/ 1096138 h 1149350"/>
                <a:gd name="connsiteX5" fmla="*/ 60454 w 1149187"/>
                <a:gd name="connsiteY5" fmla="*/ 602436 h 1149350"/>
                <a:gd name="connsiteX6" fmla="*/ 0 w 1149187"/>
                <a:gd name="connsiteY6" fmla="*/ 557330 h 1149350"/>
                <a:gd name="connsiteX7" fmla="*/ 9941 w 1149187"/>
                <a:gd name="connsiteY7" fmla="*/ 458858 h 1149350"/>
                <a:gd name="connsiteX8" fmla="*/ 573718 w 1149187"/>
                <a:gd name="connsiteY8" fmla="*/ 0 h 114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9187" h="1149350">
                  <a:moveTo>
                    <a:pt x="573718" y="0"/>
                  </a:moveTo>
                  <a:cubicBezTo>
                    <a:pt x="891541" y="0"/>
                    <a:pt x="1149187" y="257291"/>
                    <a:pt x="1149187" y="574675"/>
                  </a:cubicBezTo>
                  <a:cubicBezTo>
                    <a:pt x="1149187" y="892059"/>
                    <a:pt x="891541" y="1149350"/>
                    <a:pt x="573718" y="1149350"/>
                  </a:cubicBezTo>
                  <a:lnTo>
                    <a:pt x="490027" y="1140925"/>
                  </a:lnTo>
                  <a:lnTo>
                    <a:pt x="468404" y="1096138"/>
                  </a:lnTo>
                  <a:cubicBezTo>
                    <a:pt x="365117" y="906425"/>
                    <a:pt x="226136" y="738866"/>
                    <a:pt x="60454" y="602436"/>
                  </a:cubicBezTo>
                  <a:lnTo>
                    <a:pt x="0" y="557330"/>
                  </a:lnTo>
                  <a:lnTo>
                    <a:pt x="9941" y="458858"/>
                  </a:lnTo>
                  <a:cubicBezTo>
                    <a:pt x="63601" y="196989"/>
                    <a:pt x="295623" y="0"/>
                    <a:pt x="573718" y="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02C8AFC-BFFB-4C30-BAD3-40DBF2AA798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493675" y="3071814"/>
              <a:ext cx="977560" cy="1150938"/>
            </a:xfrm>
            <a:custGeom>
              <a:avLst/>
              <a:gdLst>
                <a:gd name="connsiteX0" fmla="*/ 402344 w 978607"/>
                <a:gd name="connsiteY0" fmla="*/ 0 h 1150938"/>
                <a:gd name="connsiteX1" fmla="*/ 978607 w 978607"/>
                <a:gd name="connsiteY1" fmla="*/ 575469 h 1150938"/>
                <a:gd name="connsiteX2" fmla="*/ 402344 w 978607"/>
                <a:gd name="connsiteY2" fmla="*/ 1150938 h 1150938"/>
                <a:gd name="connsiteX3" fmla="*/ 80150 w 978607"/>
                <a:gd name="connsiteY3" fmla="*/ 1052657 h 1150938"/>
                <a:gd name="connsiteX4" fmla="*/ 4387 w 978607"/>
                <a:gd name="connsiteY4" fmla="*/ 990233 h 1150938"/>
                <a:gd name="connsiteX5" fmla="*/ 21692 w 978607"/>
                <a:gd name="connsiteY5" fmla="*/ 923082 h 1150938"/>
                <a:gd name="connsiteX6" fmla="*/ 55769 w 978607"/>
                <a:gd name="connsiteY6" fmla="*/ 585788 h 1150938"/>
                <a:gd name="connsiteX7" fmla="*/ 21692 w 978607"/>
                <a:gd name="connsiteY7" fmla="*/ 248494 h 1150938"/>
                <a:gd name="connsiteX8" fmla="*/ 0 w 978607"/>
                <a:gd name="connsiteY8" fmla="*/ 164320 h 1150938"/>
                <a:gd name="connsiteX9" fmla="*/ 80150 w 978607"/>
                <a:gd name="connsiteY9" fmla="*/ 98281 h 1150938"/>
                <a:gd name="connsiteX10" fmla="*/ 402344 w 978607"/>
                <a:gd name="connsiteY10" fmla="*/ 0 h 115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8607" h="1150938">
                  <a:moveTo>
                    <a:pt x="402344" y="0"/>
                  </a:moveTo>
                  <a:cubicBezTo>
                    <a:pt x="720605" y="0"/>
                    <a:pt x="978607" y="257646"/>
                    <a:pt x="978607" y="575469"/>
                  </a:cubicBezTo>
                  <a:cubicBezTo>
                    <a:pt x="978607" y="893292"/>
                    <a:pt x="720605" y="1150938"/>
                    <a:pt x="402344" y="1150938"/>
                  </a:cubicBezTo>
                  <a:cubicBezTo>
                    <a:pt x="282996" y="1150938"/>
                    <a:pt x="172122" y="1114707"/>
                    <a:pt x="80150" y="1052657"/>
                  </a:cubicBezTo>
                  <a:lnTo>
                    <a:pt x="4387" y="990233"/>
                  </a:lnTo>
                  <a:lnTo>
                    <a:pt x="21692" y="923082"/>
                  </a:lnTo>
                  <a:cubicBezTo>
                    <a:pt x="44035" y="814133"/>
                    <a:pt x="55769" y="701328"/>
                    <a:pt x="55769" y="585788"/>
                  </a:cubicBezTo>
                  <a:cubicBezTo>
                    <a:pt x="55769" y="470248"/>
                    <a:pt x="44035" y="357443"/>
                    <a:pt x="21692" y="248494"/>
                  </a:cubicBezTo>
                  <a:lnTo>
                    <a:pt x="0" y="164320"/>
                  </a:lnTo>
                  <a:lnTo>
                    <a:pt x="80150" y="98281"/>
                  </a:lnTo>
                  <a:cubicBezTo>
                    <a:pt x="172122" y="36232"/>
                    <a:pt x="282996" y="0"/>
                    <a:pt x="402344" y="0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F153DC1-62BC-4701-84F7-E172D7C9BAA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937700" y="4398964"/>
              <a:ext cx="1147736" cy="1150938"/>
            </a:xfrm>
            <a:custGeom>
              <a:avLst/>
              <a:gdLst>
                <a:gd name="connsiteX0" fmla="*/ 573497 w 1148966"/>
                <a:gd name="connsiteY0" fmla="*/ 0 h 1150938"/>
                <a:gd name="connsiteX1" fmla="*/ 1148966 w 1148966"/>
                <a:gd name="connsiteY1" fmla="*/ 575469 h 1150938"/>
                <a:gd name="connsiteX2" fmla="*/ 573497 w 1148966"/>
                <a:gd name="connsiteY2" fmla="*/ 1150938 h 1150938"/>
                <a:gd name="connsiteX3" fmla="*/ 9720 w 1148966"/>
                <a:gd name="connsiteY3" fmla="*/ 691446 h 1150938"/>
                <a:gd name="connsiteX4" fmla="*/ 0 w 1148966"/>
                <a:gd name="connsiteY4" fmla="*/ 595032 h 1150938"/>
                <a:gd name="connsiteX5" fmla="*/ 60233 w 1148966"/>
                <a:gd name="connsiteY5" fmla="*/ 550090 h 1150938"/>
                <a:gd name="connsiteX6" fmla="*/ 468183 w 1148966"/>
                <a:gd name="connsiteY6" fmla="*/ 56388 h 1150938"/>
                <a:gd name="connsiteX7" fmla="*/ 491412 w 1148966"/>
                <a:gd name="connsiteY7" fmla="*/ 8275 h 115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8966" h="1150938">
                  <a:moveTo>
                    <a:pt x="573497" y="0"/>
                  </a:moveTo>
                  <a:cubicBezTo>
                    <a:pt x="891320" y="0"/>
                    <a:pt x="1148966" y="257646"/>
                    <a:pt x="1148966" y="575469"/>
                  </a:cubicBezTo>
                  <a:cubicBezTo>
                    <a:pt x="1148966" y="893292"/>
                    <a:pt x="891320" y="1150938"/>
                    <a:pt x="573497" y="1150938"/>
                  </a:cubicBezTo>
                  <a:cubicBezTo>
                    <a:pt x="295402" y="1150938"/>
                    <a:pt x="63380" y="953678"/>
                    <a:pt x="9720" y="691446"/>
                  </a:cubicBezTo>
                  <a:lnTo>
                    <a:pt x="0" y="595032"/>
                  </a:lnTo>
                  <a:lnTo>
                    <a:pt x="60233" y="550090"/>
                  </a:lnTo>
                  <a:cubicBezTo>
                    <a:pt x="225915" y="413660"/>
                    <a:pt x="364896" y="246102"/>
                    <a:pt x="468183" y="56388"/>
                  </a:cubicBezTo>
                  <a:lnTo>
                    <a:pt x="491412" y="8275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2EDED94-11A6-4ED4-9B10-158223EE9B00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6682665-E3C0-4935-A080-BAC653B8C92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779D868-D8B3-4CDB-974A-E6B879DEF5E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329CD1A-17DA-4B2D-8CF4-B04607068AA6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7F24263-F206-4BFC-8EEB-73126427131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3933B3F-8BFB-4E65-8E4B-2E2AFAB541C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BA9D84D-137C-44FE-ABAB-F053E631E392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0B4554C-2527-4D21-AC5C-BC4028CE838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AD3430E-23A6-47BB-8AA6-ECF46FC5C76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147E6C5-7367-4C4E-87C8-3322CE1BF00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1651151-C350-43EC-9E61-C5BC231D855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C35415F-D063-4E96-8F8E-26478A4FB72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533F111-740D-4D9E-94AB-F21575D8530C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9E6C8AF-9266-45B3-91AA-14428F78D70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0F08324-B65D-4EAA-91E5-B44AFDB89E6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7B4CA69-39BB-45E8-A166-46CFD2A26F9D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E5D6360-35CA-4F2A-B46C-D53AF35FC0E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F7BAA8B7-450D-45E5-8EE5-82852654253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aphic 5" descr="Bar graph with upward trend">
            <a:extLst>
              <a:ext uri="{FF2B5EF4-FFF2-40B4-BE49-F238E27FC236}">
                <a16:creationId xmlns:a16="http://schemas.microsoft.com/office/drawing/2014/main" id="{E817F568-7ABE-4126-8B5F-CDE8666E9C99}"/>
              </a:ext>
            </a:extLst>
          </p:cNvPr>
          <p:cNvGrpSpPr/>
          <p:nvPr/>
        </p:nvGrpSpPr>
        <p:grpSpPr>
          <a:xfrm>
            <a:off x="4128376" y="1935535"/>
            <a:ext cx="670813" cy="670813"/>
            <a:chOff x="4128376" y="1935535"/>
            <a:chExt cx="670813" cy="67081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D76A23A-404F-4696-A337-2FC198671A6B}"/>
                </a:ext>
              </a:extLst>
            </p:cNvPr>
            <p:cNvSpPr/>
            <p:nvPr/>
          </p:nvSpPr>
          <p:spPr>
            <a:xfrm>
              <a:off x="4226202" y="2026374"/>
              <a:ext cx="482146" cy="489134"/>
            </a:xfrm>
            <a:custGeom>
              <a:avLst/>
              <a:gdLst>
                <a:gd name="connsiteX0" fmla="*/ 41926 w 482146"/>
                <a:gd name="connsiteY0" fmla="*/ 0 h 489134"/>
                <a:gd name="connsiteX1" fmla="*/ 0 w 482146"/>
                <a:gd name="connsiteY1" fmla="*/ 0 h 489134"/>
                <a:gd name="connsiteX2" fmla="*/ 0 w 482146"/>
                <a:gd name="connsiteY2" fmla="*/ 489134 h 489134"/>
                <a:gd name="connsiteX3" fmla="*/ 482147 w 482146"/>
                <a:gd name="connsiteY3" fmla="*/ 489134 h 489134"/>
                <a:gd name="connsiteX4" fmla="*/ 482147 w 482146"/>
                <a:gd name="connsiteY4" fmla="*/ 447209 h 489134"/>
                <a:gd name="connsiteX5" fmla="*/ 41926 w 482146"/>
                <a:gd name="connsiteY5" fmla="*/ 447209 h 489134"/>
                <a:gd name="connsiteX6" fmla="*/ 41926 w 482146"/>
                <a:gd name="connsiteY6" fmla="*/ 0 h 489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2146" h="489134">
                  <a:moveTo>
                    <a:pt x="41926" y="0"/>
                  </a:moveTo>
                  <a:lnTo>
                    <a:pt x="0" y="0"/>
                  </a:lnTo>
                  <a:lnTo>
                    <a:pt x="0" y="489134"/>
                  </a:lnTo>
                  <a:lnTo>
                    <a:pt x="482147" y="489134"/>
                  </a:lnTo>
                  <a:lnTo>
                    <a:pt x="482147" y="447209"/>
                  </a:lnTo>
                  <a:lnTo>
                    <a:pt x="41926" y="447209"/>
                  </a:lnTo>
                  <a:lnTo>
                    <a:pt x="41926" y="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5433095-7F26-4F9C-B752-EF4C617FB855}"/>
                </a:ext>
              </a:extLst>
            </p:cNvPr>
            <p:cNvSpPr/>
            <p:nvPr/>
          </p:nvSpPr>
          <p:spPr>
            <a:xfrm rot="-10800000">
              <a:off x="4603535" y="2026374"/>
              <a:ext cx="104814" cy="405282"/>
            </a:xfrm>
            <a:custGeom>
              <a:avLst/>
              <a:gdLst>
                <a:gd name="connsiteX0" fmla="*/ 0 w 104814"/>
                <a:gd name="connsiteY0" fmla="*/ 0 h 405282"/>
                <a:gd name="connsiteX1" fmla="*/ 104815 w 104814"/>
                <a:gd name="connsiteY1" fmla="*/ 0 h 405282"/>
                <a:gd name="connsiteX2" fmla="*/ 104815 w 104814"/>
                <a:gd name="connsiteY2" fmla="*/ 405283 h 405282"/>
                <a:gd name="connsiteX3" fmla="*/ 0 w 104814"/>
                <a:gd name="connsiteY3" fmla="*/ 405283 h 40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405282">
                  <a:moveTo>
                    <a:pt x="0" y="0"/>
                  </a:moveTo>
                  <a:lnTo>
                    <a:pt x="104815" y="0"/>
                  </a:lnTo>
                  <a:lnTo>
                    <a:pt x="104815" y="405283"/>
                  </a:lnTo>
                  <a:lnTo>
                    <a:pt x="0" y="405283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3CC65E3-4932-4F07-9E2C-C4B76CA0B541}"/>
                </a:ext>
              </a:extLst>
            </p:cNvPr>
            <p:cNvSpPr/>
            <p:nvPr/>
          </p:nvSpPr>
          <p:spPr>
            <a:xfrm rot="-10800000">
              <a:off x="4456794" y="2166126"/>
              <a:ext cx="104814" cy="265530"/>
            </a:xfrm>
            <a:custGeom>
              <a:avLst/>
              <a:gdLst>
                <a:gd name="connsiteX0" fmla="*/ 0 w 104814"/>
                <a:gd name="connsiteY0" fmla="*/ 0 h 265530"/>
                <a:gd name="connsiteX1" fmla="*/ 104815 w 104814"/>
                <a:gd name="connsiteY1" fmla="*/ 0 h 265530"/>
                <a:gd name="connsiteX2" fmla="*/ 104815 w 104814"/>
                <a:gd name="connsiteY2" fmla="*/ 265530 h 265530"/>
                <a:gd name="connsiteX3" fmla="*/ 0 w 104814"/>
                <a:gd name="connsiteY3" fmla="*/ 265530 h 26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265530">
                  <a:moveTo>
                    <a:pt x="0" y="0"/>
                  </a:moveTo>
                  <a:lnTo>
                    <a:pt x="104815" y="0"/>
                  </a:lnTo>
                  <a:lnTo>
                    <a:pt x="104815" y="265530"/>
                  </a:lnTo>
                  <a:lnTo>
                    <a:pt x="0" y="26553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5175788-36F0-47DE-B2D5-BAE496C16882}"/>
                </a:ext>
              </a:extLst>
            </p:cNvPr>
            <p:cNvSpPr/>
            <p:nvPr/>
          </p:nvSpPr>
          <p:spPr>
            <a:xfrm rot="-10800000">
              <a:off x="4310054" y="2291904"/>
              <a:ext cx="104814" cy="139752"/>
            </a:xfrm>
            <a:custGeom>
              <a:avLst/>
              <a:gdLst>
                <a:gd name="connsiteX0" fmla="*/ 0 w 104814"/>
                <a:gd name="connsiteY0" fmla="*/ 0 h 139752"/>
                <a:gd name="connsiteX1" fmla="*/ 104815 w 104814"/>
                <a:gd name="connsiteY1" fmla="*/ 0 h 139752"/>
                <a:gd name="connsiteX2" fmla="*/ 104815 w 104814"/>
                <a:gd name="connsiteY2" fmla="*/ 139753 h 139752"/>
                <a:gd name="connsiteX3" fmla="*/ 0 w 104814"/>
                <a:gd name="connsiteY3" fmla="*/ 139753 h 139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139752">
                  <a:moveTo>
                    <a:pt x="0" y="0"/>
                  </a:moveTo>
                  <a:lnTo>
                    <a:pt x="104815" y="0"/>
                  </a:lnTo>
                  <a:lnTo>
                    <a:pt x="104815" y="139753"/>
                  </a:lnTo>
                  <a:lnTo>
                    <a:pt x="0" y="139753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53E4E8A-781A-49EB-8896-68D62F8A3D90}"/>
                </a:ext>
              </a:extLst>
            </p:cNvPr>
            <p:cNvSpPr/>
            <p:nvPr/>
          </p:nvSpPr>
          <p:spPr>
            <a:xfrm>
              <a:off x="4307189" y="2026374"/>
              <a:ext cx="226469" cy="226469"/>
            </a:xfrm>
            <a:custGeom>
              <a:avLst/>
              <a:gdLst>
                <a:gd name="connsiteX0" fmla="*/ 226469 w 226469"/>
                <a:gd name="connsiteY0" fmla="*/ 96010 h 226469"/>
                <a:gd name="connsiteX1" fmla="*/ 226469 w 226469"/>
                <a:gd name="connsiteY1" fmla="*/ 0 h 226469"/>
                <a:gd name="connsiteX2" fmla="*/ 130459 w 226469"/>
                <a:gd name="connsiteY2" fmla="*/ 0 h 226469"/>
                <a:gd name="connsiteX3" fmla="*/ 168612 w 226469"/>
                <a:gd name="connsiteY3" fmla="*/ 38152 h 226469"/>
                <a:gd name="connsiteX4" fmla="*/ 0 w 226469"/>
                <a:gd name="connsiteY4" fmla="*/ 206764 h 226469"/>
                <a:gd name="connsiteX5" fmla="*/ 19705 w 226469"/>
                <a:gd name="connsiteY5" fmla="*/ 226469 h 226469"/>
                <a:gd name="connsiteX6" fmla="*/ 188317 w 226469"/>
                <a:gd name="connsiteY6" fmla="*/ 57928 h 226469"/>
                <a:gd name="connsiteX7" fmla="*/ 226469 w 226469"/>
                <a:gd name="connsiteY7" fmla="*/ 96010 h 22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469" h="226469">
                  <a:moveTo>
                    <a:pt x="226469" y="96010"/>
                  </a:moveTo>
                  <a:lnTo>
                    <a:pt x="226469" y="0"/>
                  </a:lnTo>
                  <a:lnTo>
                    <a:pt x="130459" y="0"/>
                  </a:lnTo>
                  <a:lnTo>
                    <a:pt x="168612" y="38152"/>
                  </a:lnTo>
                  <a:lnTo>
                    <a:pt x="0" y="206764"/>
                  </a:lnTo>
                  <a:lnTo>
                    <a:pt x="19705" y="226469"/>
                  </a:lnTo>
                  <a:lnTo>
                    <a:pt x="188317" y="57928"/>
                  </a:lnTo>
                  <a:lnTo>
                    <a:pt x="226469" y="9601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" name="Graphic 3" descr="Bar graph with downward trend RTL">
            <a:extLst>
              <a:ext uri="{FF2B5EF4-FFF2-40B4-BE49-F238E27FC236}">
                <a16:creationId xmlns:a16="http://schemas.microsoft.com/office/drawing/2014/main" id="{B69203C8-2225-4899-A011-03390F55CCF1}"/>
              </a:ext>
            </a:extLst>
          </p:cNvPr>
          <p:cNvGrpSpPr/>
          <p:nvPr/>
        </p:nvGrpSpPr>
        <p:grpSpPr>
          <a:xfrm>
            <a:off x="7394927" y="1935535"/>
            <a:ext cx="670813" cy="670813"/>
            <a:chOff x="7394927" y="1935535"/>
            <a:chExt cx="670813" cy="67081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5CBDBD3-DA81-4381-B40B-42AC043FFB9D}"/>
                </a:ext>
              </a:extLst>
            </p:cNvPr>
            <p:cNvSpPr/>
            <p:nvPr/>
          </p:nvSpPr>
          <p:spPr>
            <a:xfrm>
              <a:off x="7485766" y="2026374"/>
              <a:ext cx="482146" cy="489134"/>
            </a:xfrm>
            <a:custGeom>
              <a:avLst/>
              <a:gdLst>
                <a:gd name="connsiteX0" fmla="*/ 440221 w 482146"/>
                <a:gd name="connsiteY0" fmla="*/ 447209 h 489134"/>
                <a:gd name="connsiteX1" fmla="*/ 0 w 482146"/>
                <a:gd name="connsiteY1" fmla="*/ 447209 h 489134"/>
                <a:gd name="connsiteX2" fmla="*/ 0 w 482146"/>
                <a:gd name="connsiteY2" fmla="*/ 489134 h 489134"/>
                <a:gd name="connsiteX3" fmla="*/ 482147 w 482146"/>
                <a:gd name="connsiteY3" fmla="*/ 489134 h 489134"/>
                <a:gd name="connsiteX4" fmla="*/ 482147 w 482146"/>
                <a:gd name="connsiteY4" fmla="*/ 0 h 489134"/>
                <a:gd name="connsiteX5" fmla="*/ 440221 w 482146"/>
                <a:gd name="connsiteY5" fmla="*/ 0 h 489134"/>
                <a:gd name="connsiteX6" fmla="*/ 440221 w 482146"/>
                <a:gd name="connsiteY6" fmla="*/ 447209 h 489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2146" h="489134">
                  <a:moveTo>
                    <a:pt x="440221" y="447209"/>
                  </a:moveTo>
                  <a:lnTo>
                    <a:pt x="0" y="447209"/>
                  </a:lnTo>
                  <a:lnTo>
                    <a:pt x="0" y="489134"/>
                  </a:lnTo>
                  <a:lnTo>
                    <a:pt x="482147" y="489134"/>
                  </a:lnTo>
                  <a:lnTo>
                    <a:pt x="482147" y="0"/>
                  </a:lnTo>
                  <a:lnTo>
                    <a:pt x="440221" y="0"/>
                  </a:lnTo>
                  <a:lnTo>
                    <a:pt x="440221" y="447209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8752541-2560-4426-AD81-C3FAC8FBE94A}"/>
                </a:ext>
              </a:extLst>
            </p:cNvPr>
            <p:cNvSpPr/>
            <p:nvPr/>
          </p:nvSpPr>
          <p:spPr>
            <a:xfrm>
              <a:off x="7779246" y="2026374"/>
              <a:ext cx="104814" cy="405282"/>
            </a:xfrm>
            <a:custGeom>
              <a:avLst/>
              <a:gdLst>
                <a:gd name="connsiteX0" fmla="*/ 0 w 104814"/>
                <a:gd name="connsiteY0" fmla="*/ 0 h 405282"/>
                <a:gd name="connsiteX1" fmla="*/ 104815 w 104814"/>
                <a:gd name="connsiteY1" fmla="*/ 0 h 405282"/>
                <a:gd name="connsiteX2" fmla="*/ 104815 w 104814"/>
                <a:gd name="connsiteY2" fmla="*/ 405283 h 405282"/>
                <a:gd name="connsiteX3" fmla="*/ 0 w 104814"/>
                <a:gd name="connsiteY3" fmla="*/ 405283 h 40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405282">
                  <a:moveTo>
                    <a:pt x="0" y="0"/>
                  </a:moveTo>
                  <a:lnTo>
                    <a:pt x="104815" y="0"/>
                  </a:lnTo>
                  <a:lnTo>
                    <a:pt x="104815" y="405283"/>
                  </a:lnTo>
                  <a:lnTo>
                    <a:pt x="0" y="405283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754A30D-458B-40A5-9A2C-B21A3200D3C0}"/>
                </a:ext>
              </a:extLst>
            </p:cNvPr>
            <p:cNvSpPr/>
            <p:nvPr/>
          </p:nvSpPr>
          <p:spPr>
            <a:xfrm>
              <a:off x="7632506" y="2166126"/>
              <a:ext cx="104814" cy="265530"/>
            </a:xfrm>
            <a:custGeom>
              <a:avLst/>
              <a:gdLst>
                <a:gd name="connsiteX0" fmla="*/ 0 w 104814"/>
                <a:gd name="connsiteY0" fmla="*/ 0 h 265530"/>
                <a:gd name="connsiteX1" fmla="*/ 104815 w 104814"/>
                <a:gd name="connsiteY1" fmla="*/ 0 h 265530"/>
                <a:gd name="connsiteX2" fmla="*/ 104815 w 104814"/>
                <a:gd name="connsiteY2" fmla="*/ 265530 h 265530"/>
                <a:gd name="connsiteX3" fmla="*/ 0 w 104814"/>
                <a:gd name="connsiteY3" fmla="*/ 265530 h 26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265530">
                  <a:moveTo>
                    <a:pt x="0" y="0"/>
                  </a:moveTo>
                  <a:lnTo>
                    <a:pt x="104815" y="0"/>
                  </a:lnTo>
                  <a:lnTo>
                    <a:pt x="104815" y="265530"/>
                  </a:lnTo>
                  <a:lnTo>
                    <a:pt x="0" y="26553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6A1C5C4-4C24-4D7F-9088-556C555634A6}"/>
                </a:ext>
              </a:extLst>
            </p:cNvPr>
            <p:cNvSpPr/>
            <p:nvPr/>
          </p:nvSpPr>
          <p:spPr>
            <a:xfrm>
              <a:off x="7485766" y="2291904"/>
              <a:ext cx="104814" cy="139752"/>
            </a:xfrm>
            <a:custGeom>
              <a:avLst/>
              <a:gdLst>
                <a:gd name="connsiteX0" fmla="*/ 0 w 104814"/>
                <a:gd name="connsiteY0" fmla="*/ 0 h 139752"/>
                <a:gd name="connsiteX1" fmla="*/ 104815 w 104814"/>
                <a:gd name="connsiteY1" fmla="*/ 0 h 139752"/>
                <a:gd name="connsiteX2" fmla="*/ 104815 w 104814"/>
                <a:gd name="connsiteY2" fmla="*/ 139753 h 139752"/>
                <a:gd name="connsiteX3" fmla="*/ 0 w 104814"/>
                <a:gd name="connsiteY3" fmla="*/ 139753 h 139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139752">
                  <a:moveTo>
                    <a:pt x="0" y="0"/>
                  </a:moveTo>
                  <a:lnTo>
                    <a:pt x="104815" y="0"/>
                  </a:lnTo>
                  <a:lnTo>
                    <a:pt x="104815" y="139753"/>
                  </a:lnTo>
                  <a:lnTo>
                    <a:pt x="0" y="139753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7A31198-1459-4C7A-9208-573471B3F11E}"/>
                </a:ext>
              </a:extLst>
            </p:cNvPr>
            <p:cNvSpPr/>
            <p:nvPr/>
          </p:nvSpPr>
          <p:spPr>
            <a:xfrm>
              <a:off x="7492753" y="2023509"/>
              <a:ext cx="226469" cy="226469"/>
            </a:xfrm>
            <a:custGeom>
              <a:avLst/>
              <a:gdLst>
                <a:gd name="connsiteX0" fmla="*/ 0 w 226469"/>
                <a:gd name="connsiteY0" fmla="*/ 130459 h 226469"/>
                <a:gd name="connsiteX1" fmla="*/ 0 w 226469"/>
                <a:gd name="connsiteY1" fmla="*/ 226469 h 226469"/>
                <a:gd name="connsiteX2" fmla="*/ 96010 w 226469"/>
                <a:gd name="connsiteY2" fmla="*/ 226469 h 226469"/>
                <a:gd name="connsiteX3" fmla="*/ 57858 w 226469"/>
                <a:gd name="connsiteY3" fmla="*/ 188317 h 226469"/>
                <a:gd name="connsiteX4" fmla="*/ 226469 w 226469"/>
                <a:gd name="connsiteY4" fmla="*/ 19705 h 226469"/>
                <a:gd name="connsiteX5" fmla="*/ 206764 w 226469"/>
                <a:gd name="connsiteY5" fmla="*/ 0 h 226469"/>
                <a:gd name="connsiteX6" fmla="*/ 38152 w 226469"/>
                <a:gd name="connsiteY6" fmla="*/ 168612 h 226469"/>
                <a:gd name="connsiteX7" fmla="*/ 0 w 226469"/>
                <a:gd name="connsiteY7" fmla="*/ 130459 h 22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469" h="226469">
                  <a:moveTo>
                    <a:pt x="0" y="130459"/>
                  </a:moveTo>
                  <a:lnTo>
                    <a:pt x="0" y="226469"/>
                  </a:lnTo>
                  <a:lnTo>
                    <a:pt x="96010" y="226469"/>
                  </a:lnTo>
                  <a:lnTo>
                    <a:pt x="57858" y="188317"/>
                  </a:lnTo>
                  <a:lnTo>
                    <a:pt x="226469" y="19705"/>
                  </a:lnTo>
                  <a:lnTo>
                    <a:pt x="206764" y="0"/>
                  </a:lnTo>
                  <a:lnTo>
                    <a:pt x="38152" y="168612"/>
                  </a:lnTo>
                  <a:lnTo>
                    <a:pt x="0" y="130459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Graphic 7" descr="Bullseye">
            <a:extLst>
              <a:ext uri="{FF2B5EF4-FFF2-40B4-BE49-F238E27FC236}">
                <a16:creationId xmlns:a16="http://schemas.microsoft.com/office/drawing/2014/main" id="{A563691D-055C-4CBB-9F32-AB458DCB2206}"/>
              </a:ext>
            </a:extLst>
          </p:cNvPr>
          <p:cNvGrpSpPr/>
          <p:nvPr/>
        </p:nvGrpSpPr>
        <p:grpSpPr>
          <a:xfrm>
            <a:off x="7876556" y="3307907"/>
            <a:ext cx="670813" cy="670813"/>
            <a:chOff x="7876556" y="3307907"/>
            <a:chExt cx="670813" cy="670813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7D982D8-7B1D-4107-8906-98A6B43A28BE}"/>
                </a:ext>
              </a:extLst>
            </p:cNvPr>
            <p:cNvSpPr/>
            <p:nvPr/>
          </p:nvSpPr>
          <p:spPr>
            <a:xfrm>
              <a:off x="8130905" y="3367301"/>
              <a:ext cx="357068" cy="356369"/>
            </a:xfrm>
            <a:custGeom>
              <a:avLst/>
              <a:gdLst>
                <a:gd name="connsiteX0" fmla="*/ 294179 w 357068"/>
                <a:gd name="connsiteY0" fmla="*/ 62889 h 356369"/>
                <a:gd name="connsiteX1" fmla="*/ 287192 w 357068"/>
                <a:gd name="connsiteY1" fmla="*/ 0 h 356369"/>
                <a:gd name="connsiteX2" fmla="*/ 210328 w 357068"/>
                <a:gd name="connsiteY2" fmla="*/ 76864 h 356369"/>
                <a:gd name="connsiteX3" fmla="*/ 214520 w 357068"/>
                <a:gd name="connsiteY3" fmla="*/ 113200 h 356369"/>
                <a:gd name="connsiteX4" fmla="*/ 102718 w 357068"/>
                <a:gd name="connsiteY4" fmla="*/ 225002 h 356369"/>
                <a:gd name="connsiteX5" fmla="*/ 69876 w 357068"/>
                <a:gd name="connsiteY5" fmla="*/ 216617 h 356369"/>
                <a:gd name="connsiteX6" fmla="*/ 0 w 357068"/>
                <a:gd name="connsiteY6" fmla="*/ 286493 h 356369"/>
                <a:gd name="connsiteX7" fmla="*/ 69876 w 357068"/>
                <a:gd name="connsiteY7" fmla="*/ 356369 h 356369"/>
                <a:gd name="connsiteX8" fmla="*/ 139753 w 357068"/>
                <a:gd name="connsiteY8" fmla="*/ 286493 h 356369"/>
                <a:gd name="connsiteX9" fmla="*/ 132066 w 357068"/>
                <a:gd name="connsiteY9" fmla="*/ 254350 h 356369"/>
                <a:gd name="connsiteX10" fmla="*/ 243868 w 357068"/>
                <a:gd name="connsiteY10" fmla="*/ 142548 h 356369"/>
                <a:gd name="connsiteX11" fmla="*/ 280204 w 357068"/>
                <a:gd name="connsiteY11" fmla="*/ 146740 h 356369"/>
                <a:gd name="connsiteX12" fmla="*/ 357068 w 357068"/>
                <a:gd name="connsiteY12" fmla="*/ 69876 h 356369"/>
                <a:gd name="connsiteX13" fmla="*/ 294179 w 357068"/>
                <a:gd name="connsiteY13" fmla="*/ 62889 h 356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7068" h="356369">
                  <a:moveTo>
                    <a:pt x="294179" y="62889"/>
                  </a:moveTo>
                  <a:lnTo>
                    <a:pt x="287192" y="0"/>
                  </a:lnTo>
                  <a:lnTo>
                    <a:pt x="210328" y="76864"/>
                  </a:lnTo>
                  <a:lnTo>
                    <a:pt x="214520" y="113200"/>
                  </a:lnTo>
                  <a:lnTo>
                    <a:pt x="102718" y="225002"/>
                  </a:lnTo>
                  <a:cubicBezTo>
                    <a:pt x="92936" y="220111"/>
                    <a:pt x="81755" y="216617"/>
                    <a:pt x="69876" y="216617"/>
                  </a:cubicBezTo>
                  <a:cubicBezTo>
                    <a:pt x="31444" y="216617"/>
                    <a:pt x="0" y="248061"/>
                    <a:pt x="0" y="286493"/>
                  </a:cubicBezTo>
                  <a:cubicBezTo>
                    <a:pt x="0" y="324925"/>
                    <a:pt x="31444" y="356369"/>
                    <a:pt x="69876" y="356369"/>
                  </a:cubicBezTo>
                  <a:cubicBezTo>
                    <a:pt x="108308" y="356369"/>
                    <a:pt x="139753" y="324925"/>
                    <a:pt x="139753" y="286493"/>
                  </a:cubicBezTo>
                  <a:cubicBezTo>
                    <a:pt x="139753" y="274614"/>
                    <a:pt x="136958" y="264133"/>
                    <a:pt x="132066" y="254350"/>
                  </a:cubicBezTo>
                  <a:lnTo>
                    <a:pt x="243868" y="142548"/>
                  </a:lnTo>
                  <a:lnTo>
                    <a:pt x="280204" y="146740"/>
                  </a:lnTo>
                  <a:lnTo>
                    <a:pt x="357068" y="69876"/>
                  </a:lnTo>
                  <a:lnTo>
                    <a:pt x="294179" y="62889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E83036A-61D8-4A5E-9262-969100504153}"/>
                </a:ext>
              </a:extLst>
            </p:cNvPr>
            <p:cNvSpPr/>
            <p:nvPr/>
          </p:nvSpPr>
          <p:spPr>
            <a:xfrm>
              <a:off x="7935950" y="3388264"/>
              <a:ext cx="531060" cy="531060"/>
            </a:xfrm>
            <a:custGeom>
              <a:avLst/>
              <a:gdLst>
                <a:gd name="connsiteX0" fmla="*/ 494725 w 531060"/>
                <a:gd name="connsiteY0" fmla="*/ 145343 h 531060"/>
                <a:gd name="connsiteX1" fmla="*/ 485641 w 531060"/>
                <a:gd name="connsiteY1" fmla="*/ 155126 h 531060"/>
                <a:gd name="connsiteX2" fmla="*/ 472364 w 531060"/>
                <a:gd name="connsiteY2" fmla="*/ 153728 h 531060"/>
                <a:gd name="connsiteX3" fmla="*/ 457690 w 531060"/>
                <a:gd name="connsiteY3" fmla="*/ 151632 h 531060"/>
                <a:gd name="connsiteX4" fmla="*/ 489134 w 531060"/>
                <a:gd name="connsiteY4" fmla="*/ 265530 h 531060"/>
                <a:gd name="connsiteX5" fmla="*/ 265530 w 531060"/>
                <a:gd name="connsiteY5" fmla="*/ 489134 h 531060"/>
                <a:gd name="connsiteX6" fmla="*/ 41926 w 531060"/>
                <a:gd name="connsiteY6" fmla="*/ 265530 h 531060"/>
                <a:gd name="connsiteX7" fmla="*/ 265530 w 531060"/>
                <a:gd name="connsiteY7" fmla="*/ 41926 h 531060"/>
                <a:gd name="connsiteX8" fmla="*/ 379429 w 531060"/>
                <a:gd name="connsiteY8" fmla="*/ 73370 h 531060"/>
                <a:gd name="connsiteX9" fmla="*/ 378031 w 531060"/>
                <a:gd name="connsiteY9" fmla="*/ 59395 h 531060"/>
                <a:gd name="connsiteX10" fmla="*/ 375935 w 531060"/>
                <a:gd name="connsiteY10" fmla="*/ 45420 h 531060"/>
                <a:gd name="connsiteX11" fmla="*/ 385717 w 531060"/>
                <a:gd name="connsiteY11" fmla="*/ 35637 h 531060"/>
                <a:gd name="connsiteX12" fmla="*/ 390609 w 531060"/>
                <a:gd name="connsiteY12" fmla="*/ 30746 h 531060"/>
                <a:gd name="connsiteX13" fmla="*/ 265530 w 531060"/>
                <a:gd name="connsiteY13" fmla="*/ 0 h 531060"/>
                <a:gd name="connsiteX14" fmla="*/ 0 w 531060"/>
                <a:gd name="connsiteY14" fmla="*/ 265530 h 531060"/>
                <a:gd name="connsiteX15" fmla="*/ 265530 w 531060"/>
                <a:gd name="connsiteY15" fmla="*/ 531060 h 531060"/>
                <a:gd name="connsiteX16" fmla="*/ 531060 w 531060"/>
                <a:gd name="connsiteY16" fmla="*/ 265530 h 531060"/>
                <a:gd name="connsiteX17" fmla="*/ 499616 w 531060"/>
                <a:gd name="connsiteY17" fmla="*/ 141150 h 531060"/>
                <a:gd name="connsiteX18" fmla="*/ 494725 w 531060"/>
                <a:gd name="connsiteY18" fmla="*/ 145343 h 531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1060" h="531060">
                  <a:moveTo>
                    <a:pt x="494725" y="145343"/>
                  </a:moveTo>
                  <a:lnTo>
                    <a:pt x="485641" y="155126"/>
                  </a:lnTo>
                  <a:lnTo>
                    <a:pt x="472364" y="153728"/>
                  </a:lnTo>
                  <a:lnTo>
                    <a:pt x="457690" y="151632"/>
                  </a:lnTo>
                  <a:cubicBezTo>
                    <a:pt x="477256" y="185172"/>
                    <a:pt x="489134" y="223604"/>
                    <a:pt x="489134" y="265530"/>
                  </a:cubicBezTo>
                  <a:cubicBezTo>
                    <a:pt x="489134" y="388513"/>
                    <a:pt x="388513" y="489134"/>
                    <a:pt x="265530" y="489134"/>
                  </a:cubicBezTo>
                  <a:cubicBezTo>
                    <a:pt x="142548" y="489134"/>
                    <a:pt x="41926" y="388513"/>
                    <a:pt x="41926" y="265530"/>
                  </a:cubicBezTo>
                  <a:cubicBezTo>
                    <a:pt x="41926" y="142548"/>
                    <a:pt x="142548" y="41926"/>
                    <a:pt x="265530" y="41926"/>
                  </a:cubicBezTo>
                  <a:cubicBezTo>
                    <a:pt x="306757" y="41926"/>
                    <a:pt x="345888" y="53106"/>
                    <a:pt x="379429" y="73370"/>
                  </a:cubicBezTo>
                  <a:lnTo>
                    <a:pt x="378031" y="59395"/>
                  </a:lnTo>
                  <a:lnTo>
                    <a:pt x="375935" y="45420"/>
                  </a:lnTo>
                  <a:lnTo>
                    <a:pt x="385717" y="35637"/>
                  </a:lnTo>
                  <a:lnTo>
                    <a:pt x="390609" y="30746"/>
                  </a:lnTo>
                  <a:cubicBezTo>
                    <a:pt x="352876" y="11180"/>
                    <a:pt x="310950" y="0"/>
                    <a:pt x="265530" y="0"/>
                  </a:cubicBezTo>
                  <a:cubicBezTo>
                    <a:pt x="118790" y="0"/>
                    <a:pt x="0" y="118790"/>
                    <a:pt x="0" y="265530"/>
                  </a:cubicBezTo>
                  <a:cubicBezTo>
                    <a:pt x="0" y="412271"/>
                    <a:pt x="118790" y="531060"/>
                    <a:pt x="265530" y="531060"/>
                  </a:cubicBezTo>
                  <a:cubicBezTo>
                    <a:pt x="412271" y="531060"/>
                    <a:pt x="531060" y="412271"/>
                    <a:pt x="531060" y="265530"/>
                  </a:cubicBezTo>
                  <a:cubicBezTo>
                    <a:pt x="531060" y="220111"/>
                    <a:pt x="519880" y="178185"/>
                    <a:pt x="499616" y="141150"/>
                  </a:cubicBezTo>
                  <a:lnTo>
                    <a:pt x="494725" y="145343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A4699EB-06AF-49FF-BD81-A0B615DBE2C6}"/>
                </a:ext>
              </a:extLst>
            </p:cNvPr>
            <p:cNvSpPr/>
            <p:nvPr/>
          </p:nvSpPr>
          <p:spPr>
            <a:xfrm>
              <a:off x="8033777" y="3486091"/>
              <a:ext cx="335406" cy="335406"/>
            </a:xfrm>
            <a:custGeom>
              <a:avLst/>
              <a:gdLst>
                <a:gd name="connsiteX0" fmla="*/ 284397 w 335406"/>
                <a:gd name="connsiteY0" fmla="*/ 120187 h 335406"/>
                <a:gd name="connsiteX1" fmla="*/ 293481 w 335406"/>
                <a:gd name="connsiteY1" fmla="*/ 167703 h 335406"/>
                <a:gd name="connsiteX2" fmla="*/ 167703 w 335406"/>
                <a:gd name="connsiteY2" fmla="*/ 293481 h 335406"/>
                <a:gd name="connsiteX3" fmla="*/ 41926 w 335406"/>
                <a:gd name="connsiteY3" fmla="*/ 167703 h 335406"/>
                <a:gd name="connsiteX4" fmla="*/ 167703 w 335406"/>
                <a:gd name="connsiteY4" fmla="*/ 41926 h 335406"/>
                <a:gd name="connsiteX5" fmla="*/ 215219 w 335406"/>
                <a:gd name="connsiteY5" fmla="*/ 51010 h 335406"/>
                <a:gd name="connsiteX6" fmla="*/ 246664 w 335406"/>
                <a:gd name="connsiteY6" fmla="*/ 19565 h 335406"/>
                <a:gd name="connsiteX7" fmla="*/ 167703 w 335406"/>
                <a:gd name="connsiteY7" fmla="*/ 0 h 335406"/>
                <a:gd name="connsiteX8" fmla="*/ 0 w 335406"/>
                <a:gd name="connsiteY8" fmla="*/ 167703 h 335406"/>
                <a:gd name="connsiteX9" fmla="*/ 167703 w 335406"/>
                <a:gd name="connsiteY9" fmla="*/ 335407 h 335406"/>
                <a:gd name="connsiteX10" fmla="*/ 335407 w 335406"/>
                <a:gd name="connsiteY10" fmla="*/ 167703 h 335406"/>
                <a:gd name="connsiteX11" fmla="*/ 315841 w 335406"/>
                <a:gd name="connsiteY11" fmla="*/ 88743 h 335406"/>
                <a:gd name="connsiteX12" fmla="*/ 284397 w 335406"/>
                <a:gd name="connsiteY12" fmla="*/ 120187 h 33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406" h="335406">
                  <a:moveTo>
                    <a:pt x="284397" y="120187"/>
                  </a:moveTo>
                  <a:cubicBezTo>
                    <a:pt x="290686" y="134861"/>
                    <a:pt x="293481" y="150933"/>
                    <a:pt x="293481" y="167703"/>
                  </a:cubicBezTo>
                  <a:cubicBezTo>
                    <a:pt x="293481" y="236881"/>
                    <a:pt x="236881" y="293481"/>
                    <a:pt x="167703" y="293481"/>
                  </a:cubicBezTo>
                  <a:cubicBezTo>
                    <a:pt x="98526" y="293481"/>
                    <a:pt x="41926" y="236881"/>
                    <a:pt x="41926" y="167703"/>
                  </a:cubicBezTo>
                  <a:cubicBezTo>
                    <a:pt x="41926" y="98526"/>
                    <a:pt x="98526" y="41926"/>
                    <a:pt x="167703" y="41926"/>
                  </a:cubicBezTo>
                  <a:cubicBezTo>
                    <a:pt x="184474" y="41926"/>
                    <a:pt x="200545" y="45420"/>
                    <a:pt x="215219" y="51010"/>
                  </a:cubicBezTo>
                  <a:lnTo>
                    <a:pt x="246664" y="19565"/>
                  </a:lnTo>
                  <a:cubicBezTo>
                    <a:pt x="222906" y="6988"/>
                    <a:pt x="196353" y="0"/>
                    <a:pt x="167703" y="0"/>
                  </a:cubicBezTo>
                  <a:cubicBezTo>
                    <a:pt x="75466" y="0"/>
                    <a:pt x="0" y="75466"/>
                    <a:pt x="0" y="167703"/>
                  </a:cubicBezTo>
                  <a:cubicBezTo>
                    <a:pt x="0" y="259940"/>
                    <a:pt x="75466" y="335407"/>
                    <a:pt x="167703" y="335407"/>
                  </a:cubicBezTo>
                  <a:cubicBezTo>
                    <a:pt x="259940" y="335407"/>
                    <a:pt x="335407" y="259940"/>
                    <a:pt x="335407" y="167703"/>
                  </a:cubicBezTo>
                  <a:cubicBezTo>
                    <a:pt x="335407" y="139054"/>
                    <a:pt x="328419" y="112501"/>
                    <a:pt x="315841" y="88743"/>
                  </a:cubicBezTo>
                  <a:lnTo>
                    <a:pt x="284397" y="120187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9" descr="Gears">
            <a:extLst>
              <a:ext uri="{FF2B5EF4-FFF2-40B4-BE49-F238E27FC236}">
                <a16:creationId xmlns:a16="http://schemas.microsoft.com/office/drawing/2014/main" id="{C72963C9-571C-472E-BDEE-950541B6050B}"/>
              </a:ext>
            </a:extLst>
          </p:cNvPr>
          <p:cNvGrpSpPr/>
          <p:nvPr/>
        </p:nvGrpSpPr>
        <p:grpSpPr>
          <a:xfrm>
            <a:off x="3767831" y="3367301"/>
            <a:ext cx="455593" cy="551324"/>
            <a:chOff x="3767831" y="3367301"/>
            <a:chExt cx="455593" cy="551324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F498665-5787-4288-A8F2-41DD2B1A18C8}"/>
                </a:ext>
              </a:extLst>
            </p:cNvPr>
            <p:cNvSpPr/>
            <p:nvPr/>
          </p:nvSpPr>
          <p:spPr>
            <a:xfrm>
              <a:off x="3925752" y="3367301"/>
              <a:ext cx="297673" cy="296974"/>
            </a:xfrm>
            <a:custGeom>
              <a:avLst/>
              <a:gdLst>
                <a:gd name="connsiteX0" fmla="*/ 148837 w 297673"/>
                <a:gd name="connsiteY0" fmla="*/ 201244 h 296974"/>
                <a:gd name="connsiteX1" fmla="*/ 96429 w 297673"/>
                <a:gd name="connsiteY1" fmla="*/ 148837 h 296974"/>
                <a:gd name="connsiteX2" fmla="*/ 148837 w 297673"/>
                <a:gd name="connsiteY2" fmla="*/ 96429 h 296974"/>
                <a:gd name="connsiteX3" fmla="*/ 201244 w 297673"/>
                <a:gd name="connsiteY3" fmla="*/ 148837 h 296974"/>
                <a:gd name="connsiteX4" fmla="*/ 148837 w 297673"/>
                <a:gd name="connsiteY4" fmla="*/ 201244 h 296974"/>
                <a:gd name="connsiteX5" fmla="*/ 266928 w 297673"/>
                <a:gd name="connsiteY5" fmla="*/ 115995 h 296974"/>
                <a:gd name="connsiteX6" fmla="*/ 255747 w 297673"/>
                <a:gd name="connsiteY6" fmla="*/ 88743 h 296974"/>
                <a:gd name="connsiteX7" fmla="*/ 266928 w 297673"/>
                <a:gd name="connsiteY7" fmla="*/ 55901 h 296974"/>
                <a:gd name="connsiteX8" fmla="*/ 241772 w 297673"/>
                <a:gd name="connsiteY8" fmla="*/ 30746 h 296974"/>
                <a:gd name="connsiteX9" fmla="*/ 208930 w 297673"/>
                <a:gd name="connsiteY9" fmla="*/ 41926 h 296974"/>
                <a:gd name="connsiteX10" fmla="*/ 181679 w 297673"/>
                <a:gd name="connsiteY10" fmla="*/ 30746 h 296974"/>
                <a:gd name="connsiteX11" fmla="*/ 166306 w 297673"/>
                <a:gd name="connsiteY11" fmla="*/ 0 h 296974"/>
                <a:gd name="connsiteX12" fmla="*/ 131368 w 297673"/>
                <a:gd name="connsiteY12" fmla="*/ 0 h 296974"/>
                <a:gd name="connsiteX13" fmla="*/ 115995 w 297673"/>
                <a:gd name="connsiteY13" fmla="*/ 30746 h 296974"/>
                <a:gd name="connsiteX14" fmla="*/ 88743 w 297673"/>
                <a:gd name="connsiteY14" fmla="*/ 41926 h 296974"/>
                <a:gd name="connsiteX15" fmla="*/ 55901 w 297673"/>
                <a:gd name="connsiteY15" fmla="*/ 30746 h 296974"/>
                <a:gd name="connsiteX16" fmla="*/ 30746 w 297673"/>
                <a:gd name="connsiteY16" fmla="*/ 55901 h 296974"/>
                <a:gd name="connsiteX17" fmla="*/ 41926 w 297673"/>
                <a:gd name="connsiteY17" fmla="*/ 88743 h 296974"/>
                <a:gd name="connsiteX18" fmla="*/ 30746 w 297673"/>
                <a:gd name="connsiteY18" fmla="*/ 115995 h 296974"/>
                <a:gd name="connsiteX19" fmla="*/ 0 w 297673"/>
                <a:gd name="connsiteY19" fmla="*/ 131368 h 296974"/>
                <a:gd name="connsiteX20" fmla="*/ 0 w 297673"/>
                <a:gd name="connsiteY20" fmla="*/ 166306 h 296974"/>
                <a:gd name="connsiteX21" fmla="*/ 30746 w 297673"/>
                <a:gd name="connsiteY21" fmla="*/ 181679 h 296974"/>
                <a:gd name="connsiteX22" fmla="*/ 41926 w 297673"/>
                <a:gd name="connsiteY22" fmla="*/ 208930 h 296974"/>
                <a:gd name="connsiteX23" fmla="*/ 30746 w 297673"/>
                <a:gd name="connsiteY23" fmla="*/ 241772 h 296974"/>
                <a:gd name="connsiteX24" fmla="*/ 55202 w 297673"/>
                <a:gd name="connsiteY24" fmla="*/ 266229 h 296974"/>
                <a:gd name="connsiteX25" fmla="*/ 88044 w 297673"/>
                <a:gd name="connsiteY25" fmla="*/ 255049 h 296974"/>
                <a:gd name="connsiteX26" fmla="*/ 115296 w 297673"/>
                <a:gd name="connsiteY26" fmla="*/ 266229 h 296974"/>
                <a:gd name="connsiteX27" fmla="*/ 130669 w 297673"/>
                <a:gd name="connsiteY27" fmla="*/ 296975 h 296974"/>
                <a:gd name="connsiteX28" fmla="*/ 165607 w 297673"/>
                <a:gd name="connsiteY28" fmla="*/ 296975 h 296974"/>
                <a:gd name="connsiteX29" fmla="*/ 180980 w 297673"/>
                <a:gd name="connsiteY29" fmla="*/ 266229 h 296974"/>
                <a:gd name="connsiteX30" fmla="*/ 208232 w 297673"/>
                <a:gd name="connsiteY30" fmla="*/ 255049 h 296974"/>
                <a:gd name="connsiteX31" fmla="*/ 241073 w 297673"/>
                <a:gd name="connsiteY31" fmla="*/ 266229 h 296974"/>
                <a:gd name="connsiteX32" fmla="*/ 266229 w 297673"/>
                <a:gd name="connsiteY32" fmla="*/ 241772 h 296974"/>
                <a:gd name="connsiteX33" fmla="*/ 255049 w 297673"/>
                <a:gd name="connsiteY33" fmla="*/ 208930 h 296974"/>
                <a:gd name="connsiteX34" fmla="*/ 266928 w 297673"/>
                <a:gd name="connsiteY34" fmla="*/ 181679 h 296974"/>
                <a:gd name="connsiteX35" fmla="*/ 297673 w 297673"/>
                <a:gd name="connsiteY35" fmla="*/ 166306 h 296974"/>
                <a:gd name="connsiteX36" fmla="*/ 297673 w 297673"/>
                <a:gd name="connsiteY36" fmla="*/ 131368 h 296974"/>
                <a:gd name="connsiteX37" fmla="*/ 266928 w 297673"/>
                <a:gd name="connsiteY37" fmla="*/ 115995 h 29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97673" h="296974">
                  <a:moveTo>
                    <a:pt x="148837" y="201244"/>
                  </a:moveTo>
                  <a:cubicBezTo>
                    <a:pt x="119489" y="201244"/>
                    <a:pt x="96429" y="177486"/>
                    <a:pt x="96429" y="148837"/>
                  </a:cubicBezTo>
                  <a:cubicBezTo>
                    <a:pt x="96429" y="120187"/>
                    <a:pt x="120187" y="96429"/>
                    <a:pt x="148837" y="96429"/>
                  </a:cubicBezTo>
                  <a:cubicBezTo>
                    <a:pt x="178185" y="96429"/>
                    <a:pt x="201244" y="120187"/>
                    <a:pt x="201244" y="148837"/>
                  </a:cubicBezTo>
                  <a:cubicBezTo>
                    <a:pt x="201244" y="177486"/>
                    <a:pt x="177486" y="201244"/>
                    <a:pt x="148837" y="201244"/>
                  </a:cubicBezTo>
                  <a:close/>
                  <a:moveTo>
                    <a:pt x="266928" y="115995"/>
                  </a:moveTo>
                  <a:cubicBezTo>
                    <a:pt x="264133" y="106212"/>
                    <a:pt x="260639" y="97128"/>
                    <a:pt x="255747" y="88743"/>
                  </a:cubicBezTo>
                  <a:lnTo>
                    <a:pt x="266928" y="55901"/>
                  </a:lnTo>
                  <a:lnTo>
                    <a:pt x="241772" y="30746"/>
                  </a:lnTo>
                  <a:lnTo>
                    <a:pt x="208930" y="41926"/>
                  </a:lnTo>
                  <a:cubicBezTo>
                    <a:pt x="200545" y="37034"/>
                    <a:pt x="191461" y="33541"/>
                    <a:pt x="181679" y="30746"/>
                  </a:cubicBezTo>
                  <a:lnTo>
                    <a:pt x="166306" y="0"/>
                  </a:lnTo>
                  <a:lnTo>
                    <a:pt x="131368" y="0"/>
                  </a:lnTo>
                  <a:lnTo>
                    <a:pt x="115995" y="30746"/>
                  </a:lnTo>
                  <a:cubicBezTo>
                    <a:pt x="106212" y="33541"/>
                    <a:pt x="97128" y="37034"/>
                    <a:pt x="88743" y="41926"/>
                  </a:cubicBezTo>
                  <a:lnTo>
                    <a:pt x="55901" y="30746"/>
                  </a:lnTo>
                  <a:lnTo>
                    <a:pt x="30746" y="55901"/>
                  </a:lnTo>
                  <a:lnTo>
                    <a:pt x="41926" y="88743"/>
                  </a:lnTo>
                  <a:cubicBezTo>
                    <a:pt x="37034" y="97128"/>
                    <a:pt x="33541" y="106212"/>
                    <a:pt x="30746" y="115995"/>
                  </a:cubicBezTo>
                  <a:lnTo>
                    <a:pt x="0" y="131368"/>
                  </a:lnTo>
                  <a:lnTo>
                    <a:pt x="0" y="166306"/>
                  </a:lnTo>
                  <a:lnTo>
                    <a:pt x="30746" y="181679"/>
                  </a:lnTo>
                  <a:cubicBezTo>
                    <a:pt x="33541" y="191461"/>
                    <a:pt x="37034" y="200545"/>
                    <a:pt x="41926" y="208930"/>
                  </a:cubicBezTo>
                  <a:lnTo>
                    <a:pt x="30746" y="241772"/>
                  </a:lnTo>
                  <a:lnTo>
                    <a:pt x="55202" y="266229"/>
                  </a:lnTo>
                  <a:lnTo>
                    <a:pt x="88044" y="255049"/>
                  </a:lnTo>
                  <a:cubicBezTo>
                    <a:pt x="96429" y="259940"/>
                    <a:pt x="105513" y="263434"/>
                    <a:pt x="115296" y="266229"/>
                  </a:cubicBezTo>
                  <a:lnTo>
                    <a:pt x="130669" y="296975"/>
                  </a:lnTo>
                  <a:lnTo>
                    <a:pt x="165607" y="296975"/>
                  </a:lnTo>
                  <a:lnTo>
                    <a:pt x="180980" y="266229"/>
                  </a:lnTo>
                  <a:cubicBezTo>
                    <a:pt x="190762" y="263434"/>
                    <a:pt x="199846" y="259940"/>
                    <a:pt x="208232" y="255049"/>
                  </a:cubicBezTo>
                  <a:lnTo>
                    <a:pt x="241073" y="266229"/>
                  </a:lnTo>
                  <a:lnTo>
                    <a:pt x="266229" y="241772"/>
                  </a:lnTo>
                  <a:lnTo>
                    <a:pt x="255049" y="208930"/>
                  </a:lnTo>
                  <a:cubicBezTo>
                    <a:pt x="259940" y="200545"/>
                    <a:pt x="264133" y="190762"/>
                    <a:pt x="266928" y="181679"/>
                  </a:cubicBezTo>
                  <a:lnTo>
                    <a:pt x="297673" y="166306"/>
                  </a:lnTo>
                  <a:lnTo>
                    <a:pt x="297673" y="131368"/>
                  </a:lnTo>
                  <a:lnTo>
                    <a:pt x="266928" y="115995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389ECE5-C198-4974-8D21-6D36125C5DE0}"/>
                </a:ext>
              </a:extLst>
            </p:cNvPr>
            <p:cNvSpPr/>
            <p:nvPr/>
          </p:nvSpPr>
          <p:spPr>
            <a:xfrm>
              <a:off x="3767831" y="3621651"/>
              <a:ext cx="297673" cy="296974"/>
            </a:xfrm>
            <a:custGeom>
              <a:avLst/>
              <a:gdLst>
                <a:gd name="connsiteX0" fmla="*/ 148837 w 297673"/>
                <a:gd name="connsiteY0" fmla="*/ 201244 h 296974"/>
                <a:gd name="connsiteX1" fmla="*/ 96429 w 297673"/>
                <a:gd name="connsiteY1" fmla="*/ 148837 h 296974"/>
                <a:gd name="connsiteX2" fmla="*/ 148837 w 297673"/>
                <a:gd name="connsiteY2" fmla="*/ 96429 h 296974"/>
                <a:gd name="connsiteX3" fmla="*/ 201244 w 297673"/>
                <a:gd name="connsiteY3" fmla="*/ 148837 h 296974"/>
                <a:gd name="connsiteX4" fmla="*/ 148837 w 297673"/>
                <a:gd name="connsiteY4" fmla="*/ 201244 h 296974"/>
                <a:gd name="connsiteX5" fmla="*/ 148837 w 297673"/>
                <a:gd name="connsiteY5" fmla="*/ 201244 h 296974"/>
                <a:gd name="connsiteX6" fmla="*/ 255747 w 297673"/>
                <a:gd name="connsiteY6" fmla="*/ 88743 h 296974"/>
                <a:gd name="connsiteX7" fmla="*/ 266928 w 297673"/>
                <a:gd name="connsiteY7" fmla="*/ 55901 h 296974"/>
                <a:gd name="connsiteX8" fmla="*/ 241772 w 297673"/>
                <a:gd name="connsiteY8" fmla="*/ 30746 h 296974"/>
                <a:gd name="connsiteX9" fmla="*/ 208930 w 297673"/>
                <a:gd name="connsiteY9" fmla="*/ 41926 h 296974"/>
                <a:gd name="connsiteX10" fmla="*/ 181679 w 297673"/>
                <a:gd name="connsiteY10" fmla="*/ 30746 h 296974"/>
                <a:gd name="connsiteX11" fmla="*/ 166306 w 297673"/>
                <a:gd name="connsiteY11" fmla="*/ 0 h 296974"/>
                <a:gd name="connsiteX12" fmla="*/ 131368 w 297673"/>
                <a:gd name="connsiteY12" fmla="*/ 0 h 296974"/>
                <a:gd name="connsiteX13" fmla="*/ 115995 w 297673"/>
                <a:gd name="connsiteY13" fmla="*/ 30746 h 296974"/>
                <a:gd name="connsiteX14" fmla="*/ 88743 w 297673"/>
                <a:gd name="connsiteY14" fmla="*/ 41926 h 296974"/>
                <a:gd name="connsiteX15" fmla="*/ 55901 w 297673"/>
                <a:gd name="connsiteY15" fmla="*/ 30746 h 296974"/>
                <a:gd name="connsiteX16" fmla="*/ 31444 w 297673"/>
                <a:gd name="connsiteY16" fmla="*/ 55202 h 296974"/>
                <a:gd name="connsiteX17" fmla="*/ 41926 w 297673"/>
                <a:gd name="connsiteY17" fmla="*/ 88044 h 296974"/>
                <a:gd name="connsiteX18" fmla="*/ 30746 w 297673"/>
                <a:gd name="connsiteY18" fmla="*/ 115296 h 296974"/>
                <a:gd name="connsiteX19" fmla="*/ 0 w 297673"/>
                <a:gd name="connsiteY19" fmla="*/ 130669 h 296974"/>
                <a:gd name="connsiteX20" fmla="*/ 0 w 297673"/>
                <a:gd name="connsiteY20" fmla="*/ 165607 h 296974"/>
                <a:gd name="connsiteX21" fmla="*/ 30746 w 297673"/>
                <a:gd name="connsiteY21" fmla="*/ 180980 h 296974"/>
                <a:gd name="connsiteX22" fmla="*/ 41926 w 297673"/>
                <a:gd name="connsiteY22" fmla="*/ 208232 h 296974"/>
                <a:gd name="connsiteX23" fmla="*/ 31444 w 297673"/>
                <a:gd name="connsiteY23" fmla="*/ 241073 h 296974"/>
                <a:gd name="connsiteX24" fmla="*/ 55901 w 297673"/>
                <a:gd name="connsiteY24" fmla="*/ 265530 h 296974"/>
                <a:gd name="connsiteX25" fmla="*/ 88743 w 297673"/>
                <a:gd name="connsiteY25" fmla="*/ 255049 h 296974"/>
                <a:gd name="connsiteX26" fmla="*/ 115995 w 297673"/>
                <a:gd name="connsiteY26" fmla="*/ 266229 h 296974"/>
                <a:gd name="connsiteX27" fmla="*/ 131368 w 297673"/>
                <a:gd name="connsiteY27" fmla="*/ 296975 h 296974"/>
                <a:gd name="connsiteX28" fmla="*/ 166306 w 297673"/>
                <a:gd name="connsiteY28" fmla="*/ 296975 h 296974"/>
                <a:gd name="connsiteX29" fmla="*/ 181679 w 297673"/>
                <a:gd name="connsiteY29" fmla="*/ 266229 h 296974"/>
                <a:gd name="connsiteX30" fmla="*/ 208930 w 297673"/>
                <a:gd name="connsiteY30" fmla="*/ 255049 h 296974"/>
                <a:gd name="connsiteX31" fmla="*/ 241772 w 297673"/>
                <a:gd name="connsiteY31" fmla="*/ 266229 h 296974"/>
                <a:gd name="connsiteX32" fmla="*/ 266229 w 297673"/>
                <a:gd name="connsiteY32" fmla="*/ 241073 h 296974"/>
                <a:gd name="connsiteX33" fmla="*/ 255747 w 297673"/>
                <a:gd name="connsiteY33" fmla="*/ 208930 h 296974"/>
                <a:gd name="connsiteX34" fmla="*/ 266928 w 297673"/>
                <a:gd name="connsiteY34" fmla="*/ 181679 h 296974"/>
                <a:gd name="connsiteX35" fmla="*/ 297673 w 297673"/>
                <a:gd name="connsiteY35" fmla="*/ 166306 h 296974"/>
                <a:gd name="connsiteX36" fmla="*/ 297673 w 297673"/>
                <a:gd name="connsiteY36" fmla="*/ 131368 h 296974"/>
                <a:gd name="connsiteX37" fmla="*/ 266928 w 297673"/>
                <a:gd name="connsiteY37" fmla="*/ 115995 h 296974"/>
                <a:gd name="connsiteX38" fmla="*/ 255747 w 297673"/>
                <a:gd name="connsiteY38" fmla="*/ 88743 h 29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97673" h="296974">
                  <a:moveTo>
                    <a:pt x="148837" y="201244"/>
                  </a:moveTo>
                  <a:cubicBezTo>
                    <a:pt x="119489" y="201244"/>
                    <a:pt x="96429" y="177486"/>
                    <a:pt x="96429" y="148837"/>
                  </a:cubicBezTo>
                  <a:cubicBezTo>
                    <a:pt x="96429" y="119489"/>
                    <a:pt x="120187" y="96429"/>
                    <a:pt x="148837" y="96429"/>
                  </a:cubicBezTo>
                  <a:cubicBezTo>
                    <a:pt x="178185" y="96429"/>
                    <a:pt x="201244" y="120187"/>
                    <a:pt x="201244" y="148837"/>
                  </a:cubicBezTo>
                  <a:cubicBezTo>
                    <a:pt x="201244" y="177486"/>
                    <a:pt x="178185" y="201244"/>
                    <a:pt x="148837" y="201244"/>
                  </a:cubicBezTo>
                  <a:lnTo>
                    <a:pt x="148837" y="201244"/>
                  </a:lnTo>
                  <a:close/>
                  <a:moveTo>
                    <a:pt x="255747" y="88743"/>
                  </a:moveTo>
                  <a:lnTo>
                    <a:pt x="266928" y="55901"/>
                  </a:lnTo>
                  <a:lnTo>
                    <a:pt x="241772" y="30746"/>
                  </a:lnTo>
                  <a:lnTo>
                    <a:pt x="208930" y="41926"/>
                  </a:lnTo>
                  <a:cubicBezTo>
                    <a:pt x="200545" y="37034"/>
                    <a:pt x="190762" y="33541"/>
                    <a:pt x="181679" y="30746"/>
                  </a:cubicBezTo>
                  <a:lnTo>
                    <a:pt x="166306" y="0"/>
                  </a:lnTo>
                  <a:lnTo>
                    <a:pt x="131368" y="0"/>
                  </a:lnTo>
                  <a:lnTo>
                    <a:pt x="115995" y="30746"/>
                  </a:lnTo>
                  <a:cubicBezTo>
                    <a:pt x="106212" y="33541"/>
                    <a:pt x="97128" y="37034"/>
                    <a:pt x="88743" y="41926"/>
                  </a:cubicBezTo>
                  <a:lnTo>
                    <a:pt x="55901" y="30746"/>
                  </a:lnTo>
                  <a:lnTo>
                    <a:pt x="31444" y="55202"/>
                  </a:lnTo>
                  <a:lnTo>
                    <a:pt x="41926" y="88044"/>
                  </a:lnTo>
                  <a:cubicBezTo>
                    <a:pt x="37034" y="96429"/>
                    <a:pt x="33541" y="106212"/>
                    <a:pt x="30746" y="115296"/>
                  </a:cubicBezTo>
                  <a:lnTo>
                    <a:pt x="0" y="130669"/>
                  </a:lnTo>
                  <a:lnTo>
                    <a:pt x="0" y="165607"/>
                  </a:lnTo>
                  <a:lnTo>
                    <a:pt x="30746" y="180980"/>
                  </a:lnTo>
                  <a:cubicBezTo>
                    <a:pt x="33541" y="190762"/>
                    <a:pt x="37034" y="199846"/>
                    <a:pt x="41926" y="208232"/>
                  </a:cubicBezTo>
                  <a:lnTo>
                    <a:pt x="31444" y="241073"/>
                  </a:lnTo>
                  <a:lnTo>
                    <a:pt x="55901" y="265530"/>
                  </a:lnTo>
                  <a:lnTo>
                    <a:pt x="88743" y="255049"/>
                  </a:lnTo>
                  <a:cubicBezTo>
                    <a:pt x="97128" y="259940"/>
                    <a:pt x="106212" y="263434"/>
                    <a:pt x="115995" y="266229"/>
                  </a:cubicBezTo>
                  <a:lnTo>
                    <a:pt x="131368" y="296975"/>
                  </a:lnTo>
                  <a:lnTo>
                    <a:pt x="166306" y="296975"/>
                  </a:lnTo>
                  <a:lnTo>
                    <a:pt x="181679" y="266229"/>
                  </a:lnTo>
                  <a:cubicBezTo>
                    <a:pt x="191461" y="263434"/>
                    <a:pt x="200545" y="259940"/>
                    <a:pt x="208930" y="255049"/>
                  </a:cubicBezTo>
                  <a:lnTo>
                    <a:pt x="241772" y="266229"/>
                  </a:lnTo>
                  <a:lnTo>
                    <a:pt x="266229" y="241073"/>
                  </a:lnTo>
                  <a:lnTo>
                    <a:pt x="255747" y="208930"/>
                  </a:lnTo>
                  <a:cubicBezTo>
                    <a:pt x="260639" y="200545"/>
                    <a:pt x="264133" y="191461"/>
                    <a:pt x="266928" y="181679"/>
                  </a:cubicBezTo>
                  <a:lnTo>
                    <a:pt x="297673" y="166306"/>
                  </a:lnTo>
                  <a:lnTo>
                    <a:pt x="297673" y="131368"/>
                  </a:lnTo>
                  <a:lnTo>
                    <a:pt x="266928" y="115995"/>
                  </a:lnTo>
                  <a:cubicBezTo>
                    <a:pt x="264133" y="106212"/>
                    <a:pt x="260639" y="97128"/>
                    <a:pt x="255747" y="8874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aphic 11" descr="Lightbulb">
            <a:extLst>
              <a:ext uri="{FF2B5EF4-FFF2-40B4-BE49-F238E27FC236}">
                <a16:creationId xmlns:a16="http://schemas.microsoft.com/office/drawing/2014/main" id="{E727A8E6-324C-4C21-98D4-4CC94A8B3B05}"/>
              </a:ext>
            </a:extLst>
          </p:cNvPr>
          <p:cNvGrpSpPr/>
          <p:nvPr/>
        </p:nvGrpSpPr>
        <p:grpSpPr>
          <a:xfrm>
            <a:off x="4130785" y="4652338"/>
            <a:ext cx="670813" cy="670813"/>
            <a:chOff x="4130785" y="4652338"/>
            <a:chExt cx="670813" cy="670813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0445C5E-3C84-4A2B-969D-DC98C91F8EEE}"/>
                </a:ext>
              </a:extLst>
            </p:cNvPr>
            <p:cNvSpPr/>
            <p:nvPr/>
          </p:nvSpPr>
          <p:spPr>
            <a:xfrm>
              <a:off x="4375352" y="5099546"/>
              <a:ext cx="181678" cy="41925"/>
            </a:xfrm>
            <a:custGeom>
              <a:avLst/>
              <a:gdLst>
                <a:gd name="connsiteX0" fmla="*/ 20963 w 181678"/>
                <a:gd name="connsiteY0" fmla="*/ 0 h 41925"/>
                <a:gd name="connsiteX1" fmla="*/ 160716 w 181678"/>
                <a:gd name="connsiteY1" fmla="*/ 0 h 41925"/>
                <a:gd name="connsiteX2" fmla="*/ 181679 w 181678"/>
                <a:gd name="connsiteY2" fmla="*/ 20963 h 41925"/>
                <a:gd name="connsiteX3" fmla="*/ 160716 w 181678"/>
                <a:gd name="connsiteY3" fmla="*/ 41926 h 41925"/>
                <a:gd name="connsiteX4" fmla="*/ 20963 w 181678"/>
                <a:gd name="connsiteY4" fmla="*/ 41926 h 41925"/>
                <a:gd name="connsiteX5" fmla="*/ 0 w 181678"/>
                <a:gd name="connsiteY5" fmla="*/ 20963 h 41925"/>
                <a:gd name="connsiteX6" fmla="*/ 20963 w 181678"/>
                <a:gd name="connsiteY6" fmla="*/ 0 h 4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678" h="41925">
                  <a:moveTo>
                    <a:pt x="20963" y="0"/>
                  </a:moveTo>
                  <a:lnTo>
                    <a:pt x="160716" y="0"/>
                  </a:lnTo>
                  <a:cubicBezTo>
                    <a:pt x="172595" y="0"/>
                    <a:pt x="181679" y="9084"/>
                    <a:pt x="181679" y="20963"/>
                  </a:cubicBezTo>
                  <a:cubicBezTo>
                    <a:pt x="181679" y="32842"/>
                    <a:pt x="172595" y="41926"/>
                    <a:pt x="160716" y="41926"/>
                  </a:cubicBezTo>
                  <a:lnTo>
                    <a:pt x="20963" y="41926"/>
                  </a:lnTo>
                  <a:cubicBezTo>
                    <a:pt x="9084" y="41926"/>
                    <a:pt x="0" y="32842"/>
                    <a:pt x="0" y="20963"/>
                  </a:cubicBezTo>
                  <a:cubicBezTo>
                    <a:pt x="0" y="9084"/>
                    <a:pt x="9084" y="0"/>
                    <a:pt x="20963" y="0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DE0E016-2D89-46B6-817D-3E0C3A51D236}"/>
                </a:ext>
              </a:extLst>
            </p:cNvPr>
            <p:cNvSpPr/>
            <p:nvPr/>
          </p:nvSpPr>
          <p:spPr>
            <a:xfrm>
              <a:off x="4375352" y="5169423"/>
              <a:ext cx="181678" cy="41925"/>
            </a:xfrm>
            <a:custGeom>
              <a:avLst/>
              <a:gdLst>
                <a:gd name="connsiteX0" fmla="*/ 20963 w 181678"/>
                <a:gd name="connsiteY0" fmla="*/ 0 h 41925"/>
                <a:gd name="connsiteX1" fmla="*/ 160716 w 181678"/>
                <a:gd name="connsiteY1" fmla="*/ 0 h 41925"/>
                <a:gd name="connsiteX2" fmla="*/ 181679 w 181678"/>
                <a:gd name="connsiteY2" fmla="*/ 20963 h 41925"/>
                <a:gd name="connsiteX3" fmla="*/ 160716 w 181678"/>
                <a:gd name="connsiteY3" fmla="*/ 41926 h 41925"/>
                <a:gd name="connsiteX4" fmla="*/ 20963 w 181678"/>
                <a:gd name="connsiteY4" fmla="*/ 41926 h 41925"/>
                <a:gd name="connsiteX5" fmla="*/ 0 w 181678"/>
                <a:gd name="connsiteY5" fmla="*/ 20963 h 41925"/>
                <a:gd name="connsiteX6" fmla="*/ 20963 w 181678"/>
                <a:gd name="connsiteY6" fmla="*/ 0 h 4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678" h="41925">
                  <a:moveTo>
                    <a:pt x="20963" y="0"/>
                  </a:moveTo>
                  <a:lnTo>
                    <a:pt x="160716" y="0"/>
                  </a:lnTo>
                  <a:cubicBezTo>
                    <a:pt x="172595" y="0"/>
                    <a:pt x="181679" y="9084"/>
                    <a:pt x="181679" y="20963"/>
                  </a:cubicBezTo>
                  <a:cubicBezTo>
                    <a:pt x="181679" y="32842"/>
                    <a:pt x="172595" y="41926"/>
                    <a:pt x="160716" y="41926"/>
                  </a:cubicBezTo>
                  <a:lnTo>
                    <a:pt x="20963" y="41926"/>
                  </a:lnTo>
                  <a:cubicBezTo>
                    <a:pt x="9084" y="41926"/>
                    <a:pt x="0" y="32842"/>
                    <a:pt x="0" y="20963"/>
                  </a:cubicBezTo>
                  <a:cubicBezTo>
                    <a:pt x="0" y="9084"/>
                    <a:pt x="9084" y="0"/>
                    <a:pt x="20963" y="0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FE72F7A9-F1CB-46C8-9D0E-550FD4036C96}"/>
                </a:ext>
              </a:extLst>
            </p:cNvPr>
            <p:cNvSpPr/>
            <p:nvPr/>
          </p:nvSpPr>
          <p:spPr>
            <a:xfrm>
              <a:off x="4420771" y="5239299"/>
              <a:ext cx="90839" cy="41925"/>
            </a:xfrm>
            <a:custGeom>
              <a:avLst/>
              <a:gdLst>
                <a:gd name="connsiteX0" fmla="*/ 0 w 90839"/>
                <a:gd name="connsiteY0" fmla="*/ 0 h 41925"/>
                <a:gd name="connsiteX1" fmla="*/ 45420 w 90839"/>
                <a:gd name="connsiteY1" fmla="*/ 41926 h 41925"/>
                <a:gd name="connsiteX2" fmla="*/ 90839 w 90839"/>
                <a:gd name="connsiteY2" fmla="*/ 0 h 41925"/>
                <a:gd name="connsiteX3" fmla="*/ 0 w 90839"/>
                <a:gd name="connsiteY3" fmla="*/ 0 h 4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839" h="41925">
                  <a:moveTo>
                    <a:pt x="0" y="0"/>
                  </a:moveTo>
                  <a:cubicBezTo>
                    <a:pt x="2096" y="23758"/>
                    <a:pt x="21662" y="41926"/>
                    <a:pt x="45420" y="41926"/>
                  </a:cubicBezTo>
                  <a:cubicBezTo>
                    <a:pt x="69178" y="41926"/>
                    <a:pt x="88743" y="23758"/>
                    <a:pt x="908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3AC6E49B-FEFA-400E-83A2-82042EFE57A8}"/>
                </a:ext>
              </a:extLst>
            </p:cNvPr>
            <p:cNvSpPr/>
            <p:nvPr/>
          </p:nvSpPr>
          <p:spPr>
            <a:xfrm>
              <a:off x="4284512" y="4694263"/>
              <a:ext cx="363357" cy="377332"/>
            </a:xfrm>
            <a:custGeom>
              <a:avLst/>
              <a:gdLst>
                <a:gd name="connsiteX0" fmla="*/ 181679 w 363357"/>
                <a:gd name="connsiteY0" fmla="*/ 0 h 377332"/>
                <a:gd name="connsiteX1" fmla="*/ 181679 w 363357"/>
                <a:gd name="connsiteY1" fmla="*/ 0 h 377332"/>
                <a:gd name="connsiteX2" fmla="*/ 181679 w 363357"/>
                <a:gd name="connsiteY2" fmla="*/ 0 h 377332"/>
                <a:gd name="connsiteX3" fmla="*/ 0 w 363357"/>
                <a:gd name="connsiteY3" fmla="*/ 179582 h 377332"/>
                <a:gd name="connsiteX4" fmla="*/ 0 w 363357"/>
                <a:gd name="connsiteY4" fmla="*/ 185871 h 377332"/>
                <a:gd name="connsiteX5" fmla="*/ 12578 w 363357"/>
                <a:gd name="connsiteY5" fmla="*/ 248760 h 377332"/>
                <a:gd name="connsiteX6" fmla="*/ 44022 w 363357"/>
                <a:gd name="connsiteY6" fmla="*/ 300468 h 377332"/>
                <a:gd name="connsiteX7" fmla="*/ 86647 w 363357"/>
                <a:gd name="connsiteY7" fmla="*/ 369646 h 377332"/>
                <a:gd name="connsiteX8" fmla="*/ 99224 w 363357"/>
                <a:gd name="connsiteY8" fmla="*/ 377332 h 377332"/>
                <a:gd name="connsiteX9" fmla="*/ 264133 w 363357"/>
                <a:gd name="connsiteY9" fmla="*/ 377332 h 377332"/>
                <a:gd name="connsiteX10" fmla="*/ 276710 w 363357"/>
                <a:gd name="connsiteY10" fmla="*/ 369646 h 377332"/>
                <a:gd name="connsiteX11" fmla="*/ 319335 w 363357"/>
                <a:gd name="connsiteY11" fmla="*/ 300468 h 377332"/>
                <a:gd name="connsiteX12" fmla="*/ 350779 w 363357"/>
                <a:gd name="connsiteY12" fmla="*/ 248760 h 377332"/>
                <a:gd name="connsiteX13" fmla="*/ 363357 w 363357"/>
                <a:gd name="connsiteY13" fmla="*/ 185871 h 377332"/>
                <a:gd name="connsiteX14" fmla="*/ 363357 w 363357"/>
                <a:gd name="connsiteY14" fmla="*/ 179582 h 377332"/>
                <a:gd name="connsiteX15" fmla="*/ 181679 w 363357"/>
                <a:gd name="connsiteY15" fmla="*/ 0 h 377332"/>
                <a:gd name="connsiteX16" fmla="*/ 321431 w 363357"/>
                <a:gd name="connsiteY16" fmla="*/ 185172 h 377332"/>
                <a:gd name="connsiteX17" fmla="*/ 311649 w 363357"/>
                <a:gd name="connsiteY17" fmla="*/ 234086 h 377332"/>
                <a:gd name="connsiteX18" fmla="*/ 287891 w 363357"/>
                <a:gd name="connsiteY18" fmla="*/ 272518 h 377332"/>
                <a:gd name="connsiteX19" fmla="*/ 247362 w 363357"/>
                <a:gd name="connsiteY19" fmla="*/ 335407 h 377332"/>
                <a:gd name="connsiteX20" fmla="*/ 181679 w 363357"/>
                <a:gd name="connsiteY20" fmla="*/ 335407 h 377332"/>
                <a:gd name="connsiteX21" fmla="*/ 116694 w 363357"/>
                <a:gd name="connsiteY21" fmla="*/ 335407 h 377332"/>
                <a:gd name="connsiteX22" fmla="*/ 76165 w 363357"/>
                <a:gd name="connsiteY22" fmla="*/ 272518 h 377332"/>
                <a:gd name="connsiteX23" fmla="*/ 52407 w 363357"/>
                <a:gd name="connsiteY23" fmla="*/ 234086 h 377332"/>
                <a:gd name="connsiteX24" fmla="*/ 42625 w 363357"/>
                <a:gd name="connsiteY24" fmla="*/ 185172 h 377332"/>
                <a:gd name="connsiteX25" fmla="*/ 42625 w 363357"/>
                <a:gd name="connsiteY25" fmla="*/ 179582 h 377332"/>
                <a:gd name="connsiteX26" fmla="*/ 182377 w 363357"/>
                <a:gd name="connsiteY26" fmla="*/ 41227 h 377332"/>
                <a:gd name="connsiteX27" fmla="*/ 182377 w 363357"/>
                <a:gd name="connsiteY27" fmla="*/ 41227 h 377332"/>
                <a:gd name="connsiteX28" fmla="*/ 182377 w 363357"/>
                <a:gd name="connsiteY28" fmla="*/ 41227 h 377332"/>
                <a:gd name="connsiteX29" fmla="*/ 182377 w 363357"/>
                <a:gd name="connsiteY29" fmla="*/ 41227 h 377332"/>
                <a:gd name="connsiteX30" fmla="*/ 182377 w 363357"/>
                <a:gd name="connsiteY30" fmla="*/ 41227 h 377332"/>
                <a:gd name="connsiteX31" fmla="*/ 182377 w 363357"/>
                <a:gd name="connsiteY31" fmla="*/ 41227 h 377332"/>
                <a:gd name="connsiteX32" fmla="*/ 182377 w 363357"/>
                <a:gd name="connsiteY32" fmla="*/ 41227 h 377332"/>
                <a:gd name="connsiteX33" fmla="*/ 322130 w 363357"/>
                <a:gd name="connsiteY33" fmla="*/ 179582 h 377332"/>
                <a:gd name="connsiteX34" fmla="*/ 322130 w 363357"/>
                <a:gd name="connsiteY34" fmla="*/ 185172 h 377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3357" h="377332">
                  <a:moveTo>
                    <a:pt x="181679" y="0"/>
                  </a:moveTo>
                  <a:cubicBezTo>
                    <a:pt x="181679" y="0"/>
                    <a:pt x="181679" y="0"/>
                    <a:pt x="181679" y="0"/>
                  </a:cubicBezTo>
                  <a:cubicBezTo>
                    <a:pt x="181679" y="0"/>
                    <a:pt x="181679" y="0"/>
                    <a:pt x="181679" y="0"/>
                  </a:cubicBezTo>
                  <a:cubicBezTo>
                    <a:pt x="82454" y="699"/>
                    <a:pt x="2096" y="80358"/>
                    <a:pt x="0" y="179582"/>
                  </a:cubicBezTo>
                  <a:lnTo>
                    <a:pt x="0" y="185871"/>
                  </a:lnTo>
                  <a:cubicBezTo>
                    <a:pt x="699" y="207533"/>
                    <a:pt x="4891" y="228496"/>
                    <a:pt x="12578" y="248760"/>
                  </a:cubicBezTo>
                  <a:cubicBezTo>
                    <a:pt x="20264" y="267626"/>
                    <a:pt x="30746" y="285096"/>
                    <a:pt x="44022" y="300468"/>
                  </a:cubicBezTo>
                  <a:cubicBezTo>
                    <a:pt x="60792" y="318636"/>
                    <a:pt x="78960" y="354273"/>
                    <a:pt x="86647" y="369646"/>
                  </a:cubicBezTo>
                  <a:cubicBezTo>
                    <a:pt x="88743" y="374537"/>
                    <a:pt x="93634" y="377332"/>
                    <a:pt x="99224" y="377332"/>
                  </a:cubicBezTo>
                  <a:lnTo>
                    <a:pt x="264133" y="377332"/>
                  </a:lnTo>
                  <a:cubicBezTo>
                    <a:pt x="269723" y="377332"/>
                    <a:pt x="274614" y="374537"/>
                    <a:pt x="276710" y="369646"/>
                  </a:cubicBezTo>
                  <a:cubicBezTo>
                    <a:pt x="284397" y="354273"/>
                    <a:pt x="302565" y="318636"/>
                    <a:pt x="319335" y="300468"/>
                  </a:cubicBezTo>
                  <a:cubicBezTo>
                    <a:pt x="332611" y="285096"/>
                    <a:pt x="343792" y="267626"/>
                    <a:pt x="350779" y="248760"/>
                  </a:cubicBezTo>
                  <a:cubicBezTo>
                    <a:pt x="358466" y="228496"/>
                    <a:pt x="362658" y="207533"/>
                    <a:pt x="363357" y="185871"/>
                  </a:cubicBezTo>
                  <a:lnTo>
                    <a:pt x="363357" y="179582"/>
                  </a:lnTo>
                  <a:cubicBezTo>
                    <a:pt x="361261" y="80358"/>
                    <a:pt x="280903" y="699"/>
                    <a:pt x="181679" y="0"/>
                  </a:cubicBezTo>
                  <a:close/>
                  <a:moveTo>
                    <a:pt x="321431" y="185172"/>
                  </a:moveTo>
                  <a:cubicBezTo>
                    <a:pt x="320732" y="201943"/>
                    <a:pt x="317239" y="218713"/>
                    <a:pt x="311649" y="234086"/>
                  </a:cubicBezTo>
                  <a:cubicBezTo>
                    <a:pt x="306058" y="248061"/>
                    <a:pt x="298372" y="261338"/>
                    <a:pt x="287891" y="272518"/>
                  </a:cubicBezTo>
                  <a:cubicBezTo>
                    <a:pt x="271819" y="292083"/>
                    <a:pt x="257844" y="313046"/>
                    <a:pt x="247362" y="335407"/>
                  </a:cubicBezTo>
                  <a:lnTo>
                    <a:pt x="181679" y="335407"/>
                  </a:lnTo>
                  <a:lnTo>
                    <a:pt x="116694" y="335407"/>
                  </a:lnTo>
                  <a:cubicBezTo>
                    <a:pt x="105513" y="313046"/>
                    <a:pt x="91538" y="292083"/>
                    <a:pt x="76165" y="272518"/>
                  </a:cubicBezTo>
                  <a:cubicBezTo>
                    <a:pt x="66383" y="261338"/>
                    <a:pt x="57997" y="248061"/>
                    <a:pt x="52407" y="234086"/>
                  </a:cubicBezTo>
                  <a:cubicBezTo>
                    <a:pt x="46118" y="218713"/>
                    <a:pt x="43323" y="201943"/>
                    <a:pt x="42625" y="185172"/>
                  </a:cubicBezTo>
                  <a:lnTo>
                    <a:pt x="42625" y="179582"/>
                  </a:lnTo>
                  <a:cubicBezTo>
                    <a:pt x="44022" y="103417"/>
                    <a:pt x="106212" y="41926"/>
                    <a:pt x="182377" y="41227"/>
                  </a:cubicBezTo>
                  <a:lnTo>
                    <a:pt x="182377" y="41227"/>
                  </a:lnTo>
                  <a:lnTo>
                    <a:pt x="182377" y="41227"/>
                  </a:lnTo>
                  <a:cubicBezTo>
                    <a:pt x="182377" y="41227"/>
                    <a:pt x="182377" y="41227"/>
                    <a:pt x="182377" y="41227"/>
                  </a:cubicBezTo>
                  <a:cubicBezTo>
                    <a:pt x="182377" y="41227"/>
                    <a:pt x="182377" y="41227"/>
                    <a:pt x="182377" y="41227"/>
                  </a:cubicBezTo>
                  <a:lnTo>
                    <a:pt x="182377" y="41227"/>
                  </a:lnTo>
                  <a:lnTo>
                    <a:pt x="182377" y="41227"/>
                  </a:lnTo>
                  <a:cubicBezTo>
                    <a:pt x="258543" y="41926"/>
                    <a:pt x="320732" y="102718"/>
                    <a:pt x="322130" y="179582"/>
                  </a:cubicBezTo>
                  <a:lnTo>
                    <a:pt x="322130" y="185172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8" name="Graphic 13" descr="Research">
            <a:extLst>
              <a:ext uri="{FF2B5EF4-FFF2-40B4-BE49-F238E27FC236}">
                <a16:creationId xmlns:a16="http://schemas.microsoft.com/office/drawing/2014/main" id="{DE742FFC-B444-4DC6-B061-3421FD452606}"/>
              </a:ext>
            </a:extLst>
          </p:cNvPr>
          <p:cNvGrpSpPr/>
          <p:nvPr/>
        </p:nvGrpSpPr>
        <p:grpSpPr>
          <a:xfrm>
            <a:off x="7383331" y="4652338"/>
            <a:ext cx="670813" cy="670813"/>
            <a:chOff x="7383331" y="4652338"/>
            <a:chExt cx="670813" cy="670813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A4F1BAD-0CA5-4086-BA24-EA2833C35449}"/>
                </a:ext>
              </a:extLst>
            </p:cNvPr>
            <p:cNvSpPr/>
            <p:nvPr/>
          </p:nvSpPr>
          <p:spPr>
            <a:xfrm>
              <a:off x="7437830" y="4710331"/>
              <a:ext cx="552900" cy="553599"/>
            </a:xfrm>
            <a:custGeom>
              <a:avLst/>
              <a:gdLst>
                <a:gd name="connsiteX0" fmla="*/ 452104 w 552900"/>
                <a:gd name="connsiteY0" fmla="*/ 382926 h 553599"/>
                <a:gd name="connsiteX1" fmla="*/ 408781 w 552900"/>
                <a:gd name="connsiteY1" fmla="*/ 369650 h 553599"/>
                <a:gd name="connsiteX2" fmla="*/ 377336 w 552900"/>
                <a:gd name="connsiteY2" fmla="*/ 338904 h 553599"/>
                <a:gd name="connsiteX3" fmla="*/ 420660 w 552900"/>
                <a:gd name="connsiteY3" fmla="*/ 211729 h 553599"/>
                <a:gd name="connsiteX4" fmla="*/ 211030 w 552900"/>
                <a:gd name="connsiteY4" fmla="*/ 4 h 553599"/>
                <a:gd name="connsiteX5" fmla="*/ 4 w 552900"/>
                <a:gd name="connsiteY5" fmla="*/ 209633 h 553599"/>
                <a:gd name="connsiteX6" fmla="*/ 209633 w 552900"/>
                <a:gd name="connsiteY6" fmla="*/ 420660 h 553599"/>
                <a:gd name="connsiteX7" fmla="*/ 338205 w 552900"/>
                <a:gd name="connsiteY7" fmla="*/ 377336 h 553599"/>
                <a:gd name="connsiteX8" fmla="*/ 368951 w 552900"/>
                <a:gd name="connsiteY8" fmla="*/ 408082 h 553599"/>
                <a:gd name="connsiteX9" fmla="*/ 382228 w 552900"/>
                <a:gd name="connsiteY9" fmla="*/ 452104 h 553599"/>
                <a:gd name="connsiteX10" fmla="*/ 469573 w 552900"/>
                <a:gd name="connsiteY10" fmla="*/ 539449 h 553599"/>
                <a:gd name="connsiteX11" fmla="*/ 538751 w 552900"/>
                <a:gd name="connsiteY11" fmla="*/ 539449 h 553599"/>
                <a:gd name="connsiteX12" fmla="*/ 538751 w 552900"/>
                <a:gd name="connsiteY12" fmla="*/ 470272 h 553599"/>
                <a:gd name="connsiteX13" fmla="*/ 452104 w 552900"/>
                <a:gd name="connsiteY13" fmla="*/ 382926 h 553599"/>
                <a:gd name="connsiteX14" fmla="*/ 211030 w 552900"/>
                <a:gd name="connsiteY14" fmla="*/ 378734 h 553599"/>
                <a:gd name="connsiteX15" fmla="*/ 43327 w 552900"/>
                <a:gd name="connsiteY15" fmla="*/ 211030 h 553599"/>
                <a:gd name="connsiteX16" fmla="*/ 211030 w 552900"/>
                <a:gd name="connsiteY16" fmla="*/ 43327 h 553599"/>
                <a:gd name="connsiteX17" fmla="*/ 378734 w 552900"/>
                <a:gd name="connsiteY17" fmla="*/ 211030 h 553599"/>
                <a:gd name="connsiteX18" fmla="*/ 211030 w 552900"/>
                <a:gd name="connsiteY18" fmla="*/ 378734 h 55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2900" h="553599">
                  <a:moveTo>
                    <a:pt x="452104" y="382926"/>
                  </a:moveTo>
                  <a:cubicBezTo>
                    <a:pt x="440924" y="371746"/>
                    <a:pt x="424153" y="366156"/>
                    <a:pt x="408781" y="369650"/>
                  </a:cubicBezTo>
                  <a:lnTo>
                    <a:pt x="377336" y="338904"/>
                  </a:lnTo>
                  <a:cubicBezTo>
                    <a:pt x="405287" y="302568"/>
                    <a:pt x="420660" y="257848"/>
                    <a:pt x="420660" y="211729"/>
                  </a:cubicBezTo>
                  <a:cubicBezTo>
                    <a:pt x="421358" y="95036"/>
                    <a:pt x="327025" y="703"/>
                    <a:pt x="211030" y="4"/>
                  </a:cubicBezTo>
                  <a:cubicBezTo>
                    <a:pt x="95036" y="-695"/>
                    <a:pt x="703" y="93638"/>
                    <a:pt x="4" y="209633"/>
                  </a:cubicBezTo>
                  <a:cubicBezTo>
                    <a:pt x="-695" y="325628"/>
                    <a:pt x="93638" y="419961"/>
                    <a:pt x="209633" y="420660"/>
                  </a:cubicBezTo>
                  <a:cubicBezTo>
                    <a:pt x="255751" y="420660"/>
                    <a:pt x="301171" y="405287"/>
                    <a:pt x="338205" y="377336"/>
                  </a:cubicBezTo>
                  <a:lnTo>
                    <a:pt x="368951" y="408082"/>
                  </a:lnTo>
                  <a:cubicBezTo>
                    <a:pt x="366156" y="424153"/>
                    <a:pt x="371047" y="440225"/>
                    <a:pt x="382228" y="452104"/>
                  </a:cubicBezTo>
                  <a:lnTo>
                    <a:pt x="469573" y="539449"/>
                  </a:lnTo>
                  <a:cubicBezTo>
                    <a:pt x="488440" y="558316"/>
                    <a:pt x="519884" y="558316"/>
                    <a:pt x="538751" y="539449"/>
                  </a:cubicBezTo>
                  <a:cubicBezTo>
                    <a:pt x="557617" y="520583"/>
                    <a:pt x="557617" y="489138"/>
                    <a:pt x="538751" y="470272"/>
                  </a:cubicBezTo>
                  <a:lnTo>
                    <a:pt x="452104" y="382926"/>
                  </a:lnTo>
                  <a:close/>
                  <a:moveTo>
                    <a:pt x="211030" y="378734"/>
                  </a:moveTo>
                  <a:cubicBezTo>
                    <a:pt x="118095" y="378734"/>
                    <a:pt x="43327" y="303966"/>
                    <a:pt x="43327" y="211030"/>
                  </a:cubicBezTo>
                  <a:cubicBezTo>
                    <a:pt x="43327" y="118095"/>
                    <a:pt x="118095" y="43327"/>
                    <a:pt x="211030" y="43327"/>
                  </a:cubicBezTo>
                  <a:cubicBezTo>
                    <a:pt x="303966" y="43327"/>
                    <a:pt x="378734" y="118095"/>
                    <a:pt x="378734" y="211030"/>
                  </a:cubicBezTo>
                  <a:cubicBezTo>
                    <a:pt x="378734" y="303267"/>
                    <a:pt x="303267" y="378734"/>
                    <a:pt x="211030" y="37873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5543F169-753F-40A6-B71B-C49C19ECEAB1}"/>
                </a:ext>
              </a:extLst>
            </p:cNvPr>
            <p:cNvSpPr/>
            <p:nvPr/>
          </p:nvSpPr>
          <p:spPr>
            <a:xfrm>
              <a:off x="7498626" y="4814183"/>
              <a:ext cx="301167" cy="221077"/>
            </a:xfrm>
            <a:custGeom>
              <a:avLst/>
              <a:gdLst>
                <a:gd name="connsiteX0" fmla="*/ 300468 w 301167"/>
                <a:gd name="connsiteY0" fmla="*/ 96697 h 221077"/>
                <a:gd name="connsiteX1" fmla="*/ 260639 w 301167"/>
                <a:gd name="connsiteY1" fmla="*/ 96697 h 221077"/>
                <a:gd name="connsiteX2" fmla="*/ 251555 w 301167"/>
                <a:gd name="connsiteY2" fmla="*/ 102287 h 221077"/>
                <a:gd name="connsiteX3" fmla="*/ 225002 w 301167"/>
                <a:gd name="connsiteY3" fmla="*/ 130937 h 221077"/>
                <a:gd name="connsiteX4" fmla="*/ 202641 w 301167"/>
                <a:gd name="connsiteY4" fmla="*/ 53374 h 221077"/>
                <a:gd name="connsiteX5" fmla="*/ 187269 w 301167"/>
                <a:gd name="connsiteY5" fmla="*/ 44989 h 221077"/>
                <a:gd name="connsiteX6" fmla="*/ 178883 w 301167"/>
                <a:gd name="connsiteY6" fmla="*/ 52675 h 221077"/>
                <a:gd name="connsiteX7" fmla="*/ 136958 w 301167"/>
                <a:gd name="connsiteY7" fmla="*/ 163778 h 221077"/>
                <a:gd name="connsiteX8" fmla="*/ 108308 w 301167"/>
                <a:gd name="connsiteY8" fmla="*/ 10050 h 221077"/>
                <a:gd name="connsiteX9" fmla="*/ 94333 w 301167"/>
                <a:gd name="connsiteY9" fmla="*/ 268 h 221077"/>
                <a:gd name="connsiteX10" fmla="*/ 84550 w 301167"/>
                <a:gd name="connsiteY10" fmla="*/ 8653 h 221077"/>
                <a:gd name="connsiteX11" fmla="*/ 54504 w 301167"/>
                <a:gd name="connsiteY11" fmla="*/ 96697 h 221077"/>
                <a:gd name="connsiteX12" fmla="*/ 0 w 301167"/>
                <a:gd name="connsiteY12" fmla="*/ 96697 h 221077"/>
                <a:gd name="connsiteX13" fmla="*/ 0 w 301167"/>
                <a:gd name="connsiteY13" fmla="*/ 124648 h 221077"/>
                <a:gd name="connsiteX14" fmla="*/ 63587 w 301167"/>
                <a:gd name="connsiteY14" fmla="*/ 124648 h 221077"/>
                <a:gd name="connsiteX15" fmla="*/ 75466 w 301167"/>
                <a:gd name="connsiteY15" fmla="*/ 114166 h 221077"/>
                <a:gd name="connsiteX16" fmla="*/ 92936 w 301167"/>
                <a:gd name="connsiteY16" fmla="*/ 61060 h 221077"/>
                <a:gd name="connsiteX17" fmla="*/ 120886 w 301167"/>
                <a:gd name="connsiteY17" fmla="*/ 211294 h 221077"/>
                <a:gd name="connsiteX18" fmla="*/ 132066 w 301167"/>
                <a:gd name="connsiteY18" fmla="*/ 221077 h 221077"/>
                <a:gd name="connsiteX19" fmla="*/ 133464 w 301167"/>
                <a:gd name="connsiteY19" fmla="*/ 221077 h 221077"/>
                <a:gd name="connsiteX20" fmla="*/ 145343 w 301167"/>
                <a:gd name="connsiteY20" fmla="*/ 213391 h 221077"/>
                <a:gd name="connsiteX21" fmla="*/ 190064 w 301167"/>
                <a:gd name="connsiteY21" fmla="*/ 95998 h 221077"/>
                <a:gd name="connsiteX22" fmla="*/ 208232 w 301167"/>
                <a:gd name="connsiteY22" fmla="*/ 158887 h 221077"/>
                <a:gd name="connsiteX23" fmla="*/ 223604 w 301167"/>
                <a:gd name="connsiteY23" fmla="*/ 167272 h 221077"/>
                <a:gd name="connsiteX24" fmla="*/ 229194 w 301167"/>
                <a:gd name="connsiteY24" fmla="*/ 163778 h 221077"/>
                <a:gd name="connsiteX25" fmla="*/ 266928 w 301167"/>
                <a:gd name="connsiteY25" fmla="*/ 124648 h 221077"/>
                <a:gd name="connsiteX26" fmla="*/ 301167 w 301167"/>
                <a:gd name="connsiteY26" fmla="*/ 124648 h 221077"/>
                <a:gd name="connsiteX27" fmla="*/ 301167 w 301167"/>
                <a:gd name="connsiteY27" fmla="*/ 96697 h 221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1167" h="221077">
                  <a:moveTo>
                    <a:pt x="300468" y="96697"/>
                  </a:moveTo>
                  <a:lnTo>
                    <a:pt x="260639" y="96697"/>
                  </a:lnTo>
                  <a:cubicBezTo>
                    <a:pt x="257145" y="97396"/>
                    <a:pt x="253651" y="99492"/>
                    <a:pt x="251555" y="102287"/>
                  </a:cubicBezTo>
                  <a:lnTo>
                    <a:pt x="225002" y="130937"/>
                  </a:lnTo>
                  <a:lnTo>
                    <a:pt x="202641" y="53374"/>
                  </a:lnTo>
                  <a:cubicBezTo>
                    <a:pt x="200545" y="47085"/>
                    <a:pt x="193558" y="42892"/>
                    <a:pt x="187269" y="44989"/>
                  </a:cubicBezTo>
                  <a:cubicBezTo>
                    <a:pt x="183775" y="46386"/>
                    <a:pt x="180281" y="48482"/>
                    <a:pt x="178883" y="52675"/>
                  </a:cubicBezTo>
                  <a:lnTo>
                    <a:pt x="136958" y="163778"/>
                  </a:lnTo>
                  <a:lnTo>
                    <a:pt x="108308" y="10050"/>
                  </a:lnTo>
                  <a:cubicBezTo>
                    <a:pt x="106911" y="3063"/>
                    <a:pt x="100622" y="-1130"/>
                    <a:pt x="94333" y="268"/>
                  </a:cubicBezTo>
                  <a:cubicBezTo>
                    <a:pt x="90140" y="967"/>
                    <a:pt x="86647" y="4460"/>
                    <a:pt x="84550" y="8653"/>
                  </a:cubicBezTo>
                  <a:lnTo>
                    <a:pt x="54504" y="96697"/>
                  </a:lnTo>
                  <a:lnTo>
                    <a:pt x="0" y="96697"/>
                  </a:lnTo>
                  <a:lnTo>
                    <a:pt x="0" y="124648"/>
                  </a:lnTo>
                  <a:lnTo>
                    <a:pt x="63587" y="124648"/>
                  </a:lnTo>
                  <a:cubicBezTo>
                    <a:pt x="69178" y="123949"/>
                    <a:pt x="74069" y="119756"/>
                    <a:pt x="75466" y="114166"/>
                  </a:cubicBezTo>
                  <a:lnTo>
                    <a:pt x="92936" y="61060"/>
                  </a:lnTo>
                  <a:lnTo>
                    <a:pt x="120886" y="211294"/>
                  </a:lnTo>
                  <a:cubicBezTo>
                    <a:pt x="121585" y="216884"/>
                    <a:pt x="126476" y="221077"/>
                    <a:pt x="132066" y="221077"/>
                  </a:cubicBezTo>
                  <a:lnTo>
                    <a:pt x="133464" y="221077"/>
                  </a:lnTo>
                  <a:cubicBezTo>
                    <a:pt x="138355" y="221077"/>
                    <a:pt x="143247" y="218282"/>
                    <a:pt x="145343" y="213391"/>
                  </a:cubicBezTo>
                  <a:lnTo>
                    <a:pt x="190064" y="95998"/>
                  </a:lnTo>
                  <a:lnTo>
                    <a:pt x="208232" y="158887"/>
                  </a:lnTo>
                  <a:cubicBezTo>
                    <a:pt x="210328" y="165176"/>
                    <a:pt x="216617" y="169369"/>
                    <a:pt x="223604" y="167272"/>
                  </a:cubicBezTo>
                  <a:cubicBezTo>
                    <a:pt x="225701" y="166573"/>
                    <a:pt x="227797" y="165176"/>
                    <a:pt x="229194" y="163778"/>
                  </a:cubicBezTo>
                  <a:lnTo>
                    <a:pt x="266928" y="124648"/>
                  </a:lnTo>
                  <a:lnTo>
                    <a:pt x="301167" y="124648"/>
                  </a:lnTo>
                  <a:lnTo>
                    <a:pt x="301167" y="96697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6285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Cycle List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328DFD8-EC3C-455C-A1A5-1E7CECD1C924}"/>
              </a:ext>
            </a:extLst>
          </p:cNvPr>
          <p:cNvGrpSpPr/>
          <p:nvPr/>
        </p:nvGrpSpPr>
        <p:grpSpPr>
          <a:xfrm>
            <a:off x="3493675" y="1555750"/>
            <a:ext cx="5204650" cy="4171951"/>
            <a:chOff x="3493675" y="1555750"/>
            <a:chExt cx="5204650" cy="4171951"/>
          </a:xfrm>
        </p:grpSpPr>
        <p:sp>
          <p:nvSpPr>
            <p:cNvPr id="33" name="Oval 5">
              <a:extLst>
                <a:ext uri="{FF2B5EF4-FFF2-40B4-BE49-F238E27FC236}">
                  <a16:creationId xmlns:a16="http://schemas.microsoft.com/office/drawing/2014/main" id="{E1BF84C3-324C-46A9-9617-2BC0BFABD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455" y="2570163"/>
              <a:ext cx="2151063" cy="21463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 cap="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11CC967E-2C1B-4E7F-A6A6-F1CD7C9EA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6555" y="1555750"/>
              <a:ext cx="4298405" cy="4171951"/>
            </a:xfrm>
            <a:custGeom>
              <a:avLst/>
              <a:gdLst>
                <a:gd name="connsiteX0" fmla="*/ 1320167 w 4298405"/>
                <a:gd name="connsiteY0" fmla="*/ 6351 h 4171951"/>
                <a:gd name="connsiteX1" fmla="*/ 1414038 w 4298405"/>
                <a:gd name="connsiteY1" fmla="*/ 236832 h 4171951"/>
                <a:gd name="connsiteX2" fmla="*/ 392501 w 4298405"/>
                <a:gd name="connsiteY2" fmla="*/ 1322245 h 4171951"/>
                <a:gd name="connsiteX3" fmla="*/ 1438982 w 4298405"/>
                <a:gd name="connsiteY3" fmla="*/ 3940138 h 4171951"/>
                <a:gd name="connsiteX4" fmla="*/ 1348348 w 4298405"/>
                <a:gd name="connsiteY4" fmla="*/ 4171951 h 4171951"/>
                <a:gd name="connsiteX5" fmla="*/ 172200 w 4298405"/>
                <a:gd name="connsiteY5" fmla="*/ 2963590 h 4171951"/>
                <a:gd name="connsiteX6" fmla="*/ 1320167 w 4298405"/>
                <a:gd name="connsiteY6" fmla="*/ 6351 h 4171951"/>
                <a:gd name="connsiteX7" fmla="*/ 2976823 w 4298405"/>
                <a:gd name="connsiteY7" fmla="*/ 0 h 4171951"/>
                <a:gd name="connsiteX8" fmla="*/ 4126021 w 4298405"/>
                <a:gd name="connsiteY8" fmla="*/ 2957239 h 4171951"/>
                <a:gd name="connsiteX9" fmla="*/ 2948612 w 4298405"/>
                <a:gd name="connsiteY9" fmla="*/ 4165600 h 4171951"/>
                <a:gd name="connsiteX10" fmla="*/ 2857881 w 4298405"/>
                <a:gd name="connsiteY10" fmla="*/ 3933787 h 4171951"/>
                <a:gd name="connsiteX11" fmla="*/ 3905483 w 4298405"/>
                <a:gd name="connsiteY11" fmla="*/ 1315894 h 4171951"/>
                <a:gd name="connsiteX12" fmla="*/ 2882851 w 4298405"/>
                <a:gd name="connsiteY12" fmla="*/ 230481 h 417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98405" h="4171951">
                  <a:moveTo>
                    <a:pt x="1320167" y="6351"/>
                  </a:moveTo>
                  <a:lnTo>
                    <a:pt x="1414038" y="236832"/>
                  </a:lnTo>
                  <a:cubicBezTo>
                    <a:pt x="950396" y="443904"/>
                    <a:pt x="583480" y="833876"/>
                    <a:pt x="392501" y="1322245"/>
                  </a:cubicBezTo>
                  <a:cubicBezTo>
                    <a:pt x="-8688" y="2347895"/>
                    <a:pt x="459906" y="3520095"/>
                    <a:pt x="1438982" y="3940138"/>
                  </a:cubicBezTo>
                  <a:lnTo>
                    <a:pt x="1348348" y="4171951"/>
                  </a:lnTo>
                  <a:cubicBezTo>
                    <a:pt x="818443" y="3946989"/>
                    <a:pt x="395548" y="3512482"/>
                    <a:pt x="172200" y="2963590"/>
                  </a:cubicBezTo>
                  <a:cubicBezTo>
                    <a:pt x="-294299" y="1816513"/>
                    <a:pt x="219611" y="492626"/>
                    <a:pt x="1320167" y="6351"/>
                  </a:cubicBezTo>
                  <a:close/>
                  <a:moveTo>
                    <a:pt x="2976823" y="0"/>
                  </a:moveTo>
                  <a:cubicBezTo>
                    <a:pt x="4078558" y="486275"/>
                    <a:pt x="4593019" y="1810162"/>
                    <a:pt x="4126021" y="2957239"/>
                  </a:cubicBezTo>
                  <a:cubicBezTo>
                    <a:pt x="3902433" y="3506131"/>
                    <a:pt x="3479085" y="3940638"/>
                    <a:pt x="2948612" y="4165600"/>
                  </a:cubicBezTo>
                  <a:lnTo>
                    <a:pt x="2857881" y="3933787"/>
                  </a:lnTo>
                  <a:cubicBezTo>
                    <a:pt x="3838006" y="3513744"/>
                    <a:pt x="4307102" y="2341544"/>
                    <a:pt x="3905483" y="1315894"/>
                  </a:cubicBezTo>
                  <a:cubicBezTo>
                    <a:pt x="3714299" y="827525"/>
                    <a:pt x="3346991" y="437553"/>
                    <a:pt x="2882851" y="23048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323B"/>
                </a:gs>
                <a:gs pos="57000">
                  <a:srgbClr val="2B323B">
                    <a:alpha val="66000"/>
                  </a:srgbClr>
                </a:gs>
                <a:gs pos="86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E3DDD9A-CEED-474E-AAA8-1D70EF946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4638" y="1757363"/>
              <a:ext cx="1149187" cy="1149350"/>
            </a:xfrm>
            <a:custGeom>
              <a:avLst/>
              <a:gdLst>
                <a:gd name="connsiteX0" fmla="*/ 573718 w 1149187"/>
                <a:gd name="connsiteY0" fmla="*/ 0 h 1149350"/>
                <a:gd name="connsiteX1" fmla="*/ 1149187 w 1149187"/>
                <a:gd name="connsiteY1" fmla="*/ 574675 h 1149350"/>
                <a:gd name="connsiteX2" fmla="*/ 573718 w 1149187"/>
                <a:gd name="connsiteY2" fmla="*/ 1149350 h 1149350"/>
                <a:gd name="connsiteX3" fmla="*/ 490027 w 1149187"/>
                <a:gd name="connsiteY3" fmla="*/ 1140925 h 1149350"/>
                <a:gd name="connsiteX4" fmla="*/ 468404 w 1149187"/>
                <a:gd name="connsiteY4" fmla="*/ 1096138 h 1149350"/>
                <a:gd name="connsiteX5" fmla="*/ 60454 w 1149187"/>
                <a:gd name="connsiteY5" fmla="*/ 602436 h 1149350"/>
                <a:gd name="connsiteX6" fmla="*/ 0 w 1149187"/>
                <a:gd name="connsiteY6" fmla="*/ 557330 h 1149350"/>
                <a:gd name="connsiteX7" fmla="*/ 9941 w 1149187"/>
                <a:gd name="connsiteY7" fmla="*/ 458858 h 1149350"/>
                <a:gd name="connsiteX8" fmla="*/ 573718 w 1149187"/>
                <a:gd name="connsiteY8" fmla="*/ 0 h 114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9187" h="1149350">
                  <a:moveTo>
                    <a:pt x="573718" y="0"/>
                  </a:moveTo>
                  <a:cubicBezTo>
                    <a:pt x="891541" y="0"/>
                    <a:pt x="1149187" y="257291"/>
                    <a:pt x="1149187" y="574675"/>
                  </a:cubicBezTo>
                  <a:cubicBezTo>
                    <a:pt x="1149187" y="892059"/>
                    <a:pt x="891541" y="1149350"/>
                    <a:pt x="573718" y="1149350"/>
                  </a:cubicBezTo>
                  <a:lnTo>
                    <a:pt x="490027" y="1140925"/>
                  </a:lnTo>
                  <a:lnTo>
                    <a:pt x="468404" y="1096138"/>
                  </a:lnTo>
                  <a:cubicBezTo>
                    <a:pt x="365117" y="906425"/>
                    <a:pt x="226136" y="738866"/>
                    <a:pt x="60454" y="602436"/>
                  </a:cubicBezTo>
                  <a:lnTo>
                    <a:pt x="0" y="557330"/>
                  </a:lnTo>
                  <a:lnTo>
                    <a:pt x="9941" y="458858"/>
                  </a:lnTo>
                  <a:cubicBezTo>
                    <a:pt x="63601" y="196989"/>
                    <a:pt x="295623" y="0"/>
                    <a:pt x="5737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4E11107-A24D-4A41-951D-814DAF377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9718" y="3065463"/>
              <a:ext cx="978607" cy="1150938"/>
            </a:xfrm>
            <a:custGeom>
              <a:avLst/>
              <a:gdLst>
                <a:gd name="connsiteX0" fmla="*/ 402344 w 978607"/>
                <a:gd name="connsiteY0" fmla="*/ 0 h 1150938"/>
                <a:gd name="connsiteX1" fmla="*/ 978607 w 978607"/>
                <a:gd name="connsiteY1" fmla="*/ 575469 h 1150938"/>
                <a:gd name="connsiteX2" fmla="*/ 402344 w 978607"/>
                <a:gd name="connsiteY2" fmla="*/ 1150938 h 1150938"/>
                <a:gd name="connsiteX3" fmla="*/ 80150 w 978607"/>
                <a:gd name="connsiteY3" fmla="*/ 1052657 h 1150938"/>
                <a:gd name="connsiteX4" fmla="*/ 4387 w 978607"/>
                <a:gd name="connsiteY4" fmla="*/ 990233 h 1150938"/>
                <a:gd name="connsiteX5" fmla="*/ 21692 w 978607"/>
                <a:gd name="connsiteY5" fmla="*/ 923082 h 1150938"/>
                <a:gd name="connsiteX6" fmla="*/ 55769 w 978607"/>
                <a:gd name="connsiteY6" fmla="*/ 585788 h 1150938"/>
                <a:gd name="connsiteX7" fmla="*/ 21692 w 978607"/>
                <a:gd name="connsiteY7" fmla="*/ 248494 h 1150938"/>
                <a:gd name="connsiteX8" fmla="*/ 0 w 978607"/>
                <a:gd name="connsiteY8" fmla="*/ 164320 h 1150938"/>
                <a:gd name="connsiteX9" fmla="*/ 80150 w 978607"/>
                <a:gd name="connsiteY9" fmla="*/ 98281 h 1150938"/>
                <a:gd name="connsiteX10" fmla="*/ 402344 w 978607"/>
                <a:gd name="connsiteY10" fmla="*/ 0 h 115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8607" h="1150938">
                  <a:moveTo>
                    <a:pt x="402344" y="0"/>
                  </a:moveTo>
                  <a:cubicBezTo>
                    <a:pt x="720605" y="0"/>
                    <a:pt x="978607" y="257646"/>
                    <a:pt x="978607" y="575469"/>
                  </a:cubicBezTo>
                  <a:cubicBezTo>
                    <a:pt x="978607" y="893292"/>
                    <a:pt x="720605" y="1150938"/>
                    <a:pt x="402344" y="1150938"/>
                  </a:cubicBezTo>
                  <a:cubicBezTo>
                    <a:pt x="282996" y="1150938"/>
                    <a:pt x="172122" y="1114707"/>
                    <a:pt x="80150" y="1052657"/>
                  </a:cubicBezTo>
                  <a:lnTo>
                    <a:pt x="4387" y="990233"/>
                  </a:lnTo>
                  <a:lnTo>
                    <a:pt x="21692" y="923082"/>
                  </a:lnTo>
                  <a:cubicBezTo>
                    <a:pt x="44035" y="814133"/>
                    <a:pt x="55769" y="701328"/>
                    <a:pt x="55769" y="585788"/>
                  </a:cubicBezTo>
                  <a:cubicBezTo>
                    <a:pt x="55769" y="470248"/>
                    <a:pt x="44035" y="357443"/>
                    <a:pt x="21692" y="248494"/>
                  </a:cubicBezTo>
                  <a:lnTo>
                    <a:pt x="0" y="164320"/>
                  </a:lnTo>
                  <a:lnTo>
                    <a:pt x="80150" y="98281"/>
                  </a:lnTo>
                  <a:cubicBezTo>
                    <a:pt x="172122" y="36232"/>
                    <a:pt x="282996" y="0"/>
                    <a:pt x="402344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FB20F13-0532-4BD3-901B-2AEC661BE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4858" y="4392613"/>
              <a:ext cx="1148966" cy="1150938"/>
            </a:xfrm>
            <a:custGeom>
              <a:avLst/>
              <a:gdLst>
                <a:gd name="connsiteX0" fmla="*/ 573497 w 1148966"/>
                <a:gd name="connsiteY0" fmla="*/ 0 h 1150938"/>
                <a:gd name="connsiteX1" fmla="*/ 1148966 w 1148966"/>
                <a:gd name="connsiteY1" fmla="*/ 575469 h 1150938"/>
                <a:gd name="connsiteX2" fmla="*/ 573497 w 1148966"/>
                <a:gd name="connsiteY2" fmla="*/ 1150938 h 1150938"/>
                <a:gd name="connsiteX3" fmla="*/ 9720 w 1148966"/>
                <a:gd name="connsiteY3" fmla="*/ 691446 h 1150938"/>
                <a:gd name="connsiteX4" fmla="*/ 0 w 1148966"/>
                <a:gd name="connsiteY4" fmla="*/ 595032 h 1150938"/>
                <a:gd name="connsiteX5" fmla="*/ 60233 w 1148966"/>
                <a:gd name="connsiteY5" fmla="*/ 550090 h 1150938"/>
                <a:gd name="connsiteX6" fmla="*/ 468183 w 1148966"/>
                <a:gd name="connsiteY6" fmla="*/ 56388 h 1150938"/>
                <a:gd name="connsiteX7" fmla="*/ 491412 w 1148966"/>
                <a:gd name="connsiteY7" fmla="*/ 8275 h 115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8966" h="1150938">
                  <a:moveTo>
                    <a:pt x="573497" y="0"/>
                  </a:moveTo>
                  <a:cubicBezTo>
                    <a:pt x="891320" y="0"/>
                    <a:pt x="1148966" y="257646"/>
                    <a:pt x="1148966" y="575469"/>
                  </a:cubicBezTo>
                  <a:cubicBezTo>
                    <a:pt x="1148966" y="893292"/>
                    <a:pt x="891320" y="1150938"/>
                    <a:pt x="573497" y="1150938"/>
                  </a:cubicBezTo>
                  <a:cubicBezTo>
                    <a:pt x="295402" y="1150938"/>
                    <a:pt x="63380" y="953678"/>
                    <a:pt x="9720" y="691446"/>
                  </a:cubicBezTo>
                  <a:lnTo>
                    <a:pt x="0" y="595032"/>
                  </a:lnTo>
                  <a:lnTo>
                    <a:pt x="60233" y="550090"/>
                  </a:lnTo>
                  <a:cubicBezTo>
                    <a:pt x="225915" y="413660"/>
                    <a:pt x="364896" y="246102"/>
                    <a:pt x="468183" y="56388"/>
                  </a:cubicBezTo>
                  <a:lnTo>
                    <a:pt x="491412" y="8275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17E8FBC-BE87-44FD-A662-2B01776B556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937699" y="1763714"/>
              <a:ext cx="1147957" cy="1149350"/>
            </a:xfrm>
            <a:custGeom>
              <a:avLst/>
              <a:gdLst>
                <a:gd name="connsiteX0" fmla="*/ 573718 w 1149187"/>
                <a:gd name="connsiteY0" fmla="*/ 0 h 1149350"/>
                <a:gd name="connsiteX1" fmla="*/ 1149187 w 1149187"/>
                <a:gd name="connsiteY1" fmla="*/ 574675 h 1149350"/>
                <a:gd name="connsiteX2" fmla="*/ 573718 w 1149187"/>
                <a:gd name="connsiteY2" fmla="*/ 1149350 h 1149350"/>
                <a:gd name="connsiteX3" fmla="*/ 490027 w 1149187"/>
                <a:gd name="connsiteY3" fmla="*/ 1140925 h 1149350"/>
                <a:gd name="connsiteX4" fmla="*/ 468404 w 1149187"/>
                <a:gd name="connsiteY4" fmla="*/ 1096138 h 1149350"/>
                <a:gd name="connsiteX5" fmla="*/ 60454 w 1149187"/>
                <a:gd name="connsiteY5" fmla="*/ 602436 h 1149350"/>
                <a:gd name="connsiteX6" fmla="*/ 0 w 1149187"/>
                <a:gd name="connsiteY6" fmla="*/ 557330 h 1149350"/>
                <a:gd name="connsiteX7" fmla="*/ 9941 w 1149187"/>
                <a:gd name="connsiteY7" fmla="*/ 458858 h 1149350"/>
                <a:gd name="connsiteX8" fmla="*/ 573718 w 1149187"/>
                <a:gd name="connsiteY8" fmla="*/ 0 h 114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9187" h="1149350">
                  <a:moveTo>
                    <a:pt x="573718" y="0"/>
                  </a:moveTo>
                  <a:cubicBezTo>
                    <a:pt x="891541" y="0"/>
                    <a:pt x="1149187" y="257291"/>
                    <a:pt x="1149187" y="574675"/>
                  </a:cubicBezTo>
                  <a:cubicBezTo>
                    <a:pt x="1149187" y="892059"/>
                    <a:pt x="891541" y="1149350"/>
                    <a:pt x="573718" y="1149350"/>
                  </a:cubicBezTo>
                  <a:lnTo>
                    <a:pt x="490027" y="1140925"/>
                  </a:lnTo>
                  <a:lnTo>
                    <a:pt x="468404" y="1096138"/>
                  </a:lnTo>
                  <a:cubicBezTo>
                    <a:pt x="365117" y="906425"/>
                    <a:pt x="226136" y="738866"/>
                    <a:pt x="60454" y="602436"/>
                  </a:cubicBezTo>
                  <a:lnTo>
                    <a:pt x="0" y="557330"/>
                  </a:lnTo>
                  <a:lnTo>
                    <a:pt x="9941" y="458858"/>
                  </a:lnTo>
                  <a:cubicBezTo>
                    <a:pt x="63601" y="196989"/>
                    <a:pt x="295623" y="0"/>
                    <a:pt x="573718" y="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02C8AFC-BFFB-4C30-BAD3-40DBF2AA798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493675" y="3071814"/>
              <a:ext cx="977560" cy="1150938"/>
            </a:xfrm>
            <a:custGeom>
              <a:avLst/>
              <a:gdLst>
                <a:gd name="connsiteX0" fmla="*/ 402344 w 978607"/>
                <a:gd name="connsiteY0" fmla="*/ 0 h 1150938"/>
                <a:gd name="connsiteX1" fmla="*/ 978607 w 978607"/>
                <a:gd name="connsiteY1" fmla="*/ 575469 h 1150938"/>
                <a:gd name="connsiteX2" fmla="*/ 402344 w 978607"/>
                <a:gd name="connsiteY2" fmla="*/ 1150938 h 1150938"/>
                <a:gd name="connsiteX3" fmla="*/ 80150 w 978607"/>
                <a:gd name="connsiteY3" fmla="*/ 1052657 h 1150938"/>
                <a:gd name="connsiteX4" fmla="*/ 4387 w 978607"/>
                <a:gd name="connsiteY4" fmla="*/ 990233 h 1150938"/>
                <a:gd name="connsiteX5" fmla="*/ 21692 w 978607"/>
                <a:gd name="connsiteY5" fmla="*/ 923082 h 1150938"/>
                <a:gd name="connsiteX6" fmla="*/ 55769 w 978607"/>
                <a:gd name="connsiteY6" fmla="*/ 585788 h 1150938"/>
                <a:gd name="connsiteX7" fmla="*/ 21692 w 978607"/>
                <a:gd name="connsiteY7" fmla="*/ 248494 h 1150938"/>
                <a:gd name="connsiteX8" fmla="*/ 0 w 978607"/>
                <a:gd name="connsiteY8" fmla="*/ 164320 h 1150938"/>
                <a:gd name="connsiteX9" fmla="*/ 80150 w 978607"/>
                <a:gd name="connsiteY9" fmla="*/ 98281 h 1150938"/>
                <a:gd name="connsiteX10" fmla="*/ 402344 w 978607"/>
                <a:gd name="connsiteY10" fmla="*/ 0 h 115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8607" h="1150938">
                  <a:moveTo>
                    <a:pt x="402344" y="0"/>
                  </a:moveTo>
                  <a:cubicBezTo>
                    <a:pt x="720605" y="0"/>
                    <a:pt x="978607" y="257646"/>
                    <a:pt x="978607" y="575469"/>
                  </a:cubicBezTo>
                  <a:cubicBezTo>
                    <a:pt x="978607" y="893292"/>
                    <a:pt x="720605" y="1150938"/>
                    <a:pt x="402344" y="1150938"/>
                  </a:cubicBezTo>
                  <a:cubicBezTo>
                    <a:pt x="282996" y="1150938"/>
                    <a:pt x="172122" y="1114707"/>
                    <a:pt x="80150" y="1052657"/>
                  </a:cubicBezTo>
                  <a:lnTo>
                    <a:pt x="4387" y="990233"/>
                  </a:lnTo>
                  <a:lnTo>
                    <a:pt x="21692" y="923082"/>
                  </a:lnTo>
                  <a:cubicBezTo>
                    <a:pt x="44035" y="814133"/>
                    <a:pt x="55769" y="701328"/>
                    <a:pt x="55769" y="585788"/>
                  </a:cubicBezTo>
                  <a:cubicBezTo>
                    <a:pt x="55769" y="470248"/>
                    <a:pt x="44035" y="357443"/>
                    <a:pt x="21692" y="248494"/>
                  </a:cubicBezTo>
                  <a:lnTo>
                    <a:pt x="0" y="164320"/>
                  </a:lnTo>
                  <a:lnTo>
                    <a:pt x="80150" y="98281"/>
                  </a:lnTo>
                  <a:cubicBezTo>
                    <a:pt x="172122" y="36232"/>
                    <a:pt x="282996" y="0"/>
                    <a:pt x="402344" y="0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F153DC1-62BC-4701-84F7-E172D7C9BAA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937700" y="4398964"/>
              <a:ext cx="1147736" cy="1150938"/>
            </a:xfrm>
            <a:custGeom>
              <a:avLst/>
              <a:gdLst>
                <a:gd name="connsiteX0" fmla="*/ 573497 w 1148966"/>
                <a:gd name="connsiteY0" fmla="*/ 0 h 1150938"/>
                <a:gd name="connsiteX1" fmla="*/ 1148966 w 1148966"/>
                <a:gd name="connsiteY1" fmla="*/ 575469 h 1150938"/>
                <a:gd name="connsiteX2" fmla="*/ 573497 w 1148966"/>
                <a:gd name="connsiteY2" fmla="*/ 1150938 h 1150938"/>
                <a:gd name="connsiteX3" fmla="*/ 9720 w 1148966"/>
                <a:gd name="connsiteY3" fmla="*/ 691446 h 1150938"/>
                <a:gd name="connsiteX4" fmla="*/ 0 w 1148966"/>
                <a:gd name="connsiteY4" fmla="*/ 595032 h 1150938"/>
                <a:gd name="connsiteX5" fmla="*/ 60233 w 1148966"/>
                <a:gd name="connsiteY5" fmla="*/ 550090 h 1150938"/>
                <a:gd name="connsiteX6" fmla="*/ 468183 w 1148966"/>
                <a:gd name="connsiteY6" fmla="*/ 56388 h 1150938"/>
                <a:gd name="connsiteX7" fmla="*/ 491412 w 1148966"/>
                <a:gd name="connsiteY7" fmla="*/ 8275 h 115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8966" h="1150938">
                  <a:moveTo>
                    <a:pt x="573497" y="0"/>
                  </a:moveTo>
                  <a:cubicBezTo>
                    <a:pt x="891320" y="0"/>
                    <a:pt x="1148966" y="257646"/>
                    <a:pt x="1148966" y="575469"/>
                  </a:cubicBezTo>
                  <a:cubicBezTo>
                    <a:pt x="1148966" y="893292"/>
                    <a:pt x="891320" y="1150938"/>
                    <a:pt x="573497" y="1150938"/>
                  </a:cubicBezTo>
                  <a:cubicBezTo>
                    <a:pt x="295402" y="1150938"/>
                    <a:pt x="63380" y="953678"/>
                    <a:pt x="9720" y="691446"/>
                  </a:cubicBezTo>
                  <a:lnTo>
                    <a:pt x="0" y="595032"/>
                  </a:lnTo>
                  <a:lnTo>
                    <a:pt x="60233" y="550090"/>
                  </a:lnTo>
                  <a:cubicBezTo>
                    <a:pt x="225915" y="413660"/>
                    <a:pt x="364896" y="246102"/>
                    <a:pt x="468183" y="56388"/>
                  </a:cubicBezTo>
                  <a:lnTo>
                    <a:pt x="491412" y="8275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2EDED94-11A6-4ED4-9B10-158223EE9B00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6682665-E3C0-4935-A080-BAC653B8C92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779D868-D8B3-4CDB-974A-E6B879DEF5E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329CD1A-17DA-4B2D-8CF4-B04607068AA6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7F24263-F206-4BFC-8EEB-73126427131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3933B3F-8BFB-4E65-8E4B-2E2AFAB541C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BA9D84D-137C-44FE-ABAB-F053E631E392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0B4554C-2527-4D21-AC5C-BC4028CE838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AD3430E-23A6-47BB-8AA6-ECF46FC5C76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147E6C5-7367-4C4E-87C8-3322CE1BF00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1651151-C350-43EC-9E61-C5BC231D855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C35415F-D063-4E96-8F8E-26478A4FB72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533F111-740D-4D9E-94AB-F21575D8530C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9E6C8AF-9266-45B3-91AA-14428F78D70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0F08324-B65D-4EAA-91E5-B44AFDB89E6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7B4CA69-39BB-45E8-A166-46CFD2A26F9D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E5D6360-35CA-4F2A-B46C-D53AF35FC0E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F7BAA8B7-450D-45E5-8EE5-82852654253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aphic 5" descr="Bar graph with upward trend">
            <a:extLst>
              <a:ext uri="{FF2B5EF4-FFF2-40B4-BE49-F238E27FC236}">
                <a16:creationId xmlns:a16="http://schemas.microsoft.com/office/drawing/2014/main" id="{E817F568-7ABE-4126-8B5F-CDE8666E9C99}"/>
              </a:ext>
            </a:extLst>
          </p:cNvPr>
          <p:cNvGrpSpPr/>
          <p:nvPr/>
        </p:nvGrpSpPr>
        <p:grpSpPr>
          <a:xfrm>
            <a:off x="4128376" y="1935535"/>
            <a:ext cx="670813" cy="670813"/>
            <a:chOff x="4128376" y="1935535"/>
            <a:chExt cx="670813" cy="67081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D76A23A-404F-4696-A337-2FC198671A6B}"/>
                </a:ext>
              </a:extLst>
            </p:cNvPr>
            <p:cNvSpPr/>
            <p:nvPr/>
          </p:nvSpPr>
          <p:spPr>
            <a:xfrm>
              <a:off x="4226202" y="2026374"/>
              <a:ext cx="482146" cy="489134"/>
            </a:xfrm>
            <a:custGeom>
              <a:avLst/>
              <a:gdLst>
                <a:gd name="connsiteX0" fmla="*/ 41926 w 482146"/>
                <a:gd name="connsiteY0" fmla="*/ 0 h 489134"/>
                <a:gd name="connsiteX1" fmla="*/ 0 w 482146"/>
                <a:gd name="connsiteY1" fmla="*/ 0 h 489134"/>
                <a:gd name="connsiteX2" fmla="*/ 0 w 482146"/>
                <a:gd name="connsiteY2" fmla="*/ 489134 h 489134"/>
                <a:gd name="connsiteX3" fmla="*/ 482147 w 482146"/>
                <a:gd name="connsiteY3" fmla="*/ 489134 h 489134"/>
                <a:gd name="connsiteX4" fmla="*/ 482147 w 482146"/>
                <a:gd name="connsiteY4" fmla="*/ 447209 h 489134"/>
                <a:gd name="connsiteX5" fmla="*/ 41926 w 482146"/>
                <a:gd name="connsiteY5" fmla="*/ 447209 h 489134"/>
                <a:gd name="connsiteX6" fmla="*/ 41926 w 482146"/>
                <a:gd name="connsiteY6" fmla="*/ 0 h 489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2146" h="489134">
                  <a:moveTo>
                    <a:pt x="41926" y="0"/>
                  </a:moveTo>
                  <a:lnTo>
                    <a:pt x="0" y="0"/>
                  </a:lnTo>
                  <a:lnTo>
                    <a:pt x="0" y="489134"/>
                  </a:lnTo>
                  <a:lnTo>
                    <a:pt x="482147" y="489134"/>
                  </a:lnTo>
                  <a:lnTo>
                    <a:pt x="482147" y="447209"/>
                  </a:lnTo>
                  <a:lnTo>
                    <a:pt x="41926" y="447209"/>
                  </a:lnTo>
                  <a:lnTo>
                    <a:pt x="41926" y="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5433095-7F26-4F9C-B752-EF4C617FB855}"/>
                </a:ext>
              </a:extLst>
            </p:cNvPr>
            <p:cNvSpPr/>
            <p:nvPr/>
          </p:nvSpPr>
          <p:spPr>
            <a:xfrm rot="-10800000">
              <a:off x="4603535" y="2026374"/>
              <a:ext cx="104814" cy="405282"/>
            </a:xfrm>
            <a:custGeom>
              <a:avLst/>
              <a:gdLst>
                <a:gd name="connsiteX0" fmla="*/ 0 w 104814"/>
                <a:gd name="connsiteY0" fmla="*/ 0 h 405282"/>
                <a:gd name="connsiteX1" fmla="*/ 104815 w 104814"/>
                <a:gd name="connsiteY1" fmla="*/ 0 h 405282"/>
                <a:gd name="connsiteX2" fmla="*/ 104815 w 104814"/>
                <a:gd name="connsiteY2" fmla="*/ 405283 h 405282"/>
                <a:gd name="connsiteX3" fmla="*/ 0 w 104814"/>
                <a:gd name="connsiteY3" fmla="*/ 405283 h 40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405282">
                  <a:moveTo>
                    <a:pt x="0" y="0"/>
                  </a:moveTo>
                  <a:lnTo>
                    <a:pt x="104815" y="0"/>
                  </a:lnTo>
                  <a:lnTo>
                    <a:pt x="104815" y="405283"/>
                  </a:lnTo>
                  <a:lnTo>
                    <a:pt x="0" y="405283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3CC65E3-4932-4F07-9E2C-C4B76CA0B541}"/>
                </a:ext>
              </a:extLst>
            </p:cNvPr>
            <p:cNvSpPr/>
            <p:nvPr/>
          </p:nvSpPr>
          <p:spPr>
            <a:xfrm rot="-10800000">
              <a:off x="4456794" y="2166126"/>
              <a:ext cx="104814" cy="265530"/>
            </a:xfrm>
            <a:custGeom>
              <a:avLst/>
              <a:gdLst>
                <a:gd name="connsiteX0" fmla="*/ 0 w 104814"/>
                <a:gd name="connsiteY0" fmla="*/ 0 h 265530"/>
                <a:gd name="connsiteX1" fmla="*/ 104815 w 104814"/>
                <a:gd name="connsiteY1" fmla="*/ 0 h 265530"/>
                <a:gd name="connsiteX2" fmla="*/ 104815 w 104814"/>
                <a:gd name="connsiteY2" fmla="*/ 265530 h 265530"/>
                <a:gd name="connsiteX3" fmla="*/ 0 w 104814"/>
                <a:gd name="connsiteY3" fmla="*/ 265530 h 26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265530">
                  <a:moveTo>
                    <a:pt x="0" y="0"/>
                  </a:moveTo>
                  <a:lnTo>
                    <a:pt x="104815" y="0"/>
                  </a:lnTo>
                  <a:lnTo>
                    <a:pt x="104815" y="265530"/>
                  </a:lnTo>
                  <a:lnTo>
                    <a:pt x="0" y="26553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5175788-36F0-47DE-B2D5-BAE496C16882}"/>
                </a:ext>
              </a:extLst>
            </p:cNvPr>
            <p:cNvSpPr/>
            <p:nvPr/>
          </p:nvSpPr>
          <p:spPr>
            <a:xfrm rot="-10800000">
              <a:off x="4310054" y="2291904"/>
              <a:ext cx="104814" cy="139752"/>
            </a:xfrm>
            <a:custGeom>
              <a:avLst/>
              <a:gdLst>
                <a:gd name="connsiteX0" fmla="*/ 0 w 104814"/>
                <a:gd name="connsiteY0" fmla="*/ 0 h 139752"/>
                <a:gd name="connsiteX1" fmla="*/ 104815 w 104814"/>
                <a:gd name="connsiteY1" fmla="*/ 0 h 139752"/>
                <a:gd name="connsiteX2" fmla="*/ 104815 w 104814"/>
                <a:gd name="connsiteY2" fmla="*/ 139753 h 139752"/>
                <a:gd name="connsiteX3" fmla="*/ 0 w 104814"/>
                <a:gd name="connsiteY3" fmla="*/ 139753 h 139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139752">
                  <a:moveTo>
                    <a:pt x="0" y="0"/>
                  </a:moveTo>
                  <a:lnTo>
                    <a:pt x="104815" y="0"/>
                  </a:lnTo>
                  <a:lnTo>
                    <a:pt x="104815" y="139753"/>
                  </a:lnTo>
                  <a:lnTo>
                    <a:pt x="0" y="139753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53E4E8A-781A-49EB-8896-68D62F8A3D90}"/>
                </a:ext>
              </a:extLst>
            </p:cNvPr>
            <p:cNvSpPr/>
            <p:nvPr/>
          </p:nvSpPr>
          <p:spPr>
            <a:xfrm>
              <a:off x="4307189" y="2026374"/>
              <a:ext cx="226469" cy="226469"/>
            </a:xfrm>
            <a:custGeom>
              <a:avLst/>
              <a:gdLst>
                <a:gd name="connsiteX0" fmla="*/ 226469 w 226469"/>
                <a:gd name="connsiteY0" fmla="*/ 96010 h 226469"/>
                <a:gd name="connsiteX1" fmla="*/ 226469 w 226469"/>
                <a:gd name="connsiteY1" fmla="*/ 0 h 226469"/>
                <a:gd name="connsiteX2" fmla="*/ 130459 w 226469"/>
                <a:gd name="connsiteY2" fmla="*/ 0 h 226469"/>
                <a:gd name="connsiteX3" fmla="*/ 168612 w 226469"/>
                <a:gd name="connsiteY3" fmla="*/ 38152 h 226469"/>
                <a:gd name="connsiteX4" fmla="*/ 0 w 226469"/>
                <a:gd name="connsiteY4" fmla="*/ 206764 h 226469"/>
                <a:gd name="connsiteX5" fmla="*/ 19705 w 226469"/>
                <a:gd name="connsiteY5" fmla="*/ 226469 h 226469"/>
                <a:gd name="connsiteX6" fmla="*/ 188317 w 226469"/>
                <a:gd name="connsiteY6" fmla="*/ 57928 h 226469"/>
                <a:gd name="connsiteX7" fmla="*/ 226469 w 226469"/>
                <a:gd name="connsiteY7" fmla="*/ 96010 h 22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469" h="226469">
                  <a:moveTo>
                    <a:pt x="226469" y="96010"/>
                  </a:moveTo>
                  <a:lnTo>
                    <a:pt x="226469" y="0"/>
                  </a:lnTo>
                  <a:lnTo>
                    <a:pt x="130459" y="0"/>
                  </a:lnTo>
                  <a:lnTo>
                    <a:pt x="168612" y="38152"/>
                  </a:lnTo>
                  <a:lnTo>
                    <a:pt x="0" y="206764"/>
                  </a:lnTo>
                  <a:lnTo>
                    <a:pt x="19705" y="226469"/>
                  </a:lnTo>
                  <a:lnTo>
                    <a:pt x="188317" y="57928"/>
                  </a:lnTo>
                  <a:lnTo>
                    <a:pt x="226469" y="9601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" name="Graphic 3" descr="Bar graph with downward trend RTL">
            <a:extLst>
              <a:ext uri="{FF2B5EF4-FFF2-40B4-BE49-F238E27FC236}">
                <a16:creationId xmlns:a16="http://schemas.microsoft.com/office/drawing/2014/main" id="{B69203C8-2225-4899-A011-03390F55CCF1}"/>
              </a:ext>
            </a:extLst>
          </p:cNvPr>
          <p:cNvGrpSpPr/>
          <p:nvPr/>
        </p:nvGrpSpPr>
        <p:grpSpPr>
          <a:xfrm>
            <a:off x="7394927" y="1935535"/>
            <a:ext cx="670813" cy="670813"/>
            <a:chOff x="7394927" y="1935535"/>
            <a:chExt cx="670813" cy="67081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5CBDBD3-DA81-4381-B40B-42AC043FFB9D}"/>
                </a:ext>
              </a:extLst>
            </p:cNvPr>
            <p:cNvSpPr/>
            <p:nvPr/>
          </p:nvSpPr>
          <p:spPr>
            <a:xfrm>
              <a:off x="7485766" y="2026374"/>
              <a:ext cx="482146" cy="489134"/>
            </a:xfrm>
            <a:custGeom>
              <a:avLst/>
              <a:gdLst>
                <a:gd name="connsiteX0" fmla="*/ 440221 w 482146"/>
                <a:gd name="connsiteY0" fmla="*/ 447209 h 489134"/>
                <a:gd name="connsiteX1" fmla="*/ 0 w 482146"/>
                <a:gd name="connsiteY1" fmla="*/ 447209 h 489134"/>
                <a:gd name="connsiteX2" fmla="*/ 0 w 482146"/>
                <a:gd name="connsiteY2" fmla="*/ 489134 h 489134"/>
                <a:gd name="connsiteX3" fmla="*/ 482147 w 482146"/>
                <a:gd name="connsiteY3" fmla="*/ 489134 h 489134"/>
                <a:gd name="connsiteX4" fmla="*/ 482147 w 482146"/>
                <a:gd name="connsiteY4" fmla="*/ 0 h 489134"/>
                <a:gd name="connsiteX5" fmla="*/ 440221 w 482146"/>
                <a:gd name="connsiteY5" fmla="*/ 0 h 489134"/>
                <a:gd name="connsiteX6" fmla="*/ 440221 w 482146"/>
                <a:gd name="connsiteY6" fmla="*/ 447209 h 489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2146" h="489134">
                  <a:moveTo>
                    <a:pt x="440221" y="447209"/>
                  </a:moveTo>
                  <a:lnTo>
                    <a:pt x="0" y="447209"/>
                  </a:lnTo>
                  <a:lnTo>
                    <a:pt x="0" y="489134"/>
                  </a:lnTo>
                  <a:lnTo>
                    <a:pt x="482147" y="489134"/>
                  </a:lnTo>
                  <a:lnTo>
                    <a:pt x="482147" y="0"/>
                  </a:lnTo>
                  <a:lnTo>
                    <a:pt x="440221" y="0"/>
                  </a:lnTo>
                  <a:lnTo>
                    <a:pt x="440221" y="447209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8752541-2560-4426-AD81-C3FAC8FBE94A}"/>
                </a:ext>
              </a:extLst>
            </p:cNvPr>
            <p:cNvSpPr/>
            <p:nvPr/>
          </p:nvSpPr>
          <p:spPr>
            <a:xfrm>
              <a:off x="7779246" y="2026374"/>
              <a:ext cx="104814" cy="405282"/>
            </a:xfrm>
            <a:custGeom>
              <a:avLst/>
              <a:gdLst>
                <a:gd name="connsiteX0" fmla="*/ 0 w 104814"/>
                <a:gd name="connsiteY0" fmla="*/ 0 h 405282"/>
                <a:gd name="connsiteX1" fmla="*/ 104815 w 104814"/>
                <a:gd name="connsiteY1" fmla="*/ 0 h 405282"/>
                <a:gd name="connsiteX2" fmla="*/ 104815 w 104814"/>
                <a:gd name="connsiteY2" fmla="*/ 405283 h 405282"/>
                <a:gd name="connsiteX3" fmla="*/ 0 w 104814"/>
                <a:gd name="connsiteY3" fmla="*/ 405283 h 40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405282">
                  <a:moveTo>
                    <a:pt x="0" y="0"/>
                  </a:moveTo>
                  <a:lnTo>
                    <a:pt x="104815" y="0"/>
                  </a:lnTo>
                  <a:lnTo>
                    <a:pt x="104815" y="405283"/>
                  </a:lnTo>
                  <a:lnTo>
                    <a:pt x="0" y="405283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754A30D-458B-40A5-9A2C-B21A3200D3C0}"/>
                </a:ext>
              </a:extLst>
            </p:cNvPr>
            <p:cNvSpPr/>
            <p:nvPr/>
          </p:nvSpPr>
          <p:spPr>
            <a:xfrm>
              <a:off x="7632506" y="2166126"/>
              <a:ext cx="104814" cy="265530"/>
            </a:xfrm>
            <a:custGeom>
              <a:avLst/>
              <a:gdLst>
                <a:gd name="connsiteX0" fmla="*/ 0 w 104814"/>
                <a:gd name="connsiteY0" fmla="*/ 0 h 265530"/>
                <a:gd name="connsiteX1" fmla="*/ 104815 w 104814"/>
                <a:gd name="connsiteY1" fmla="*/ 0 h 265530"/>
                <a:gd name="connsiteX2" fmla="*/ 104815 w 104814"/>
                <a:gd name="connsiteY2" fmla="*/ 265530 h 265530"/>
                <a:gd name="connsiteX3" fmla="*/ 0 w 104814"/>
                <a:gd name="connsiteY3" fmla="*/ 265530 h 26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265530">
                  <a:moveTo>
                    <a:pt x="0" y="0"/>
                  </a:moveTo>
                  <a:lnTo>
                    <a:pt x="104815" y="0"/>
                  </a:lnTo>
                  <a:lnTo>
                    <a:pt x="104815" y="265530"/>
                  </a:lnTo>
                  <a:lnTo>
                    <a:pt x="0" y="26553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6A1C5C4-4C24-4D7F-9088-556C555634A6}"/>
                </a:ext>
              </a:extLst>
            </p:cNvPr>
            <p:cNvSpPr/>
            <p:nvPr/>
          </p:nvSpPr>
          <p:spPr>
            <a:xfrm>
              <a:off x="7485766" y="2291904"/>
              <a:ext cx="104814" cy="139752"/>
            </a:xfrm>
            <a:custGeom>
              <a:avLst/>
              <a:gdLst>
                <a:gd name="connsiteX0" fmla="*/ 0 w 104814"/>
                <a:gd name="connsiteY0" fmla="*/ 0 h 139752"/>
                <a:gd name="connsiteX1" fmla="*/ 104815 w 104814"/>
                <a:gd name="connsiteY1" fmla="*/ 0 h 139752"/>
                <a:gd name="connsiteX2" fmla="*/ 104815 w 104814"/>
                <a:gd name="connsiteY2" fmla="*/ 139753 h 139752"/>
                <a:gd name="connsiteX3" fmla="*/ 0 w 104814"/>
                <a:gd name="connsiteY3" fmla="*/ 139753 h 139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139752">
                  <a:moveTo>
                    <a:pt x="0" y="0"/>
                  </a:moveTo>
                  <a:lnTo>
                    <a:pt x="104815" y="0"/>
                  </a:lnTo>
                  <a:lnTo>
                    <a:pt x="104815" y="139753"/>
                  </a:lnTo>
                  <a:lnTo>
                    <a:pt x="0" y="139753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7A31198-1459-4C7A-9208-573471B3F11E}"/>
                </a:ext>
              </a:extLst>
            </p:cNvPr>
            <p:cNvSpPr/>
            <p:nvPr/>
          </p:nvSpPr>
          <p:spPr>
            <a:xfrm>
              <a:off x="7492753" y="2023509"/>
              <a:ext cx="226469" cy="226469"/>
            </a:xfrm>
            <a:custGeom>
              <a:avLst/>
              <a:gdLst>
                <a:gd name="connsiteX0" fmla="*/ 0 w 226469"/>
                <a:gd name="connsiteY0" fmla="*/ 130459 h 226469"/>
                <a:gd name="connsiteX1" fmla="*/ 0 w 226469"/>
                <a:gd name="connsiteY1" fmla="*/ 226469 h 226469"/>
                <a:gd name="connsiteX2" fmla="*/ 96010 w 226469"/>
                <a:gd name="connsiteY2" fmla="*/ 226469 h 226469"/>
                <a:gd name="connsiteX3" fmla="*/ 57858 w 226469"/>
                <a:gd name="connsiteY3" fmla="*/ 188317 h 226469"/>
                <a:gd name="connsiteX4" fmla="*/ 226469 w 226469"/>
                <a:gd name="connsiteY4" fmla="*/ 19705 h 226469"/>
                <a:gd name="connsiteX5" fmla="*/ 206764 w 226469"/>
                <a:gd name="connsiteY5" fmla="*/ 0 h 226469"/>
                <a:gd name="connsiteX6" fmla="*/ 38152 w 226469"/>
                <a:gd name="connsiteY6" fmla="*/ 168612 h 226469"/>
                <a:gd name="connsiteX7" fmla="*/ 0 w 226469"/>
                <a:gd name="connsiteY7" fmla="*/ 130459 h 22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469" h="226469">
                  <a:moveTo>
                    <a:pt x="0" y="130459"/>
                  </a:moveTo>
                  <a:lnTo>
                    <a:pt x="0" y="226469"/>
                  </a:lnTo>
                  <a:lnTo>
                    <a:pt x="96010" y="226469"/>
                  </a:lnTo>
                  <a:lnTo>
                    <a:pt x="57858" y="188317"/>
                  </a:lnTo>
                  <a:lnTo>
                    <a:pt x="226469" y="19705"/>
                  </a:lnTo>
                  <a:lnTo>
                    <a:pt x="206764" y="0"/>
                  </a:lnTo>
                  <a:lnTo>
                    <a:pt x="38152" y="168612"/>
                  </a:lnTo>
                  <a:lnTo>
                    <a:pt x="0" y="130459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Graphic 7" descr="Bullseye">
            <a:extLst>
              <a:ext uri="{FF2B5EF4-FFF2-40B4-BE49-F238E27FC236}">
                <a16:creationId xmlns:a16="http://schemas.microsoft.com/office/drawing/2014/main" id="{A563691D-055C-4CBB-9F32-AB458DCB2206}"/>
              </a:ext>
            </a:extLst>
          </p:cNvPr>
          <p:cNvGrpSpPr/>
          <p:nvPr/>
        </p:nvGrpSpPr>
        <p:grpSpPr>
          <a:xfrm>
            <a:off x="7876556" y="3307907"/>
            <a:ext cx="670813" cy="670813"/>
            <a:chOff x="7876556" y="3307907"/>
            <a:chExt cx="670813" cy="670813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7D982D8-7B1D-4107-8906-98A6B43A28BE}"/>
                </a:ext>
              </a:extLst>
            </p:cNvPr>
            <p:cNvSpPr/>
            <p:nvPr/>
          </p:nvSpPr>
          <p:spPr>
            <a:xfrm>
              <a:off x="8130905" y="3367301"/>
              <a:ext cx="357068" cy="356369"/>
            </a:xfrm>
            <a:custGeom>
              <a:avLst/>
              <a:gdLst>
                <a:gd name="connsiteX0" fmla="*/ 294179 w 357068"/>
                <a:gd name="connsiteY0" fmla="*/ 62889 h 356369"/>
                <a:gd name="connsiteX1" fmla="*/ 287192 w 357068"/>
                <a:gd name="connsiteY1" fmla="*/ 0 h 356369"/>
                <a:gd name="connsiteX2" fmla="*/ 210328 w 357068"/>
                <a:gd name="connsiteY2" fmla="*/ 76864 h 356369"/>
                <a:gd name="connsiteX3" fmla="*/ 214520 w 357068"/>
                <a:gd name="connsiteY3" fmla="*/ 113200 h 356369"/>
                <a:gd name="connsiteX4" fmla="*/ 102718 w 357068"/>
                <a:gd name="connsiteY4" fmla="*/ 225002 h 356369"/>
                <a:gd name="connsiteX5" fmla="*/ 69876 w 357068"/>
                <a:gd name="connsiteY5" fmla="*/ 216617 h 356369"/>
                <a:gd name="connsiteX6" fmla="*/ 0 w 357068"/>
                <a:gd name="connsiteY6" fmla="*/ 286493 h 356369"/>
                <a:gd name="connsiteX7" fmla="*/ 69876 w 357068"/>
                <a:gd name="connsiteY7" fmla="*/ 356369 h 356369"/>
                <a:gd name="connsiteX8" fmla="*/ 139753 w 357068"/>
                <a:gd name="connsiteY8" fmla="*/ 286493 h 356369"/>
                <a:gd name="connsiteX9" fmla="*/ 132066 w 357068"/>
                <a:gd name="connsiteY9" fmla="*/ 254350 h 356369"/>
                <a:gd name="connsiteX10" fmla="*/ 243868 w 357068"/>
                <a:gd name="connsiteY10" fmla="*/ 142548 h 356369"/>
                <a:gd name="connsiteX11" fmla="*/ 280204 w 357068"/>
                <a:gd name="connsiteY11" fmla="*/ 146740 h 356369"/>
                <a:gd name="connsiteX12" fmla="*/ 357068 w 357068"/>
                <a:gd name="connsiteY12" fmla="*/ 69876 h 356369"/>
                <a:gd name="connsiteX13" fmla="*/ 294179 w 357068"/>
                <a:gd name="connsiteY13" fmla="*/ 62889 h 356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7068" h="356369">
                  <a:moveTo>
                    <a:pt x="294179" y="62889"/>
                  </a:moveTo>
                  <a:lnTo>
                    <a:pt x="287192" y="0"/>
                  </a:lnTo>
                  <a:lnTo>
                    <a:pt x="210328" y="76864"/>
                  </a:lnTo>
                  <a:lnTo>
                    <a:pt x="214520" y="113200"/>
                  </a:lnTo>
                  <a:lnTo>
                    <a:pt x="102718" y="225002"/>
                  </a:lnTo>
                  <a:cubicBezTo>
                    <a:pt x="92936" y="220111"/>
                    <a:pt x="81755" y="216617"/>
                    <a:pt x="69876" y="216617"/>
                  </a:cubicBezTo>
                  <a:cubicBezTo>
                    <a:pt x="31444" y="216617"/>
                    <a:pt x="0" y="248061"/>
                    <a:pt x="0" y="286493"/>
                  </a:cubicBezTo>
                  <a:cubicBezTo>
                    <a:pt x="0" y="324925"/>
                    <a:pt x="31444" y="356369"/>
                    <a:pt x="69876" y="356369"/>
                  </a:cubicBezTo>
                  <a:cubicBezTo>
                    <a:pt x="108308" y="356369"/>
                    <a:pt x="139753" y="324925"/>
                    <a:pt x="139753" y="286493"/>
                  </a:cubicBezTo>
                  <a:cubicBezTo>
                    <a:pt x="139753" y="274614"/>
                    <a:pt x="136958" y="264133"/>
                    <a:pt x="132066" y="254350"/>
                  </a:cubicBezTo>
                  <a:lnTo>
                    <a:pt x="243868" y="142548"/>
                  </a:lnTo>
                  <a:lnTo>
                    <a:pt x="280204" y="146740"/>
                  </a:lnTo>
                  <a:lnTo>
                    <a:pt x="357068" y="69876"/>
                  </a:lnTo>
                  <a:lnTo>
                    <a:pt x="294179" y="62889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E83036A-61D8-4A5E-9262-969100504153}"/>
                </a:ext>
              </a:extLst>
            </p:cNvPr>
            <p:cNvSpPr/>
            <p:nvPr/>
          </p:nvSpPr>
          <p:spPr>
            <a:xfrm>
              <a:off x="7935950" y="3388264"/>
              <a:ext cx="531060" cy="531060"/>
            </a:xfrm>
            <a:custGeom>
              <a:avLst/>
              <a:gdLst>
                <a:gd name="connsiteX0" fmla="*/ 494725 w 531060"/>
                <a:gd name="connsiteY0" fmla="*/ 145343 h 531060"/>
                <a:gd name="connsiteX1" fmla="*/ 485641 w 531060"/>
                <a:gd name="connsiteY1" fmla="*/ 155126 h 531060"/>
                <a:gd name="connsiteX2" fmla="*/ 472364 w 531060"/>
                <a:gd name="connsiteY2" fmla="*/ 153728 h 531060"/>
                <a:gd name="connsiteX3" fmla="*/ 457690 w 531060"/>
                <a:gd name="connsiteY3" fmla="*/ 151632 h 531060"/>
                <a:gd name="connsiteX4" fmla="*/ 489134 w 531060"/>
                <a:gd name="connsiteY4" fmla="*/ 265530 h 531060"/>
                <a:gd name="connsiteX5" fmla="*/ 265530 w 531060"/>
                <a:gd name="connsiteY5" fmla="*/ 489134 h 531060"/>
                <a:gd name="connsiteX6" fmla="*/ 41926 w 531060"/>
                <a:gd name="connsiteY6" fmla="*/ 265530 h 531060"/>
                <a:gd name="connsiteX7" fmla="*/ 265530 w 531060"/>
                <a:gd name="connsiteY7" fmla="*/ 41926 h 531060"/>
                <a:gd name="connsiteX8" fmla="*/ 379429 w 531060"/>
                <a:gd name="connsiteY8" fmla="*/ 73370 h 531060"/>
                <a:gd name="connsiteX9" fmla="*/ 378031 w 531060"/>
                <a:gd name="connsiteY9" fmla="*/ 59395 h 531060"/>
                <a:gd name="connsiteX10" fmla="*/ 375935 w 531060"/>
                <a:gd name="connsiteY10" fmla="*/ 45420 h 531060"/>
                <a:gd name="connsiteX11" fmla="*/ 385717 w 531060"/>
                <a:gd name="connsiteY11" fmla="*/ 35637 h 531060"/>
                <a:gd name="connsiteX12" fmla="*/ 390609 w 531060"/>
                <a:gd name="connsiteY12" fmla="*/ 30746 h 531060"/>
                <a:gd name="connsiteX13" fmla="*/ 265530 w 531060"/>
                <a:gd name="connsiteY13" fmla="*/ 0 h 531060"/>
                <a:gd name="connsiteX14" fmla="*/ 0 w 531060"/>
                <a:gd name="connsiteY14" fmla="*/ 265530 h 531060"/>
                <a:gd name="connsiteX15" fmla="*/ 265530 w 531060"/>
                <a:gd name="connsiteY15" fmla="*/ 531060 h 531060"/>
                <a:gd name="connsiteX16" fmla="*/ 531060 w 531060"/>
                <a:gd name="connsiteY16" fmla="*/ 265530 h 531060"/>
                <a:gd name="connsiteX17" fmla="*/ 499616 w 531060"/>
                <a:gd name="connsiteY17" fmla="*/ 141150 h 531060"/>
                <a:gd name="connsiteX18" fmla="*/ 494725 w 531060"/>
                <a:gd name="connsiteY18" fmla="*/ 145343 h 531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1060" h="531060">
                  <a:moveTo>
                    <a:pt x="494725" y="145343"/>
                  </a:moveTo>
                  <a:lnTo>
                    <a:pt x="485641" y="155126"/>
                  </a:lnTo>
                  <a:lnTo>
                    <a:pt x="472364" y="153728"/>
                  </a:lnTo>
                  <a:lnTo>
                    <a:pt x="457690" y="151632"/>
                  </a:lnTo>
                  <a:cubicBezTo>
                    <a:pt x="477256" y="185172"/>
                    <a:pt x="489134" y="223604"/>
                    <a:pt x="489134" y="265530"/>
                  </a:cubicBezTo>
                  <a:cubicBezTo>
                    <a:pt x="489134" y="388513"/>
                    <a:pt x="388513" y="489134"/>
                    <a:pt x="265530" y="489134"/>
                  </a:cubicBezTo>
                  <a:cubicBezTo>
                    <a:pt x="142548" y="489134"/>
                    <a:pt x="41926" y="388513"/>
                    <a:pt x="41926" y="265530"/>
                  </a:cubicBezTo>
                  <a:cubicBezTo>
                    <a:pt x="41926" y="142548"/>
                    <a:pt x="142548" y="41926"/>
                    <a:pt x="265530" y="41926"/>
                  </a:cubicBezTo>
                  <a:cubicBezTo>
                    <a:pt x="306757" y="41926"/>
                    <a:pt x="345888" y="53106"/>
                    <a:pt x="379429" y="73370"/>
                  </a:cubicBezTo>
                  <a:lnTo>
                    <a:pt x="378031" y="59395"/>
                  </a:lnTo>
                  <a:lnTo>
                    <a:pt x="375935" y="45420"/>
                  </a:lnTo>
                  <a:lnTo>
                    <a:pt x="385717" y="35637"/>
                  </a:lnTo>
                  <a:lnTo>
                    <a:pt x="390609" y="30746"/>
                  </a:lnTo>
                  <a:cubicBezTo>
                    <a:pt x="352876" y="11180"/>
                    <a:pt x="310950" y="0"/>
                    <a:pt x="265530" y="0"/>
                  </a:cubicBezTo>
                  <a:cubicBezTo>
                    <a:pt x="118790" y="0"/>
                    <a:pt x="0" y="118790"/>
                    <a:pt x="0" y="265530"/>
                  </a:cubicBezTo>
                  <a:cubicBezTo>
                    <a:pt x="0" y="412271"/>
                    <a:pt x="118790" y="531060"/>
                    <a:pt x="265530" y="531060"/>
                  </a:cubicBezTo>
                  <a:cubicBezTo>
                    <a:pt x="412271" y="531060"/>
                    <a:pt x="531060" y="412271"/>
                    <a:pt x="531060" y="265530"/>
                  </a:cubicBezTo>
                  <a:cubicBezTo>
                    <a:pt x="531060" y="220111"/>
                    <a:pt x="519880" y="178185"/>
                    <a:pt x="499616" y="141150"/>
                  </a:cubicBezTo>
                  <a:lnTo>
                    <a:pt x="494725" y="145343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A4699EB-06AF-49FF-BD81-A0B615DBE2C6}"/>
                </a:ext>
              </a:extLst>
            </p:cNvPr>
            <p:cNvSpPr/>
            <p:nvPr/>
          </p:nvSpPr>
          <p:spPr>
            <a:xfrm>
              <a:off x="8033777" y="3486091"/>
              <a:ext cx="335406" cy="335406"/>
            </a:xfrm>
            <a:custGeom>
              <a:avLst/>
              <a:gdLst>
                <a:gd name="connsiteX0" fmla="*/ 284397 w 335406"/>
                <a:gd name="connsiteY0" fmla="*/ 120187 h 335406"/>
                <a:gd name="connsiteX1" fmla="*/ 293481 w 335406"/>
                <a:gd name="connsiteY1" fmla="*/ 167703 h 335406"/>
                <a:gd name="connsiteX2" fmla="*/ 167703 w 335406"/>
                <a:gd name="connsiteY2" fmla="*/ 293481 h 335406"/>
                <a:gd name="connsiteX3" fmla="*/ 41926 w 335406"/>
                <a:gd name="connsiteY3" fmla="*/ 167703 h 335406"/>
                <a:gd name="connsiteX4" fmla="*/ 167703 w 335406"/>
                <a:gd name="connsiteY4" fmla="*/ 41926 h 335406"/>
                <a:gd name="connsiteX5" fmla="*/ 215219 w 335406"/>
                <a:gd name="connsiteY5" fmla="*/ 51010 h 335406"/>
                <a:gd name="connsiteX6" fmla="*/ 246664 w 335406"/>
                <a:gd name="connsiteY6" fmla="*/ 19565 h 335406"/>
                <a:gd name="connsiteX7" fmla="*/ 167703 w 335406"/>
                <a:gd name="connsiteY7" fmla="*/ 0 h 335406"/>
                <a:gd name="connsiteX8" fmla="*/ 0 w 335406"/>
                <a:gd name="connsiteY8" fmla="*/ 167703 h 335406"/>
                <a:gd name="connsiteX9" fmla="*/ 167703 w 335406"/>
                <a:gd name="connsiteY9" fmla="*/ 335407 h 335406"/>
                <a:gd name="connsiteX10" fmla="*/ 335407 w 335406"/>
                <a:gd name="connsiteY10" fmla="*/ 167703 h 335406"/>
                <a:gd name="connsiteX11" fmla="*/ 315841 w 335406"/>
                <a:gd name="connsiteY11" fmla="*/ 88743 h 335406"/>
                <a:gd name="connsiteX12" fmla="*/ 284397 w 335406"/>
                <a:gd name="connsiteY12" fmla="*/ 120187 h 33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406" h="335406">
                  <a:moveTo>
                    <a:pt x="284397" y="120187"/>
                  </a:moveTo>
                  <a:cubicBezTo>
                    <a:pt x="290686" y="134861"/>
                    <a:pt x="293481" y="150933"/>
                    <a:pt x="293481" y="167703"/>
                  </a:cubicBezTo>
                  <a:cubicBezTo>
                    <a:pt x="293481" y="236881"/>
                    <a:pt x="236881" y="293481"/>
                    <a:pt x="167703" y="293481"/>
                  </a:cubicBezTo>
                  <a:cubicBezTo>
                    <a:pt x="98526" y="293481"/>
                    <a:pt x="41926" y="236881"/>
                    <a:pt x="41926" y="167703"/>
                  </a:cubicBezTo>
                  <a:cubicBezTo>
                    <a:pt x="41926" y="98526"/>
                    <a:pt x="98526" y="41926"/>
                    <a:pt x="167703" y="41926"/>
                  </a:cubicBezTo>
                  <a:cubicBezTo>
                    <a:pt x="184474" y="41926"/>
                    <a:pt x="200545" y="45420"/>
                    <a:pt x="215219" y="51010"/>
                  </a:cubicBezTo>
                  <a:lnTo>
                    <a:pt x="246664" y="19565"/>
                  </a:lnTo>
                  <a:cubicBezTo>
                    <a:pt x="222906" y="6988"/>
                    <a:pt x="196353" y="0"/>
                    <a:pt x="167703" y="0"/>
                  </a:cubicBezTo>
                  <a:cubicBezTo>
                    <a:pt x="75466" y="0"/>
                    <a:pt x="0" y="75466"/>
                    <a:pt x="0" y="167703"/>
                  </a:cubicBezTo>
                  <a:cubicBezTo>
                    <a:pt x="0" y="259940"/>
                    <a:pt x="75466" y="335407"/>
                    <a:pt x="167703" y="335407"/>
                  </a:cubicBezTo>
                  <a:cubicBezTo>
                    <a:pt x="259940" y="335407"/>
                    <a:pt x="335407" y="259940"/>
                    <a:pt x="335407" y="167703"/>
                  </a:cubicBezTo>
                  <a:cubicBezTo>
                    <a:pt x="335407" y="139054"/>
                    <a:pt x="328419" y="112501"/>
                    <a:pt x="315841" y="88743"/>
                  </a:cubicBezTo>
                  <a:lnTo>
                    <a:pt x="284397" y="120187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9" descr="Gears">
            <a:extLst>
              <a:ext uri="{FF2B5EF4-FFF2-40B4-BE49-F238E27FC236}">
                <a16:creationId xmlns:a16="http://schemas.microsoft.com/office/drawing/2014/main" id="{C72963C9-571C-472E-BDEE-950541B6050B}"/>
              </a:ext>
            </a:extLst>
          </p:cNvPr>
          <p:cNvGrpSpPr/>
          <p:nvPr/>
        </p:nvGrpSpPr>
        <p:grpSpPr>
          <a:xfrm>
            <a:off x="3767831" y="3367301"/>
            <a:ext cx="455593" cy="551324"/>
            <a:chOff x="3767831" y="3367301"/>
            <a:chExt cx="455593" cy="551324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F498665-5787-4288-A8F2-41DD2B1A18C8}"/>
                </a:ext>
              </a:extLst>
            </p:cNvPr>
            <p:cNvSpPr/>
            <p:nvPr/>
          </p:nvSpPr>
          <p:spPr>
            <a:xfrm>
              <a:off x="3925752" y="3367301"/>
              <a:ext cx="297673" cy="296974"/>
            </a:xfrm>
            <a:custGeom>
              <a:avLst/>
              <a:gdLst>
                <a:gd name="connsiteX0" fmla="*/ 148837 w 297673"/>
                <a:gd name="connsiteY0" fmla="*/ 201244 h 296974"/>
                <a:gd name="connsiteX1" fmla="*/ 96429 w 297673"/>
                <a:gd name="connsiteY1" fmla="*/ 148837 h 296974"/>
                <a:gd name="connsiteX2" fmla="*/ 148837 w 297673"/>
                <a:gd name="connsiteY2" fmla="*/ 96429 h 296974"/>
                <a:gd name="connsiteX3" fmla="*/ 201244 w 297673"/>
                <a:gd name="connsiteY3" fmla="*/ 148837 h 296974"/>
                <a:gd name="connsiteX4" fmla="*/ 148837 w 297673"/>
                <a:gd name="connsiteY4" fmla="*/ 201244 h 296974"/>
                <a:gd name="connsiteX5" fmla="*/ 266928 w 297673"/>
                <a:gd name="connsiteY5" fmla="*/ 115995 h 296974"/>
                <a:gd name="connsiteX6" fmla="*/ 255747 w 297673"/>
                <a:gd name="connsiteY6" fmla="*/ 88743 h 296974"/>
                <a:gd name="connsiteX7" fmla="*/ 266928 w 297673"/>
                <a:gd name="connsiteY7" fmla="*/ 55901 h 296974"/>
                <a:gd name="connsiteX8" fmla="*/ 241772 w 297673"/>
                <a:gd name="connsiteY8" fmla="*/ 30746 h 296974"/>
                <a:gd name="connsiteX9" fmla="*/ 208930 w 297673"/>
                <a:gd name="connsiteY9" fmla="*/ 41926 h 296974"/>
                <a:gd name="connsiteX10" fmla="*/ 181679 w 297673"/>
                <a:gd name="connsiteY10" fmla="*/ 30746 h 296974"/>
                <a:gd name="connsiteX11" fmla="*/ 166306 w 297673"/>
                <a:gd name="connsiteY11" fmla="*/ 0 h 296974"/>
                <a:gd name="connsiteX12" fmla="*/ 131368 w 297673"/>
                <a:gd name="connsiteY12" fmla="*/ 0 h 296974"/>
                <a:gd name="connsiteX13" fmla="*/ 115995 w 297673"/>
                <a:gd name="connsiteY13" fmla="*/ 30746 h 296974"/>
                <a:gd name="connsiteX14" fmla="*/ 88743 w 297673"/>
                <a:gd name="connsiteY14" fmla="*/ 41926 h 296974"/>
                <a:gd name="connsiteX15" fmla="*/ 55901 w 297673"/>
                <a:gd name="connsiteY15" fmla="*/ 30746 h 296974"/>
                <a:gd name="connsiteX16" fmla="*/ 30746 w 297673"/>
                <a:gd name="connsiteY16" fmla="*/ 55901 h 296974"/>
                <a:gd name="connsiteX17" fmla="*/ 41926 w 297673"/>
                <a:gd name="connsiteY17" fmla="*/ 88743 h 296974"/>
                <a:gd name="connsiteX18" fmla="*/ 30746 w 297673"/>
                <a:gd name="connsiteY18" fmla="*/ 115995 h 296974"/>
                <a:gd name="connsiteX19" fmla="*/ 0 w 297673"/>
                <a:gd name="connsiteY19" fmla="*/ 131368 h 296974"/>
                <a:gd name="connsiteX20" fmla="*/ 0 w 297673"/>
                <a:gd name="connsiteY20" fmla="*/ 166306 h 296974"/>
                <a:gd name="connsiteX21" fmla="*/ 30746 w 297673"/>
                <a:gd name="connsiteY21" fmla="*/ 181679 h 296974"/>
                <a:gd name="connsiteX22" fmla="*/ 41926 w 297673"/>
                <a:gd name="connsiteY22" fmla="*/ 208930 h 296974"/>
                <a:gd name="connsiteX23" fmla="*/ 30746 w 297673"/>
                <a:gd name="connsiteY23" fmla="*/ 241772 h 296974"/>
                <a:gd name="connsiteX24" fmla="*/ 55202 w 297673"/>
                <a:gd name="connsiteY24" fmla="*/ 266229 h 296974"/>
                <a:gd name="connsiteX25" fmla="*/ 88044 w 297673"/>
                <a:gd name="connsiteY25" fmla="*/ 255049 h 296974"/>
                <a:gd name="connsiteX26" fmla="*/ 115296 w 297673"/>
                <a:gd name="connsiteY26" fmla="*/ 266229 h 296974"/>
                <a:gd name="connsiteX27" fmla="*/ 130669 w 297673"/>
                <a:gd name="connsiteY27" fmla="*/ 296975 h 296974"/>
                <a:gd name="connsiteX28" fmla="*/ 165607 w 297673"/>
                <a:gd name="connsiteY28" fmla="*/ 296975 h 296974"/>
                <a:gd name="connsiteX29" fmla="*/ 180980 w 297673"/>
                <a:gd name="connsiteY29" fmla="*/ 266229 h 296974"/>
                <a:gd name="connsiteX30" fmla="*/ 208232 w 297673"/>
                <a:gd name="connsiteY30" fmla="*/ 255049 h 296974"/>
                <a:gd name="connsiteX31" fmla="*/ 241073 w 297673"/>
                <a:gd name="connsiteY31" fmla="*/ 266229 h 296974"/>
                <a:gd name="connsiteX32" fmla="*/ 266229 w 297673"/>
                <a:gd name="connsiteY32" fmla="*/ 241772 h 296974"/>
                <a:gd name="connsiteX33" fmla="*/ 255049 w 297673"/>
                <a:gd name="connsiteY33" fmla="*/ 208930 h 296974"/>
                <a:gd name="connsiteX34" fmla="*/ 266928 w 297673"/>
                <a:gd name="connsiteY34" fmla="*/ 181679 h 296974"/>
                <a:gd name="connsiteX35" fmla="*/ 297673 w 297673"/>
                <a:gd name="connsiteY35" fmla="*/ 166306 h 296974"/>
                <a:gd name="connsiteX36" fmla="*/ 297673 w 297673"/>
                <a:gd name="connsiteY36" fmla="*/ 131368 h 296974"/>
                <a:gd name="connsiteX37" fmla="*/ 266928 w 297673"/>
                <a:gd name="connsiteY37" fmla="*/ 115995 h 29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97673" h="296974">
                  <a:moveTo>
                    <a:pt x="148837" y="201244"/>
                  </a:moveTo>
                  <a:cubicBezTo>
                    <a:pt x="119489" y="201244"/>
                    <a:pt x="96429" y="177486"/>
                    <a:pt x="96429" y="148837"/>
                  </a:cubicBezTo>
                  <a:cubicBezTo>
                    <a:pt x="96429" y="120187"/>
                    <a:pt x="120187" y="96429"/>
                    <a:pt x="148837" y="96429"/>
                  </a:cubicBezTo>
                  <a:cubicBezTo>
                    <a:pt x="178185" y="96429"/>
                    <a:pt x="201244" y="120187"/>
                    <a:pt x="201244" y="148837"/>
                  </a:cubicBezTo>
                  <a:cubicBezTo>
                    <a:pt x="201244" y="177486"/>
                    <a:pt x="177486" y="201244"/>
                    <a:pt x="148837" y="201244"/>
                  </a:cubicBezTo>
                  <a:close/>
                  <a:moveTo>
                    <a:pt x="266928" y="115995"/>
                  </a:moveTo>
                  <a:cubicBezTo>
                    <a:pt x="264133" y="106212"/>
                    <a:pt x="260639" y="97128"/>
                    <a:pt x="255747" y="88743"/>
                  </a:cubicBezTo>
                  <a:lnTo>
                    <a:pt x="266928" y="55901"/>
                  </a:lnTo>
                  <a:lnTo>
                    <a:pt x="241772" y="30746"/>
                  </a:lnTo>
                  <a:lnTo>
                    <a:pt x="208930" y="41926"/>
                  </a:lnTo>
                  <a:cubicBezTo>
                    <a:pt x="200545" y="37034"/>
                    <a:pt x="191461" y="33541"/>
                    <a:pt x="181679" y="30746"/>
                  </a:cubicBezTo>
                  <a:lnTo>
                    <a:pt x="166306" y="0"/>
                  </a:lnTo>
                  <a:lnTo>
                    <a:pt x="131368" y="0"/>
                  </a:lnTo>
                  <a:lnTo>
                    <a:pt x="115995" y="30746"/>
                  </a:lnTo>
                  <a:cubicBezTo>
                    <a:pt x="106212" y="33541"/>
                    <a:pt x="97128" y="37034"/>
                    <a:pt x="88743" y="41926"/>
                  </a:cubicBezTo>
                  <a:lnTo>
                    <a:pt x="55901" y="30746"/>
                  </a:lnTo>
                  <a:lnTo>
                    <a:pt x="30746" y="55901"/>
                  </a:lnTo>
                  <a:lnTo>
                    <a:pt x="41926" y="88743"/>
                  </a:lnTo>
                  <a:cubicBezTo>
                    <a:pt x="37034" y="97128"/>
                    <a:pt x="33541" y="106212"/>
                    <a:pt x="30746" y="115995"/>
                  </a:cubicBezTo>
                  <a:lnTo>
                    <a:pt x="0" y="131368"/>
                  </a:lnTo>
                  <a:lnTo>
                    <a:pt x="0" y="166306"/>
                  </a:lnTo>
                  <a:lnTo>
                    <a:pt x="30746" y="181679"/>
                  </a:lnTo>
                  <a:cubicBezTo>
                    <a:pt x="33541" y="191461"/>
                    <a:pt x="37034" y="200545"/>
                    <a:pt x="41926" y="208930"/>
                  </a:cubicBezTo>
                  <a:lnTo>
                    <a:pt x="30746" y="241772"/>
                  </a:lnTo>
                  <a:lnTo>
                    <a:pt x="55202" y="266229"/>
                  </a:lnTo>
                  <a:lnTo>
                    <a:pt x="88044" y="255049"/>
                  </a:lnTo>
                  <a:cubicBezTo>
                    <a:pt x="96429" y="259940"/>
                    <a:pt x="105513" y="263434"/>
                    <a:pt x="115296" y="266229"/>
                  </a:cubicBezTo>
                  <a:lnTo>
                    <a:pt x="130669" y="296975"/>
                  </a:lnTo>
                  <a:lnTo>
                    <a:pt x="165607" y="296975"/>
                  </a:lnTo>
                  <a:lnTo>
                    <a:pt x="180980" y="266229"/>
                  </a:lnTo>
                  <a:cubicBezTo>
                    <a:pt x="190762" y="263434"/>
                    <a:pt x="199846" y="259940"/>
                    <a:pt x="208232" y="255049"/>
                  </a:cubicBezTo>
                  <a:lnTo>
                    <a:pt x="241073" y="266229"/>
                  </a:lnTo>
                  <a:lnTo>
                    <a:pt x="266229" y="241772"/>
                  </a:lnTo>
                  <a:lnTo>
                    <a:pt x="255049" y="208930"/>
                  </a:lnTo>
                  <a:cubicBezTo>
                    <a:pt x="259940" y="200545"/>
                    <a:pt x="264133" y="190762"/>
                    <a:pt x="266928" y="181679"/>
                  </a:cubicBezTo>
                  <a:lnTo>
                    <a:pt x="297673" y="166306"/>
                  </a:lnTo>
                  <a:lnTo>
                    <a:pt x="297673" y="131368"/>
                  </a:lnTo>
                  <a:lnTo>
                    <a:pt x="266928" y="115995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389ECE5-C198-4974-8D21-6D36125C5DE0}"/>
                </a:ext>
              </a:extLst>
            </p:cNvPr>
            <p:cNvSpPr/>
            <p:nvPr/>
          </p:nvSpPr>
          <p:spPr>
            <a:xfrm>
              <a:off x="3767831" y="3621651"/>
              <a:ext cx="297673" cy="296974"/>
            </a:xfrm>
            <a:custGeom>
              <a:avLst/>
              <a:gdLst>
                <a:gd name="connsiteX0" fmla="*/ 148837 w 297673"/>
                <a:gd name="connsiteY0" fmla="*/ 201244 h 296974"/>
                <a:gd name="connsiteX1" fmla="*/ 96429 w 297673"/>
                <a:gd name="connsiteY1" fmla="*/ 148837 h 296974"/>
                <a:gd name="connsiteX2" fmla="*/ 148837 w 297673"/>
                <a:gd name="connsiteY2" fmla="*/ 96429 h 296974"/>
                <a:gd name="connsiteX3" fmla="*/ 201244 w 297673"/>
                <a:gd name="connsiteY3" fmla="*/ 148837 h 296974"/>
                <a:gd name="connsiteX4" fmla="*/ 148837 w 297673"/>
                <a:gd name="connsiteY4" fmla="*/ 201244 h 296974"/>
                <a:gd name="connsiteX5" fmla="*/ 148837 w 297673"/>
                <a:gd name="connsiteY5" fmla="*/ 201244 h 296974"/>
                <a:gd name="connsiteX6" fmla="*/ 255747 w 297673"/>
                <a:gd name="connsiteY6" fmla="*/ 88743 h 296974"/>
                <a:gd name="connsiteX7" fmla="*/ 266928 w 297673"/>
                <a:gd name="connsiteY7" fmla="*/ 55901 h 296974"/>
                <a:gd name="connsiteX8" fmla="*/ 241772 w 297673"/>
                <a:gd name="connsiteY8" fmla="*/ 30746 h 296974"/>
                <a:gd name="connsiteX9" fmla="*/ 208930 w 297673"/>
                <a:gd name="connsiteY9" fmla="*/ 41926 h 296974"/>
                <a:gd name="connsiteX10" fmla="*/ 181679 w 297673"/>
                <a:gd name="connsiteY10" fmla="*/ 30746 h 296974"/>
                <a:gd name="connsiteX11" fmla="*/ 166306 w 297673"/>
                <a:gd name="connsiteY11" fmla="*/ 0 h 296974"/>
                <a:gd name="connsiteX12" fmla="*/ 131368 w 297673"/>
                <a:gd name="connsiteY12" fmla="*/ 0 h 296974"/>
                <a:gd name="connsiteX13" fmla="*/ 115995 w 297673"/>
                <a:gd name="connsiteY13" fmla="*/ 30746 h 296974"/>
                <a:gd name="connsiteX14" fmla="*/ 88743 w 297673"/>
                <a:gd name="connsiteY14" fmla="*/ 41926 h 296974"/>
                <a:gd name="connsiteX15" fmla="*/ 55901 w 297673"/>
                <a:gd name="connsiteY15" fmla="*/ 30746 h 296974"/>
                <a:gd name="connsiteX16" fmla="*/ 31444 w 297673"/>
                <a:gd name="connsiteY16" fmla="*/ 55202 h 296974"/>
                <a:gd name="connsiteX17" fmla="*/ 41926 w 297673"/>
                <a:gd name="connsiteY17" fmla="*/ 88044 h 296974"/>
                <a:gd name="connsiteX18" fmla="*/ 30746 w 297673"/>
                <a:gd name="connsiteY18" fmla="*/ 115296 h 296974"/>
                <a:gd name="connsiteX19" fmla="*/ 0 w 297673"/>
                <a:gd name="connsiteY19" fmla="*/ 130669 h 296974"/>
                <a:gd name="connsiteX20" fmla="*/ 0 w 297673"/>
                <a:gd name="connsiteY20" fmla="*/ 165607 h 296974"/>
                <a:gd name="connsiteX21" fmla="*/ 30746 w 297673"/>
                <a:gd name="connsiteY21" fmla="*/ 180980 h 296974"/>
                <a:gd name="connsiteX22" fmla="*/ 41926 w 297673"/>
                <a:gd name="connsiteY22" fmla="*/ 208232 h 296974"/>
                <a:gd name="connsiteX23" fmla="*/ 31444 w 297673"/>
                <a:gd name="connsiteY23" fmla="*/ 241073 h 296974"/>
                <a:gd name="connsiteX24" fmla="*/ 55901 w 297673"/>
                <a:gd name="connsiteY24" fmla="*/ 265530 h 296974"/>
                <a:gd name="connsiteX25" fmla="*/ 88743 w 297673"/>
                <a:gd name="connsiteY25" fmla="*/ 255049 h 296974"/>
                <a:gd name="connsiteX26" fmla="*/ 115995 w 297673"/>
                <a:gd name="connsiteY26" fmla="*/ 266229 h 296974"/>
                <a:gd name="connsiteX27" fmla="*/ 131368 w 297673"/>
                <a:gd name="connsiteY27" fmla="*/ 296975 h 296974"/>
                <a:gd name="connsiteX28" fmla="*/ 166306 w 297673"/>
                <a:gd name="connsiteY28" fmla="*/ 296975 h 296974"/>
                <a:gd name="connsiteX29" fmla="*/ 181679 w 297673"/>
                <a:gd name="connsiteY29" fmla="*/ 266229 h 296974"/>
                <a:gd name="connsiteX30" fmla="*/ 208930 w 297673"/>
                <a:gd name="connsiteY30" fmla="*/ 255049 h 296974"/>
                <a:gd name="connsiteX31" fmla="*/ 241772 w 297673"/>
                <a:gd name="connsiteY31" fmla="*/ 266229 h 296974"/>
                <a:gd name="connsiteX32" fmla="*/ 266229 w 297673"/>
                <a:gd name="connsiteY32" fmla="*/ 241073 h 296974"/>
                <a:gd name="connsiteX33" fmla="*/ 255747 w 297673"/>
                <a:gd name="connsiteY33" fmla="*/ 208930 h 296974"/>
                <a:gd name="connsiteX34" fmla="*/ 266928 w 297673"/>
                <a:gd name="connsiteY34" fmla="*/ 181679 h 296974"/>
                <a:gd name="connsiteX35" fmla="*/ 297673 w 297673"/>
                <a:gd name="connsiteY35" fmla="*/ 166306 h 296974"/>
                <a:gd name="connsiteX36" fmla="*/ 297673 w 297673"/>
                <a:gd name="connsiteY36" fmla="*/ 131368 h 296974"/>
                <a:gd name="connsiteX37" fmla="*/ 266928 w 297673"/>
                <a:gd name="connsiteY37" fmla="*/ 115995 h 296974"/>
                <a:gd name="connsiteX38" fmla="*/ 255747 w 297673"/>
                <a:gd name="connsiteY38" fmla="*/ 88743 h 29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97673" h="296974">
                  <a:moveTo>
                    <a:pt x="148837" y="201244"/>
                  </a:moveTo>
                  <a:cubicBezTo>
                    <a:pt x="119489" y="201244"/>
                    <a:pt x="96429" y="177486"/>
                    <a:pt x="96429" y="148837"/>
                  </a:cubicBezTo>
                  <a:cubicBezTo>
                    <a:pt x="96429" y="119489"/>
                    <a:pt x="120187" y="96429"/>
                    <a:pt x="148837" y="96429"/>
                  </a:cubicBezTo>
                  <a:cubicBezTo>
                    <a:pt x="178185" y="96429"/>
                    <a:pt x="201244" y="120187"/>
                    <a:pt x="201244" y="148837"/>
                  </a:cubicBezTo>
                  <a:cubicBezTo>
                    <a:pt x="201244" y="177486"/>
                    <a:pt x="178185" y="201244"/>
                    <a:pt x="148837" y="201244"/>
                  </a:cubicBezTo>
                  <a:lnTo>
                    <a:pt x="148837" y="201244"/>
                  </a:lnTo>
                  <a:close/>
                  <a:moveTo>
                    <a:pt x="255747" y="88743"/>
                  </a:moveTo>
                  <a:lnTo>
                    <a:pt x="266928" y="55901"/>
                  </a:lnTo>
                  <a:lnTo>
                    <a:pt x="241772" y="30746"/>
                  </a:lnTo>
                  <a:lnTo>
                    <a:pt x="208930" y="41926"/>
                  </a:lnTo>
                  <a:cubicBezTo>
                    <a:pt x="200545" y="37034"/>
                    <a:pt x="190762" y="33541"/>
                    <a:pt x="181679" y="30746"/>
                  </a:cubicBezTo>
                  <a:lnTo>
                    <a:pt x="166306" y="0"/>
                  </a:lnTo>
                  <a:lnTo>
                    <a:pt x="131368" y="0"/>
                  </a:lnTo>
                  <a:lnTo>
                    <a:pt x="115995" y="30746"/>
                  </a:lnTo>
                  <a:cubicBezTo>
                    <a:pt x="106212" y="33541"/>
                    <a:pt x="97128" y="37034"/>
                    <a:pt x="88743" y="41926"/>
                  </a:cubicBezTo>
                  <a:lnTo>
                    <a:pt x="55901" y="30746"/>
                  </a:lnTo>
                  <a:lnTo>
                    <a:pt x="31444" y="55202"/>
                  </a:lnTo>
                  <a:lnTo>
                    <a:pt x="41926" y="88044"/>
                  </a:lnTo>
                  <a:cubicBezTo>
                    <a:pt x="37034" y="96429"/>
                    <a:pt x="33541" y="106212"/>
                    <a:pt x="30746" y="115296"/>
                  </a:cubicBezTo>
                  <a:lnTo>
                    <a:pt x="0" y="130669"/>
                  </a:lnTo>
                  <a:lnTo>
                    <a:pt x="0" y="165607"/>
                  </a:lnTo>
                  <a:lnTo>
                    <a:pt x="30746" y="180980"/>
                  </a:lnTo>
                  <a:cubicBezTo>
                    <a:pt x="33541" y="190762"/>
                    <a:pt x="37034" y="199846"/>
                    <a:pt x="41926" y="208232"/>
                  </a:cubicBezTo>
                  <a:lnTo>
                    <a:pt x="31444" y="241073"/>
                  </a:lnTo>
                  <a:lnTo>
                    <a:pt x="55901" y="265530"/>
                  </a:lnTo>
                  <a:lnTo>
                    <a:pt x="88743" y="255049"/>
                  </a:lnTo>
                  <a:cubicBezTo>
                    <a:pt x="97128" y="259940"/>
                    <a:pt x="106212" y="263434"/>
                    <a:pt x="115995" y="266229"/>
                  </a:cubicBezTo>
                  <a:lnTo>
                    <a:pt x="131368" y="296975"/>
                  </a:lnTo>
                  <a:lnTo>
                    <a:pt x="166306" y="296975"/>
                  </a:lnTo>
                  <a:lnTo>
                    <a:pt x="181679" y="266229"/>
                  </a:lnTo>
                  <a:cubicBezTo>
                    <a:pt x="191461" y="263434"/>
                    <a:pt x="200545" y="259940"/>
                    <a:pt x="208930" y="255049"/>
                  </a:cubicBezTo>
                  <a:lnTo>
                    <a:pt x="241772" y="266229"/>
                  </a:lnTo>
                  <a:lnTo>
                    <a:pt x="266229" y="241073"/>
                  </a:lnTo>
                  <a:lnTo>
                    <a:pt x="255747" y="208930"/>
                  </a:lnTo>
                  <a:cubicBezTo>
                    <a:pt x="260639" y="200545"/>
                    <a:pt x="264133" y="191461"/>
                    <a:pt x="266928" y="181679"/>
                  </a:cubicBezTo>
                  <a:lnTo>
                    <a:pt x="297673" y="166306"/>
                  </a:lnTo>
                  <a:lnTo>
                    <a:pt x="297673" y="131368"/>
                  </a:lnTo>
                  <a:lnTo>
                    <a:pt x="266928" y="115995"/>
                  </a:lnTo>
                  <a:cubicBezTo>
                    <a:pt x="264133" y="106212"/>
                    <a:pt x="260639" y="97128"/>
                    <a:pt x="255747" y="8874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aphic 11" descr="Lightbulb">
            <a:extLst>
              <a:ext uri="{FF2B5EF4-FFF2-40B4-BE49-F238E27FC236}">
                <a16:creationId xmlns:a16="http://schemas.microsoft.com/office/drawing/2014/main" id="{E727A8E6-324C-4C21-98D4-4CC94A8B3B05}"/>
              </a:ext>
            </a:extLst>
          </p:cNvPr>
          <p:cNvGrpSpPr/>
          <p:nvPr/>
        </p:nvGrpSpPr>
        <p:grpSpPr>
          <a:xfrm>
            <a:off x="4130785" y="4652338"/>
            <a:ext cx="670813" cy="670813"/>
            <a:chOff x="4130785" y="4652338"/>
            <a:chExt cx="670813" cy="670813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0445C5E-3C84-4A2B-969D-DC98C91F8EEE}"/>
                </a:ext>
              </a:extLst>
            </p:cNvPr>
            <p:cNvSpPr/>
            <p:nvPr/>
          </p:nvSpPr>
          <p:spPr>
            <a:xfrm>
              <a:off x="4375352" y="5099546"/>
              <a:ext cx="181678" cy="41925"/>
            </a:xfrm>
            <a:custGeom>
              <a:avLst/>
              <a:gdLst>
                <a:gd name="connsiteX0" fmla="*/ 20963 w 181678"/>
                <a:gd name="connsiteY0" fmla="*/ 0 h 41925"/>
                <a:gd name="connsiteX1" fmla="*/ 160716 w 181678"/>
                <a:gd name="connsiteY1" fmla="*/ 0 h 41925"/>
                <a:gd name="connsiteX2" fmla="*/ 181679 w 181678"/>
                <a:gd name="connsiteY2" fmla="*/ 20963 h 41925"/>
                <a:gd name="connsiteX3" fmla="*/ 160716 w 181678"/>
                <a:gd name="connsiteY3" fmla="*/ 41926 h 41925"/>
                <a:gd name="connsiteX4" fmla="*/ 20963 w 181678"/>
                <a:gd name="connsiteY4" fmla="*/ 41926 h 41925"/>
                <a:gd name="connsiteX5" fmla="*/ 0 w 181678"/>
                <a:gd name="connsiteY5" fmla="*/ 20963 h 41925"/>
                <a:gd name="connsiteX6" fmla="*/ 20963 w 181678"/>
                <a:gd name="connsiteY6" fmla="*/ 0 h 4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678" h="41925">
                  <a:moveTo>
                    <a:pt x="20963" y="0"/>
                  </a:moveTo>
                  <a:lnTo>
                    <a:pt x="160716" y="0"/>
                  </a:lnTo>
                  <a:cubicBezTo>
                    <a:pt x="172595" y="0"/>
                    <a:pt x="181679" y="9084"/>
                    <a:pt x="181679" y="20963"/>
                  </a:cubicBezTo>
                  <a:cubicBezTo>
                    <a:pt x="181679" y="32842"/>
                    <a:pt x="172595" y="41926"/>
                    <a:pt x="160716" y="41926"/>
                  </a:cubicBezTo>
                  <a:lnTo>
                    <a:pt x="20963" y="41926"/>
                  </a:lnTo>
                  <a:cubicBezTo>
                    <a:pt x="9084" y="41926"/>
                    <a:pt x="0" y="32842"/>
                    <a:pt x="0" y="20963"/>
                  </a:cubicBezTo>
                  <a:cubicBezTo>
                    <a:pt x="0" y="9084"/>
                    <a:pt x="9084" y="0"/>
                    <a:pt x="20963" y="0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DE0E016-2D89-46B6-817D-3E0C3A51D236}"/>
                </a:ext>
              </a:extLst>
            </p:cNvPr>
            <p:cNvSpPr/>
            <p:nvPr/>
          </p:nvSpPr>
          <p:spPr>
            <a:xfrm>
              <a:off x="4375352" y="5169423"/>
              <a:ext cx="181678" cy="41925"/>
            </a:xfrm>
            <a:custGeom>
              <a:avLst/>
              <a:gdLst>
                <a:gd name="connsiteX0" fmla="*/ 20963 w 181678"/>
                <a:gd name="connsiteY0" fmla="*/ 0 h 41925"/>
                <a:gd name="connsiteX1" fmla="*/ 160716 w 181678"/>
                <a:gd name="connsiteY1" fmla="*/ 0 h 41925"/>
                <a:gd name="connsiteX2" fmla="*/ 181679 w 181678"/>
                <a:gd name="connsiteY2" fmla="*/ 20963 h 41925"/>
                <a:gd name="connsiteX3" fmla="*/ 160716 w 181678"/>
                <a:gd name="connsiteY3" fmla="*/ 41926 h 41925"/>
                <a:gd name="connsiteX4" fmla="*/ 20963 w 181678"/>
                <a:gd name="connsiteY4" fmla="*/ 41926 h 41925"/>
                <a:gd name="connsiteX5" fmla="*/ 0 w 181678"/>
                <a:gd name="connsiteY5" fmla="*/ 20963 h 41925"/>
                <a:gd name="connsiteX6" fmla="*/ 20963 w 181678"/>
                <a:gd name="connsiteY6" fmla="*/ 0 h 4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678" h="41925">
                  <a:moveTo>
                    <a:pt x="20963" y="0"/>
                  </a:moveTo>
                  <a:lnTo>
                    <a:pt x="160716" y="0"/>
                  </a:lnTo>
                  <a:cubicBezTo>
                    <a:pt x="172595" y="0"/>
                    <a:pt x="181679" y="9084"/>
                    <a:pt x="181679" y="20963"/>
                  </a:cubicBezTo>
                  <a:cubicBezTo>
                    <a:pt x="181679" y="32842"/>
                    <a:pt x="172595" y="41926"/>
                    <a:pt x="160716" y="41926"/>
                  </a:cubicBezTo>
                  <a:lnTo>
                    <a:pt x="20963" y="41926"/>
                  </a:lnTo>
                  <a:cubicBezTo>
                    <a:pt x="9084" y="41926"/>
                    <a:pt x="0" y="32842"/>
                    <a:pt x="0" y="20963"/>
                  </a:cubicBezTo>
                  <a:cubicBezTo>
                    <a:pt x="0" y="9084"/>
                    <a:pt x="9084" y="0"/>
                    <a:pt x="20963" y="0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FE72F7A9-F1CB-46C8-9D0E-550FD4036C96}"/>
                </a:ext>
              </a:extLst>
            </p:cNvPr>
            <p:cNvSpPr/>
            <p:nvPr/>
          </p:nvSpPr>
          <p:spPr>
            <a:xfrm>
              <a:off x="4420771" y="5239299"/>
              <a:ext cx="90839" cy="41925"/>
            </a:xfrm>
            <a:custGeom>
              <a:avLst/>
              <a:gdLst>
                <a:gd name="connsiteX0" fmla="*/ 0 w 90839"/>
                <a:gd name="connsiteY0" fmla="*/ 0 h 41925"/>
                <a:gd name="connsiteX1" fmla="*/ 45420 w 90839"/>
                <a:gd name="connsiteY1" fmla="*/ 41926 h 41925"/>
                <a:gd name="connsiteX2" fmla="*/ 90839 w 90839"/>
                <a:gd name="connsiteY2" fmla="*/ 0 h 41925"/>
                <a:gd name="connsiteX3" fmla="*/ 0 w 90839"/>
                <a:gd name="connsiteY3" fmla="*/ 0 h 4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839" h="41925">
                  <a:moveTo>
                    <a:pt x="0" y="0"/>
                  </a:moveTo>
                  <a:cubicBezTo>
                    <a:pt x="2096" y="23758"/>
                    <a:pt x="21662" y="41926"/>
                    <a:pt x="45420" y="41926"/>
                  </a:cubicBezTo>
                  <a:cubicBezTo>
                    <a:pt x="69178" y="41926"/>
                    <a:pt x="88743" y="23758"/>
                    <a:pt x="908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3AC6E49B-FEFA-400E-83A2-82042EFE57A8}"/>
                </a:ext>
              </a:extLst>
            </p:cNvPr>
            <p:cNvSpPr/>
            <p:nvPr/>
          </p:nvSpPr>
          <p:spPr>
            <a:xfrm>
              <a:off x="4284512" y="4694263"/>
              <a:ext cx="363357" cy="377332"/>
            </a:xfrm>
            <a:custGeom>
              <a:avLst/>
              <a:gdLst>
                <a:gd name="connsiteX0" fmla="*/ 181679 w 363357"/>
                <a:gd name="connsiteY0" fmla="*/ 0 h 377332"/>
                <a:gd name="connsiteX1" fmla="*/ 181679 w 363357"/>
                <a:gd name="connsiteY1" fmla="*/ 0 h 377332"/>
                <a:gd name="connsiteX2" fmla="*/ 181679 w 363357"/>
                <a:gd name="connsiteY2" fmla="*/ 0 h 377332"/>
                <a:gd name="connsiteX3" fmla="*/ 0 w 363357"/>
                <a:gd name="connsiteY3" fmla="*/ 179582 h 377332"/>
                <a:gd name="connsiteX4" fmla="*/ 0 w 363357"/>
                <a:gd name="connsiteY4" fmla="*/ 185871 h 377332"/>
                <a:gd name="connsiteX5" fmla="*/ 12578 w 363357"/>
                <a:gd name="connsiteY5" fmla="*/ 248760 h 377332"/>
                <a:gd name="connsiteX6" fmla="*/ 44022 w 363357"/>
                <a:gd name="connsiteY6" fmla="*/ 300468 h 377332"/>
                <a:gd name="connsiteX7" fmla="*/ 86647 w 363357"/>
                <a:gd name="connsiteY7" fmla="*/ 369646 h 377332"/>
                <a:gd name="connsiteX8" fmla="*/ 99224 w 363357"/>
                <a:gd name="connsiteY8" fmla="*/ 377332 h 377332"/>
                <a:gd name="connsiteX9" fmla="*/ 264133 w 363357"/>
                <a:gd name="connsiteY9" fmla="*/ 377332 h 377332"/>
                <a:gd name="connsiteX10" fmla="*/ 276710 w 363357"/>
                <a:gd name="connsiteY10" fmla="*/ 369646 h 377332"/>
                <a:gd name="connsiteX11" fmla="*/ 319335 w 363357"/>
                <a:gd name="connsiteY11" fmla="*/ 300468 h 377332"/>
                <a:gd name="connsiteX12" fmla="*/ 350779 w 363357"/>
                <a:gd name="connsiteY12" fmla="*/ 248760 h 377332"/>
                <a:gd name="connsiteX13" fmla="*/ 363357 w 363357"/>
                <a:gd name="connsiteY13" fmla="*/ 185871 h 377332"/>
                <a:gd name="connsiteX14" fmla="*/ 363357 w 363357"/>
                <a:gd name="connsiteY14" fmla="*/ 179582 h 377332"/>
                <a:gd name="connsiteX15" fmla="*/ 181679 w 363357"/>
                <a:gd name="connsiteY15" fmla="*/ 0 h 377332"/>
                <a:gd name="connsiteX16" fmla="*/ 321431 w 363357"/>
                <a:gd name="connsiteY16" fmla="*/ 185172 h 377332"/>
                <a:gd name="connsiteX17" fmla="*/ 311649 w 363357"/>
                <a:gd name="connsiteY17" fmla="*/ 234086 h 377332"/>
                <a:gd name="connsiteX18" fmla="*/ 287891 w 363357"/>
                <a:gd name="connsiteY18" fmla="*/ 272518 h 377332"/>
                <a:gd name="connsiteX19" fmla="*/ 247362 w 363357"/>
                <a:gd name="connsiteY19" fmla="*/ 335407 h 377332"/>
                <a:gd name="connsiteX20" fmla="*/ 181679 w 363357"/>
                <a:gd name="connsiteY20" fmla="*/ 335407 h 377332"/>
                <a:gd name="connsiteX21" fmla="*/ 116694 w 363357"/>
                <a:gd name="connsiteY21" fmla="*/ 335407 h 377332"/>
                <a:gd name="connsiteX22" fmla="*/ 76165 w 363357"/>
                <a:gd name="connsiteY22" fmla="*/ 272518 h 377332"/>
                <a:gd name="connsiteX23" fmla="*/ 52407 w 363357"/>
                <a:gd name="connsiteY23" fmla="*/ 234086 h 377332"/>
                <a:gd name="connsiteX24" fmla="*/ 42625 w 363357"/>
                <a:gd name="connsiteY24" fmla="*/ 185172 h 377332"/>
                <a:gd name="connsiteX25" fmla="*/ 42625 w 363357"/>
                <a:gd name="connsiteY25" fmla="*/ 179582 h 377332"/>
                <a:gd name="connsiteX26" fmla="*/ 182377 w 363357"/>
                <a:gd name="connsiteY26" fmla="*/ 41227 h 377332"/>
                <a:gd name="connsiteX27" fmla="*/ 182377 w 363357"/>
                <a:gd name="connsiteY27" fmla="*/ 41227 h 377332"/>
                <a:gd name="connsiteX28" fmla="*/ 182377 w 363357"/>
                <a:gd name="connsiteY28" fmla="*/ 41227 h 377332"/>
                <a:gd name="connsiteX29" fmla="*/ 182377 w 363357"/>
                <a:gd name="connsiteY29" fmla="*/ 41227 h 377332"/>
                <a:gd name="connsiteX30" fmla="*/ 182377 w 363357"/>
                <a:gd name="connsiteY30" fmla="*/ 41227 h 377332"/>
                <a:gd name="connsiteX31" fmla="*/ 182377 w 363357"/>
                <a:gd name="connsiteY31" fmla="*/ 41227 h 377332"/>
                <a:gd name="connsiteX32" fmla="*/ 182377 w 363357"/>
                <a:gd name="connsiteY32" fmla="*/ 41227 h 377332"/>
                <a:gd name="connsiteX33" fmla="*/ 322130 w 363357"/>
                <a:gd name="connsiteY33" fmla="*/ 179582 h 377332"/>
                <a:gd name="connsiteX34" fmla="*/ 322130 w 363357"/>
                <a:gd name="connsiteY34" fmla="*/ 185172 h 377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3357" h="377332">
                  <a:moveTo>
                    <a:pt x="181679" y="0"/>
                  </a:moveTo>
                  <a:cubicBezTo>
                    <a:pt x="181679" y="0"/>
                    <a:pt x="181679" y="0"/>
                    <a:pt x="181679" y="0"/>
                  </a:cubicBezTo>
                  <a:cubicBezTo>
                    <a:pt x="181679" y="0"/>
                    <a:pt x="181679" y="0"/>
                    <a:pt x="181679" y="0"/>
                  </a:cubicBezTo>
                  <a:cubicBezTo>
                    <a:pt x="82454" y="699"/>
                    <a:pt x="2096" y="80358"/>
                    <a:pt x="0" y="179582"/>
                  </a:cubicBezTo>
                  <a:lnTo>
                    <a:pt x="0" y="185871"/>
                  </a:lnTo>
                  <a:cubicBezTo>
                    <a:pt x="699" y="207533"/>
                    <a:pt x="4891" y="228496"/>
                    <a:pt x="12578" y="248760"/>
                  </a:cubicBezTo>
                  <a:cubicBezTo>
                    <a:pt x="20264" y="267626"/>
                    <a:pt x="30746" y="285096"/>
                    <a:pt x="44022" y="300468"/>
                  </a:cubicBezTo>
                  <a:cubicBezTo>
                    <a:pt x="60792" y="318636"/>
                    <a:pt x="78960" y="354273"/>
                    <a:pt x="86647" y="369646"/>
                  </a:cubicBezTo>
                  <a:cubicBezTo>
                    <a:pt x="88743" y="374537"/>
                    <a:pt x="93634" y="377332"/>
                    <a:pt x="99224" y="377332"/>
                  </a:cubicBezTo>
                  <a:lnTo>
                    <a:pt x="264133" y="377332"/>
                  </a:lnTo>
                  <a:cubicBezTo>
                    <a:pt x="269723" y="377332"/>
                    <a:pt x="274614" y="374537"/>
                    <a:pt x="276710" y="369646"/>
                  </a:cubicBezTo>
                  <a:cubicBezTo>
                    <a:pt x="284397" y="354273"/>
                    <a:pt x="302565" y="318636"/>
                    <a:pt x="319335" y="300468"/>
                  </a:cubicBezTo>
                  <a:cubicBezTo>
                    <a:pt x="332611" y="285096"/>
                    <a:pt x="343792" y="267626"/>
                    <a:pt x="350779" y="248760"/>
                  </a:cubicBezTo>
                  <a:cubicBezTo>
                    <a:pt x="358466" y="228496"/>
                    <a:pt x="362658" y="207533"/>
                    <a:pt x="363357" y="185871"/>
                  </a:cubicBezTo>
                  <a:lnTo>
                    <a:pt x="363357" y="179582"/>
                  </a:lnTo>
                  <a:cubicBezTo>
                    <a:pt x="361261" y="80358"/>
                    <a:pt x="280903" y="699"/>
                    <a:pt x="181679" y="0"/>
                  </a:cubicBezTo>
                  <a:close/>
                  <a:moveTo>
                    <a:pt x="321431" y="185172"/>
                  </a:moveTo>
                  <a:cubicBezTo>
                    <a:pt x="320732" y="201943"/>
                    <a:pt x="317239" y="218713"/>
                    <a:pt x="311649" y="234086"/>
                  </a:cubicBezTo>
                  <a:cubicBezTo>
                    <a:pt x="306058" y="248061"/>
                    <a:pt x="298372" y="261338"/>
                    <a:pt x="287891" y="272518"/>
                  </a:cubicBezTo>
                  <a:cubicBezTo>
                    <a:pt x="271819" y="292083"/>
                    <a:pt x="257844" y="313046"/>
                    <a:pt x="247362" y="335407"/>
                  </a:cubicBezTo>
                  <a:lnTo>
                    <a:pt x="181679" y="335407"/>
                  </a:lnTo>
                  <a:lnTo>
                    <a:pt x="116694" y="335407"/>
                  </a:lnTo>
                  <a:cubicBezTo>
                    <a:pt x="105513" y="313046"/>
                    <a:pt x="91538" y="292083"/>
                    <a:pt x="76165" y="272518"/>
                  </a:cubicBezTo>
                  <a:cubicBezTo>
                    <a:pt x="66383" y="261338"/>
                    <a:pt x="57997" y="248061"/>
                    <a:pt x="52407" y="234086"/>
                  </a:cubicBezTo>
                  <a:cubicBezTo>
                    <a:pt x="46118" y="218713"/>
                    <a:pt x="43323" y="201943"/>
                    <a:pt x="42625" y="185172"/>
                  </a:cubicBezTo>
                  <a:lnTo>
                    <a:pt x="42625" y="179582"/>
                  </a:lnTo>
                  <a:cubicBezTo>
                    <a:pt x="44022" y="103417"/>
                    <a:pt x="106212" y="41926"/>
                    <a:pt x="182377" y="41227"/>
                  </a:cubicBezTo>
                  <a:lnTo>
                    <a:pt x="182377" y="41227"/>
                  </a:lnTo>
                  <a:lnTo>
                    <a:pt x="182377" y="41227"/>
                  </a:lnTo>
                  <a:cubicBezTo>
                    <a:pt x="182377" y="41227"/>
                    <a:pt x="182377" y="41227"/>
                    <a:pt x="182377" y="41227"/>
                  </a:cubicBezTo>
                  <a:cubicBezTo>
                    <a:pt x="182377" y="41227"/>
                    <a:pt x="182377" y="41227"/>
                    <a:pt x="182377" y="41227"/>
                  </a:cubicBezTo>
                  <a:lnTo>
                    <a:pt x="182377" y="41227"/>
                  </a:lnTo>
                  <a:lnTo>
                    <a:pt x="182377" y="41227"/>
                  </a:lnTo>
                  <a:cubicBezTo>
                    <a:pt x="258543" y="41926"/>
                    <a:pt x="320732" y="102718"/>
                    <a:pt x="322130" y="179582"/>
                  </a:cubicBezTo>
                  <a:lnTo>
                    <a:pt x="322130" y="185172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8" name="Graphic 13" descr="Research">
            <a:extLst>
              <a:ext uri="{FF2B5EF4-FFF2-40B4-BE49-F238E27FC236}">
                <a16:creationId xmlns:a16="http://schemas.microsoft.com/office/drawing/2014/main" id="{DE742FFC-B444-4DC6-B061-3421FD452606}"/>
              </a:ext>
            </a:extLst>
          </p:cNvPr>
          <p:cNvGrpSpPr/>
          <p:nvPr/>
        </p:nvGrpSpPr>
        <p:grpSpPr>
          <a:xfrm>
            <a:off x="7383331" y="4652338"/>
            <a:ext cx="670813" cy="670813"/>
            <a:chOff x="7383331" y="4652338"/>
            <a:chExt cx="670813" cy="670813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A4F1BAD-0CA5-4086-BA24-EA2833C35449}"/>
                </a:ext>
              </a:extLst>
            </p:cNvPr>
            <p:cNvSpPr/>
            <p:nvPr/>
          </p:nvSpPr>
          <p:spPr>
            <a:xfrm>
              <a:off x="7437830" y="4710331"/>
              <a:ext cx="552900" cy="553599"/>
            </a:xfrm>
            <a:custGeom>
              <a:avLst/>
              <a:gdLst>
                <a:gd name="connsiteX0" fmla="*/ 452104 w 552900"/>
                <a:gd name="connsiteY0" fmla="*/ 382926 h 553599"/>
                <a:gd name="connsiteX1" fmla="*/ 408781 w 552900"/>
                <a:gd name="connsiteY1" fmla="*/ 369650 h 553599"/>
                <a:gd name="connsiteX2" fmla="*/ 377336 w 552900"/>
                <a:gd name="connsiteY2" fmla="*/ 338904 h 553599"/>
                <a:gd name="connsiteX3" fmla="*/ 420660 w 552900"/>
                <a:gd name="connsiteY3" fmla="*/ 211729 h 553599"/>
                <a:gd name="connsiteX4" fmla="*/ 211030 w 552900"/>
                <a:gd name="connsiteY4" fmla="*/ 4 h 553599"/>
                <a:gd name="connsiteX5" fmla="*/ 4 w 552900"/>
                <a:gd name="connsiteY5" fmla="*/ 209633 h 553599"/>
                <a:gd name="connsiteX6" fmla="*/ 209633 w 552900"/>
                <a:gd name="connsiteY6" fmla="*/ 420660 h 553599"/>
                <a:gd name="connsiteX7" fmla="*/ 338205 w 552900"/>
                <a:gd name="connsiteY7" fmla="*/ 377336 h 553599"/>
                <a:gd name="connsiteX8" fmla="*/ 368951 w 552900"/>
                <a:gd name="connsiteY8" fmla="*/ 408082 h 553599"/>
                <a:gd name="connsiteX9" fmla="*/ 382228 w 552900"/>
                <a:gd name="connsiteY9" fmla="*/ 452104 h 553599"/>
                <a:gd name="connsiteX10" fmla="*/ 469573 w 552900"/>
                <a:gd name="connsiteY10" fmla="*/ 539449 h 553599"/>
                <a:gd name="connsiteX11" fmla="*/ 538751 w 552900"/>
                <a:gd name="connsiteY11" fmla="*/ 539449 h 553599"/>
                <a:gd name="connsiteX12" fmla="*/ 538751 w 552900"/>
                <a:gd name="connsiteY12" fmla="*/ 470272 h 553599"/>
                <a:gd name="connsiteX13" fmla="*/ 452104 w 552900"/>
                <a:gd name="connsiteY13" fmla="*/ 382926 h 553599"/>
                <a:gd name="connsiteX14" fmla="*/ 211030 w 552900"/>
                <a:gd name="connsiteY14" fmla="*/ 378734 h 553599"/>
                <a:gd name="connsiteX15" fmla="*/ 43327 w 552900"/>
                <a:gd name="connsiteY15" fmla="*/ 211030 h 553599"/>
                <a:gd name="connsiteX16" fmla="*/ 211030 w 552900"/>
                <a:gd name="connsiteY16" fmla="*/ 43327 h 553599"/>
                <a:gd name="connsiteX17" fmla="*/ 378734 w 552900"/>
                <a:gd name="connsiteY17" fmla="*/ 211030 h 553599"/>
                <a:gd name="connsiteX18" fmla="*/ 211030 w 552900"/>
                <a:gd name="connsiteY18" fmla="*/ 378734 h 55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2900" h="553599">
                  <a:moveTo>
                    <a:pt x="452104" y="382926"/>
                  </a:moveTo>
                  <a:cubicBezTo>
                    <a:pt x="440924" y="371746"/>
                    <a:pt x="424153" y="366156"/>
                    <a:pt x="408781" y="369650"/>
                  </a:cubicBezTo>
                  <a:lnTo>
                    <a:pt x="377336" y="338904"/>
                  </a:lnTo>
                  <a:cubicBezTo>
                    <a:pt x="405287" y="302568"/>
                    <a:pt x="420660" y="257848"/>
                    <a:pt x="420660" y="211729"/>
                  </a:cubicBezTo>
                  <a:cubicBezTo>
                    <a:pt x="421358" y="95036"/>
                    <a:pt x="327025" y="703"/>
                    <a:pt x="211030" y="4"/>
                  </a:cubicBezTo>
                  <a:cubicBezTo>
                    <a:pt x="95036" y="-695"/>
                    <a:pt x="703" y="93638"/>
                    <a:pt x="4" y="209633"/>
                  </a:cubicBezTo>
                  <a:cubicBezTo>
                    <a:pt x="-695" y="325628"/>
                    <a:pt x="93638" y="419961"/>
                    <a:pt x="209633" y="420660"/>
                  </a:cubicBezTo>
                  <a:cubicBezTo>
                    <a:pt x="255751" y="420660"/>
                    <a:pt x="301171" y="405287"/>
                    <a:pt x="338205" y="377336"/>
                  </a:cubicBezTo>
                  <a:lnTo>
                    <a:pt x="368951" y="408082"/>
                  </a:lnTo>
                  <a:cubicBezTo>
                    <a:pt x="366156" y="424153"/>
                    <a:pt x="371047" y="440225"/>
                    <a:pt x="382228" y="452104"/>
                  </a:cubicBezTo>
                  <a:lnTo>
                    <a:pt x="469573" y="539449"/>
                  </a:lnTo>
                  <a:cubicBezTo>
                    <a:pt x="488440" y="558316"/>
                    <a:pt x="519884" y="558316"/>
                    <a:pt x="538751" y="539449"/>
                  </a:cubicBezTo>
                  <a:cubicBezTo>
                    <a:pt x="557617" y="520583"/>
                    <a:pt x="557617" y="489138"/>
                    <a:pt x="538751" y="470272"/>
                  </a:cubicBezTo>
                  <a:lnTo>
                    <a:pt x="452104" y="382926"/>
                  </a:lnTo>
                  <a:close/>
                  <a:moveTo>
                    <a:pt x="211030" y="378734"/>
                  </a:moveTo>
                  <a:cubicBezTo>
                    <a:pt x="118095" y="378734"/>
                    <a:pt x="43327" y="303966"/>
                    <a:pt x="43327" y="211030"/>
                  </a:cubicBezTo>
                  <a:cubicBezTo>
                    <a:pt x="43327" y="118095"/>
                    <a:pt x="118095" y="43327"/>
                    <a:pt x="211030" y="43327"/>
                  </a:cubicBezTo>
                  <a:cubicBezTo>
                    <a:pt x="303966" y="43327"/>
                    <a:pt x="378734" y="118095"/>
                    <a:pt x="378734" y="211030"/>
                  </a:cubicBezTo>
                  <a:cubicBezTo>
                    <a:pt x="378734" y="303267"/>
                    <a:pt x="303267" y="378734"/>
                    <a:pt x="211030" y="37873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5543F169-753F-40A6-B71B-C49C19ECEAB1}"/>
                </a:ext>
              </a:extLst>
            </p:cNvPr>
            <p:cNvSpPr/>
            <p:nvPr/>
          </p:nvSpPr>
          <p:spPr>
            <a:xfrm>
              <a:off x="7498626" y="4814183"/>
              <a:ext cx="301167" cy="221077"/>
            </a:xfrm>
            <a:custGeom>
              <a:avLst/>
              <a:gdLst>
                <a:gd name="connsiteX0" fmla="*/ 300468 w 301167"/>
                <a:gd name="connsiteY0" fmla="*/ 96697 h 221077"/>
                <a:gd name="connsiteX1" fmla="*/ 260639 w 301167"/>
                <a:gd name="connsiteY1" fmla="*/ 96697 h 221077"/>
                <a:gd name="connsiteX2" fmla="*/ 251555 w 301167"/>
                <a:gd name="connsiteY2" fmla="*/ 102287 h 221077"/>
                <a:gd name="connsiteX3" fmla="*/ 225002 w 301167"/>
                <a:gd name="connsiteY3" fmla="*/ 130937 h 221077"/>
                <a:gd name="connsiteX4" fmla="*/ 202641 w 301167"/>
                <a:gd name="connsiteY4" fmla="*/ 53374 h 221077"/>
                <a:gd name="connsiteX5" fmla="*/ 187269 w 301167"/>
                <a:gd name="connsiteY5" fmla="*/ 44989 h 221077"/>
                <a:gd name="connsiteX6" fmla="*/ 178883 w 301167"/>
                <a:gd name="connsiteY6" fmla="*/ 52675 h 221077"/>
                <a:gd name="connsiteX7" fmla="*/ 136958 w 301167"/>
                <a:gd name="connsiteY7" fmla="*/ 163778 h 221077"/>
                <a:gd name="connsiteX8" fmla="*/ 108308 w 301167"/>
                <a:gd name="connsiteY8" fmla="*/ 10050 h 221077"/>
                <a:gd name="connsiteX9" fmla="*/ 94333 w 301167"/>
                <a:gd name="connsiteY9" fmla="*/ 268 h 221077"/>
                <a:gd name="connsiteX10" fmla="*/ 84550 w 301167"/>
                <a:gd name="connsiteY10" fmla="*/ 8653 h 221077"/>
                <a:gd name="connsiteX11" fmla="*/ 54504 w 301167"/>
                <a:gd name="connsiteY11" fmla="*/ 96697 h 221077"/>
                <a:gd name="connsiteX12" fmla="*/ 0 w 301167"/>
                <a:gd name="connsiteY12" fmla="*/ 96697 h 221077"/>
                <a:gd name="connsiteX13" fmla="*/ 0 w 301167"/>
                <a:gd name="connsiteY13" fmla="*/ 124648 h 221077"/>
                <a:gd name="connsiteX14" fmla="*/ 63587 w 301167"/>
                <a:gd name="connsiteY14" fmla="*/ 124648 h 221077"/>
                <a:gd name="connsiteX15" fmla="*/ 75466 w 301167"/>
                <a:gd name="connsiteY15" fmla="*/ 114166 h 221077"/>
                <a:gd name="connsiteX16" fmla="*/ 92936 w 301167"/>
                <a:gd name="connsiteY16" fmla="*/ 61060 h 221077"/>
                <a:gd name="connsiteX17" fmla="*/ 120886 w 301167"/>
                <a:gd name="connsiteY17" fmla="*/ 211294 h 221077"/>
                <a:gd name="connsiteX18" fmla="*/ 132066 w 301167"/>
                <a:gd name="connsiteY18" fmla="*/ 221077 h 221077"/>
                <a:gd name="connsiteX19" fmla="*/ 133464 w 301167"/>
                <a:gd name="connsiteY19" fmla="*/ 221077 h 221077"/>
                <a:gd name="connsiteX20" fmla="*/ 145343 w 301167"/>
                <a:gd name="connsiteY20" fmla="*/ 213391 h 221077"/>
                <a:gd name="connsiteX21" fmla="*/ 190064 w 301167"/>
                <a:gd name="connsiteY21" fmla="*/ 95998 h 221077"/>
                <a:gd name="connsiteX22" fmla="*/ 208232 w 301167"/>
                <a:gd name="connsiteY22" fmla="*/ 158887 h 221077"/>
                <a:gd name="connsiteX23" fmla="*/ 223604 w 301167"/>
                <a:gd name="connsiteY23" fmla="*/ 167272 h 221077"/>
                <a:gd name="connsiteX24" fmla="*/ 229194 w 301167"/>
                <a:gd name="connsiteY24" fmla="*/ 163778 h 221077"/>
                <a:gd name="connsiteX25" fmla="*/ 266928 w 301167"/>
                <a:gd name="connsiteY25" fmla="*/ 124648 h 221077"/>
                <a:gd name="connsiteX26" fmla="*/ 301167 w 301167"/>
                <a:gd name="connsiteY26" fmla="*/ 124648 h 221077"/>
                <a:gd name="connsiteX27" fmla="*/ 301167 w 301167"/>
                <a:gd name="connsiteY27" fmla="*/ 96697 h 221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1167" h="221077">
                  <a:moveTo>
                    <a:pt x="300468" y="96697"/>
                  </a:moveTo>
                  <a:lnTo>
                    <a:pt x="260639" y="96697"/>
                  </a:lnTo>
                  <a:cubicBezTo>
                    <a:pt x="257145" y="97396"/>
                    <a:pt x="253651" y="99492"/>
                    <a:pt x="251555" y="102287"/>
                  </a:cubicBezTo>
                  <a:lnTo>
                    <a:pt x="225002" y="130937"/>
                  </a:lnTo>
                  <a:lnTo>
                    <a:pt x="202641" y="53374"/>
                  </a:lnTo>
                  <a:cubicBezTo>
                    <a:pt x="200545" y="47085"/>
                    <a:pt x="193558" y="42892"/>
                    <a:pt x="187269" y="44989"/>
                  </a:cubicBezTo>
                  <a:cubicBezTo>
                    <a:pt x="183775" y="46386"/>
                    <a:pt x="180281" y="48482"/>
                    <a:pt x="178883" y="52675"/>
                  </a:cubicBezTo>
                  <a:lnTo>
                    <a:pt x="136958" y="163778"/>
                  </a:lnTo>
                  <a:lnTo>
                    <a:pt x="108308" y="10050"/>
                  </a:lnTo>
                  <a:cubicBezTo>
                    <a:pt x="106911" y="3063"/>
                    <a:pt x="100622" y="-1130"/>
                    <a:pt x="94333" y="268"/>
                  </a:cubicBezTo>
                  <a:cubicBezTo>
                    <a:pt x="90140" y="967"/>
                    <a:pt x="86647" y="4460"/>
                    <a:pt x="84550" y="8653"/>
                  </a:cubicBezTo>
                  <a:lnTo>
                    <a:pt x="54504" y="96697"/>
                  </a:lnTo>
                  <a:lnTo>
                    <a:pt x="0" y="96697"/>
                  </a:lnTo>
                  <a:lnTo>
                    <a:pt x="0" y="124648"/>
                  </a:lnTo>
                  <a:lnTo>
                    <a:pt x="63587" y="124648"/>
                  </a:lnTo>
                  <a:cubicBezTo>
                    <a:pt x="69178" y="123949"/>
                    <a:pt x="74069" y="119756"/>
                    <a:pt x="75466" y="114166"/>
                  </a:cubicBezTo>
                  <a:lnTo>
                    <a:pt x="92936" y="61060"/>
                  </a:lnTo>
                  <a:lnTo>
                    <a:pt x="120886" y="211294"/>
                  </a:lnTo>
                  <a:cubicBezTo>
                    <a:pt x="121585" y="216884"/>
                    <a:pt x="126476" y="221077"/>
                    <a:pt x="132066" y="221077"/>
                  </a:cubicBezTo>
                  <a:lnTo>
                    <a:pt x="133464" y="221077"/>
                  </a:lnTo>
                  <a:cubicBezTo>
                    <a:pt x="138355" y="221077"/>
                    <a:pt x="143247" y="218282"/>
                    <a:pt x="145343" y="213391"/>
                  </a:cubicBezTo>
                  <a:lnTo>
                    <a:pt x="190064" y="95998"/>
                  </a:lnTo>
                  <a:lnTo>
                    <a:pt x="208232" y="158887"/>
                  </a:lnTo>
                  <a:cubicBezTo>
                    <a:pt x="210328" y="165176"/>
                    <a:pt x="216617" y="169369"/>
                    <a:pt x="223604" y="167272"/>
                  </a:cubicBezTo>
                  <a:cubicBezTo>
                    <a:pt x="225701" y="166573"/>
                    <a:pt x="227797" y="165176"/>
                    <a:pt x="229194" y="163778"/>
                  </a:cubicBezTo>
                  <a:lnTo>
                    <a:pt x="266928" y="124648"/>
                  </a:lnTo>
                  <a:lnTo>
                    <a:pt x="301167" y="124648"/>
                  </a:lnTo>
                  <a:lnTo>
                    <a:pt x="301167" y="96697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6306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8505</TotalTime>
  <Words>529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Cycle List – Slide Template</vt:lpstr>
      <vt:lpstr>Radial Cycle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Cycle List</dc:title>
  <dc:creator>PresentationGO.com</dc:creator>
  <dc:description>© Copyright PresentationGO.com</dc:description>
  <dcterms:created xsi:type="dcterms:W3CDTF">2014-11-26T05:14:11Z</dcterms:created>
  <dcterms:modified xsi:type="dcterms:W3CDTF">2020-01-17T18:58:37Z</dcterms:modified>
  <cp:category>Charts &amp; Diagrams</cp:category>
</cp:coreProperties>
</file>