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F16077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2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with 3 Orbits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A917F34-E7B9-421D-81B6-6E71D93DD6EE}"/>
              </a:ext>
            </a:extLst>
          </p:cNvPr>
          <p:cNvSpPr/>
          <p:nvPr/>
        </p:nvSpPr>
        <p:spPr>
          <a:xfrm>
            <a:off x="5432777" y="146696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08FD8B-5085-4036-8D71-FBF2D1B3533F}"/>
              </a:ext>
            </a:extLst>
          </p:cNvPr>
          <p:cNvSpPr/>
          <p:nvPr/>
        </p:nvSpPr>
        <p:spPr>
          <a:xfrm>
            <a:off x="5850341" y="1215954"/>
            <a:ext cx="491319" cy="491319"/>
          </a:xfrm>
          <a:prstGeom prst="ellipse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DDA5E18-01CF-4F5E-8965-156F1BBA411F}"/>
              </a:ext>
            </a:extLst>
          </p:cNvPr>
          <p:cNvSpPr/>
          <p:nvPr/>
        </p:nvSpPr>
        <p:spPr>
          <a:xfrm>
            <a:off x="5850341" y="5546427"/>
            <a:ext cx="491319" cy="491319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DD452CF-7CAF-4049-AAF3-3BA46F8E0549}"/>
              </a:ext>
            </a:extLst>
          </p:cNvPr>
          <p:cNvSpPr/>
          <p:nvPr/>
        </p:nvSpPr>
        <p:spPr>
          <a:xfrm rot="3600000">
            <a:off x="5428144" y="1464289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06B4F2-E951-41E0-83FF-9685F6AFAA38}"/>
              </a:ext>
            </a:extLst>
          </p:cNvPr>
          <p:cNvSpPr/>
          <p:nvPr/>
        </p:nvSpPr>
        <p:spPr>
          <a:xfrm>
            <a:off x="7725491" y="2298573"/>
            <a:ext cx="491319" cy="4913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9D761D9-5023-4478-B5B3-C9001F8B28E8}"/>
              </a:ext>
            </a:extLst>
          </p:cNvPr>
          <p:cNvSpPr/>
          <p:nvPr/>
        </p:nvSpPr>
        <p:spPr>
          <a:xfrm>
            <a:off x="3975191" y="4463809"/>
            <a:ext cx="491319" cy="491319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9F4383-16B3-4B41-9222-84A998BE20CA}"/>
              </a:ext>
            </a:extLst>
          </p:cNvPr>
          <p:cNvSpPr/>
          <p:nvPr/>
        </p:nvSpPr>
        <p:spPr>
          <a:xfrm rot="18000000">
            <a:off x="5437410" y="1464289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AB470B4-6786-405B-B0BD-A07392161107}"/>
              </a:ext>
            </a:extLst>
          </p:cNvPr>
          <p:cNvSpPr/>
          <p:nvPr/>
        </p:nvSpPr>
        <p:spPr>
          <a:xfrm>
            <a:off x="3975191" y="2298572"/>
            <a:ext cx="491319" cy="491319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3DF1527-D2D4-43B2-8CC3-BBAEF1B87D1A}"/>
              </a:ext>
            </a:extLst>
          </p:cNvPr>
          <p:cNvSpPr/>
          <p:nvPr/>
        </p:nvSpPr>
        <p:spPr>
          <a:xfrm>
            <a:off x="7725491" y="4463808"/>
            <a:ext cx="491319" cy="491319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9FEB9BA-C8E5-4FF9-9BFB-4A2D527DD0D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E0D28C8-E24A-46B3-8616-D70B2D6D87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43F700A-7DC3-4886-B382-90C7CD1A93F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71C95B-5BCC-495B-A4D7-F41ED8584D2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6004380-53FD-4933-AD67-864063E36D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FA2E9F5-FA19-46EC-82D4-0023F787FEA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03F65F4-78B3-40F6-BBC9-9578DB201D84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7C4AC1E-6F60-40C8-9504-7FA32EF2F64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6C15E51-F9B9-4CA2-A1C9-0A1268A393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F6867F6-DEC1-4EFE-8B7C-E699C30F6CF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56F6C4-F63C-4961-8969-9F8103292E8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30371E7-489E-499E-95E9-4FB3E8E6E1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ECA69F-3640-4E89-A864-7A7C9E650C5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9B26449-B1EB-44C7-8775-3C07B27D1C4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BE8CDEE-ED0E-480D-9A96-8FE9C1D68D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A10949E-BFB1-4CCD-B24C-6D503C4ED45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505D3A9-6B17-4E76-8BF3-D6CC9F00112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026671-A110-462E-8764-6CE6F019CE2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91C797FB-81F4-4ED4-8365-7C6823AD06A7}"/>
              </a:ext>
            </a:extLst>
          </p:cNvPr>
          <p:cNvGrpSpPr/>
          <p:nvPr/>
        </p:nvGrpSpPr>
        <p:grpSpPr>
          <a:xfrm>
            <a:off x="6000912" y="1345550"/>
            <a:ext cx="205086" cy="248179"/>
            <a:chOff x="6000912" y="1313290"/>
            <a:chExt cx="205086" cy="248179"/>
          </a:xfrm>
          <a:solidFill>
            <a:schemeClr val="bg1">
              <a:lumMod val="9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5545CA2-DDEB-44FC-AA1B-2097615B9B5C}"/>
                </a:ext>
              </a:extLst>
            </p:cNvPr>
            <p:cNvSpPr/>
            <p:nvPr/>
          </p:nvSpPr>
          <p:spPr>
            <a:xfrm>
              <a:off x="6072001" y="1313290"/>
              <a:ext cx="133998" cy="133683"/>
            </a:xfrm>
            <a:custGeom>
              <a:avLst/>
              <a:gdLst>
                <a:gd name="connsiteX0" fmla="*/ 66999 w 133998"/>
                <a:gd name="connsiteY0" fmla="*/ 90590 h 133683"/>
                <a:gd name="connsiteX1" fmla="*/ 43408 w 133998"/>
                <a:gd name="connsiteY1" fmla="*/ 66999 h 133683"/>
                <a:gd name="connsiteX2" fmla="*/ 66999 w 133998"/>
                <a:gd name="connsiteY2" fmla="*/ 43408 h 133683"/>
                <a:gd name="connsiteX3" fmla="*/ 90590 w 133998"/>
                <a:gd name="connsiteY3" fmla="*/ 66999 h 133683"/>
                <a:gd name="connsiteX4" fmla="*/ 66999 w 133998"/>
                <a:gd name="connsiteY4" fmla="*/ 90590 h 133683"/>
                <a:gd name="connsiteX5" fmla="*/ 120158 w 133998"/>
                <a:gd name="connsiteY5" fmla="*/ 52215 h 133683"/>
                <a:gd name="connsiteX6" fmla="*/ 115125 w 133998"/>
                <a:gd name="connsiteY6" fmla="*/ 39948 h 133683"/>
                <a:gd name="connsiteX7" fmla="*/ 120158 w 133998"/>
                <a:gd name="connsiteY7" fmla="*/ 25164 h 133683"/>
                <a:gd name="connsiteX8" fmla="*/ 108834 w 133998"/>
                <a:gd name="connsiteY8" fmla="*/ 13840 h 133683"/>
                <a:gd name="connsiteX9" fmla="*/ 94050 w 133998"/>
                <a:gd name="connsiteY9" fmla="*/ 18873 h 133683"/>
                <a:gd name="connsiteX10" fmla="*/ 81783 w 133998"/>
                <a:gd name="connsiteY10" fmla="*/ 13840 h 133683"/>
                <a:gd name="connsiteX11" fmla="*/ 74863 w 133998"/>
                <a:gd name="connsiteY11" fmla="*/ 0 h 133683"/>
                <a:gd name="connsiteX12" fmla="*/ 59135 w 133998"/>
                <a:gd name="connsiteY12" fmla="*/ 0 h 133683"/>
                <a:gd name="connsiteX13" fmla="*/ 52215 w 133998"/>
                <a:gd name="connsiteY13" fmla="*/ 13840 h 133683"/>
                <a:gd name="connsiteX14" fmla="*/ 39948 w 133998"/>
                <a:gd name="connsiteY14" fmla="*/ 18873 h 133683"/>
                <a:gd name="connsiteX15" fmla="*/ 25164 w 133998"/>
                <a:gd name="connsiteY15" fmla="*/ 13840 h 133683"/>
                <a:gd name="connsiteX16" fmla="*/ 13840 w 133998"/>
                <a:gd name="connsiteY16" fmla="*/ 25164 h 133683"/>
                <a:gd name="connsiteX17" fmla="*/ 18873 w 133998"/>
                <a:gd name="connsiteY17" fmla="*/ 39948 h 133683"/>
                <a:gd name="connsiteX18" fmla="*/ 13840 w 133998"/>
                <a:gd name="connsiteY18" fmla="*/ 52215 h 133683"/>
                <a:gd name="connsiteX19" fmla="*/ 0 w 133998"/>
                <a:gd name="connsiteY19" fmla="*/ 59135 h 133683"/>
                <a:gd name="connsiteX20" fmla="*/ 0 w 133998"/>
                <a:gd name="connsiteY20" fmla="*/ 74863 h 133683"/>
                <a:gd name="connsiteX21" fmla="*/ 13840 w 133998"/>
                <a:gd name="connsiteY21" fmla="*/ 81783 h 133683"/>
                <a:gd name="connsiteX22" fmla="*/ 18873 w 133998"/>
                <a:gd name="connsiteY22" fmla="*/ 94050 h 133683"/>
                <a:gd name="connsiteX23" fmla="*/ 13840 w 133998"/>
                <a:gd name="connsiteY23" fmla="*/ 108834 h 133683"/>
                <a:gd name="connsiteX24" fmla="*/ 24849 w 133998"/>
                <a:gd name="connsiteY24" fmla="*/ 119844 h 133683"/>
                <a:gd name="connsiteX25" fmla="*/ 39633 w 133998"/>
                <a:gd name="connsiteY25" fmla="*/ 114811 h 133683"/>
                <a:gd name="connsiteX26" fmla="*/ 51901 w 133998"/>
                <a:gd name="connsiteY26" fmla="*/ 119844 h 133683"/>
                <a:gd name="connsiteX27" fmla="*/ 58821 w 133998"/>
                <a:gd name="connsiteY27" fmla="*/ 133684 h 133683"/>
                <a:gd name="connsiteX28" fmla="*/ 74548 w 133998"/>
                <a:gd name="connsiteY28" fmla="*/ 133684 h 133683"/>
                <a:gd name="connsiteX29" fmla="*/ 81468 w 133998"/>
                <a:gd name="connsiteY29" fmla="*/ 119844 h 133683"/>
                <a:gd name="connsiteX30" fmla="*/ 93736 w 133998"/>
                <a:gd name="connsiteY30" fmla="*/ 114811 h 133683"/>
                <a:gd name="connsiteX31" fmla="*/ 108520 w 133998"/>
                <a:gd name="connsiteY31" fmla="*/ 119844 h 133683"/>
                <a:gd name="connsiteX32" fmla="*/ 119844 w 133998"/>
                <a:gd name="connsiteY32" fmla="*/ 108834 h 133683"/>
                <a:gd name="connsiteX33" fmla="*/ 114811 w 133998"/>
                <a:gd name="connsiteY33" fmla="*/ 94050 h 133683"/>
                <a:gd name="connsiteX34" fmla="*/ 120158 w 133998"/>
                <a:gd name="connsiteY34" fmla="*/ 81783 h 133683"/>
                <a:gd name="connsiteX35" fmla="*/ 133998 w 133998"/>
                <a:gd name="connsiteY35" fmla="*/ 74863 h 133683"/>
                <a:gd name="connsiteX36" fmla="*/ 133998 w 133998"/>
                <a:gd name="connsiteY36" fmla="*/ 59135 h 133683"/>
                <a:gd name="connsiteX37" fmla="*/ 120158 w 133998"/>
                <a:gd name="connsiteY37" fmla="*/ 52215 h 1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3998" h="133683">
                  <a:moveTo>
                    <a:pt x="66999" y="90590"/>
                  </a:moveTo>
                  <a:cubicBezTo>
                    <a:pt x="53788" y="90590"/>
                    <a:pt x="43408" y="79896"/>
                    <a:pt x="43408" y="66999"/>
                  </a:cubicBezTo>
                  <a:cubicBezTo>
                    <a:pt x="43408" y="54103"/>
                    <a:pt x="54103" y="43408"/>
                    <a:pt x="66999" y="43408"/>
                  </a:cubicBezTo>
                  <a:cubicBezTo>
                    <a:pt x="80210" y="43408"/>
                    <a:pt x="90590" y="54103"/>
                    <a:pt x="90590" y="66999"/>
                  </a:cubicBezTo>
                  <a:cubicBezTo>
                    <a:pt x="90590" y="79896"/>
                    <a:pt x="79896" y="90590"/>
                    <a:pt x="66999" y="90590"/>
                  </a:cubicBezTo>
                  <a:close/>
                  <a:moveTo>
                    <a:pt x="120158" y="52215"/>
                  </a:moveTo>
                  <a:cubicBezTo>
                    <a:pt x="118900" y="47812"/>
                    <a:pt x="117327" y="43722"/>
                    <a:pt x="115125" y="39948"/>
                  </a:cubicBezTo>
                  <a:lnTo>
                    <a:pt x="120158" y="25164"/>
                  </a:lnTo>
                  <a:lnTo>
                    <a:pt x="108834" y="13840"/>
                  </a:lnTo>
                  <a:lnTo>
                    <a:pt x="94050" y="18873"/>
                  </a:lnTo>
                  <a:cubicBezTo>
                    <a:pt x="90276" y="16671"/>
                    <a:pt x="86187" y="15098"/>
                    <a:pt x="81783" y="13840"/>
                  </a:cubicBezTo>
                  <a:lnTo>
                    <a:pt x="74863" y="0"/>
                  </a:lnTo>
                  <a:lnTo>
                    <a:pt x="59135" y="0"/>
                  </a:lnTo>
                  <a:lnTo>
                    <a:pt x="52215" y="13840"/>
                  </a:lnTo>
                  <a:cubicBezTo>
                    <a:pt x="47812" y="15098"/>
                    <a:pt x="43722" y="16671"/>
                    <a:pt x="39948" y="18873"/>
                  </a:cubicBezTo>
                  <a:lnTo>
                    <a:pt x="25164" y="13840"/>
                  </a:lnTo>
                  <a:lnTo>
                    <a:pt x="13840" y="25164"/>
                  </a:lnTo>
                  <a:lnTo>
                    <a:pt x="18873" y="39948"/>
                  </a:lnTo>
                  <a:cubicBezTo>
                    <a:pt x="16671" y="43722"/>
                    <a:pt x="15098" y="47812"/>
                    <a:pt x="13840" y="52215"/>
                  </a:cubicBezTo>
                  <a:lnTo>
                    <a:pt x="0" y="59135"/>
                  </a:lnTo>
                  <a:lnTo>
                    <a:pt x="0" y="74863"/>
                  </a:lnTo>
                  <a:lnTo>
                    <a:pt x="13840" y="81783"/>
                  </a:lnTo>
                  <a:cubicBezTo>
                    <a:pt x="15098" y="86187"/>
                    <a:pt x="16671" y="90276"/>
                    <a:pt x="18873" y="94050"/>
                  </a:cubicBezTo>
                  <a:lnTo>
                    <a:pt x="13840" y="108834"/>
                  </a:lnTo>
                  <a:lnTo>
                    <a:pt x="24849" y="119844"/>
                  </a:lnTo>
                  <a:lnTo>
                    <a:pt x="39633" y="114811"/>
                  </a:lnTo>
                  <a:cubicBezTo>
                    <a:pt x="43408" y="117013"/>
                    <a:pt x="47497" y="118585"/>
                    <a:pt x="51901" y="119844"/>
                  </a:cubicBezTo>
                  <a:lnTo>
                    <a:pt x="58821" y="133684"/>
                  </a:lnTo>
                  <a:lnTo>
                    <a:pt x="74548" y="133684"/>
                  </a:lnTo>
                  <a:lnTo>
                    <a:pt x="81468" y="119844"/>
                  </a:lnTo>
                  <a:cubicBezTo>
                    <a:pt x="85872" y="118585"/>
                    <a:pt x="89961" y="117013"/>
                    <a:pt x="93736" y="114811"/>
                  </a:cubicBezTo>
                  <a:lnTo>
                    <a:pt x="108520" y="119844"/>
                  </a:lnTo>
                  <a:lnTo>
                    <a:pt x="119844" y="108834"/>
                  </a:lnTo>
                  <a:lnTo>
                    <a:pt x="114811" y="94050"/>
                  </a:lnTo>
                  <a:cubicBezTo>
                    <a:pt x="117013" y="90276"/>
                    <a:pt x="118900" y="85872"/>
                    <a:pt x="120158" y="81783"/>
                  </a:cubicBezTo>
                  <a:lnTo>
                    <a:pt x="133998" y="74863"/>
                  </a:lnTo>
                  <a:lnTo>
                    <a:pt x="133998" y="59135"/>
                  </a:lnTo>
                  <a:lnTo>
                    <a:pt x="120158" y="52215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9AABBE3-DB64-4E17-BA64-6AD2A0DA1DF1}"/>
                </a:ext>
              </a:extLst>
            </p:cNvPr>
            <p:cNvSpPr/>
            <p:nvPr/>
          </p:nvSpPr>
          <p:spPr>
            <a:xfrm>
              <a:off x="6000912" y="1427786"/>
              <a:ext cx="133998" cy="133683"/>
            </a:xfrm>
            <a:custGeom>
              <a:avLst/>
              <a:gdLst>
                <a:gd name="connsiteX0" fmla="*/ 66999 w 133998"/>
                <a:gd name="connsiteY0" fmla="*/ 90590 h 133683"/>
                <a:gd name="connsiteX1" fmla="*/ 43408 w 133998"/>
                <a:gd name="connsiteY1" fmla="*/ 66999 h 133683"/>
                <a:gd name="connsiteX2" fmla="*/ 66999 w 133998"/>
                <a:gd name="connsiteY2" fmla="*/ 43408 h 133683"/>
                <a:gd name="connsiteX3" fmla="*/ 90590 w 133998"/>
                <a:gd name="connsiteY3" fmla="*/ 66999 h 133683"/>
                <a:gd name="connsiteX4" fmla="*/ 66999 w 133998"/>
                <a:gd name="connsiteY4" fmla="*/ 90590 h 133683"/>
                <a:gd name="connsiteX5" fmla="*/ 66999 w 133998"/>
                <a:gd name="connsiteY5" fmla="*/ 90590 h 133683"/>
                <a:gd name="connsiteX6" fmla="*/ 115125 w 133998"/>
                <a:gd name="connsiteY6" fmla="*/ 39948 h 133683"/>
                <a:gd name="connsiteX7" fmla="*/ 120158 w 133998"/>
                <a:gd name="connsiteY7" fmla="*/ 25164 h 133683"/>
                <a:gd name="connsiteX8" fmla="*/ 108834 w 133998"/>
                <a:gd name="connsiteY8" fmla="*/ 13840 h 133683"/>
                <a:gd name="connsiteX9" fmla="*/ 94050 w 133998"/>
                <a:gd name="connsiteY9" fmla="*/ 18873 h 133683"/>
                <a:gd name="connsiteX10" fmla="*/ 81783 w 133998"/>
                <a:gd name="connsiteY10" fmla="*/ 13840 h 133683"/>
                <a:gd name="connsiteX11" fmla="*/ 74863 w 133998"/>
                <a:gd name="connsiteY11" fmla="*/ 0 h 133683"/>
                <a:gd name="connsiteX12" fmla="*/ 59135 w 133998"/>
                <a:gd name="connsiteY12" fmla="*/ 0 h 133683"/>
                <a:gd name="connsiteX13" fmla="*/ 52215 w 133998"/>
                <a:gd name="connsiteY13" fmla="*/ 13840 h 133683"/>
                <a:gd name="connsiteX14" fmla="*/ 39948 w 133998"/>
                <a:gd name="connsiteY14" fmla="*/ 18873 h 133683"/>
                <a:gd name="connsiteX15" fmla="*/ 25164 w 133998"/>
                <a:gd name="connsiteY15" fmla="*/ 13840 h 133683"/>
                <a:gd name="connsiteX16" fmla="*/ 14155 w 133998"/>
                <a:gd name="connsiteY16" fmla="*/ 24849 h 133683"/>
                <a:gd name="connsiteX17" fmla="*/ 18873 w 133998"/>
                <a:gd name="connsiteY17" fmla="*/ 39633 h 133683"/>
                <a:gd name="connsiteX18" fmla="*/ 13840 w 133998"/>
                <a:gd name="connsiteY18" fmla="*/ 51901 h 133683"/>
                <a:gd name="connsiteX19" fmla="*/ 0 w 133998"/>
                <a:gd name="connsiteY19" fmla="*/ 58821 h 133683"/>
                <a:gd name="connsiteX20" fmla="*/ 0 w 133998"/>
                <a:gd name="connsiteY20" fmla="*/ 74548 h 133683"/>
                <a:gd name="connsiteX21" fmla="*/ 13840 w 133998"/>
                <a:gd name="connsiteY21" fmla="*/ 81468 h 133683"/>
                <a:gd name="connsiteX22" fmla="*/ 18873 w 133998"/>
                <a:gd name="connsiteY22" fmla="*/ 93736 h 133683"/>
                <a:gd name="connsiteX23" fmla="*/ 14155 w 133998"/>
                <a:gd name="connsiteY23" fmla="*/ 108520 h 133683"/>
                <a:gd name="connsiteX24" fmla="*/ 25164 w 133998"/>
                <a:gd name="connsiteY24" fmla="*/ 119529 h 133683"/>
                <a:gd name="connsiteX25" fmla="*/ 39948 w 133998"/>
                <a:gd name="connsiteY25" fmla="*/ 114811 h 133683"/>
                <a:gd name="connsiteX26" fmla="*/ 52215 w 133998"/>
                <a:gd name="connsiteY26" fmla="*/ 119844 h 133683"/>
                <a:gd name="connsiteX27" fmla="*/ 59135 w 133998"/>
                <a:gd name="connsiteY27" fmla="*/ 133684 h 133683"/>
                <a:gd name="connsiteX28" fmla="*/ 74863 w 133998"/>
                <a:gd name="connsiteY28" fmla="*/ 133684 h 133683"/>
                <a:gd name="connsiteX29" fmla="*/ 81783 w 133998"/>
                <a:gd name="connsiteY29" fmla="*/ 119844 h 133683"/>
                <a:gd name="connsiteX30" fmla="*/ 94050 w 133998"/>
                <a:gd name="connsiteY30" fmla="*/ 114811 h 133683"/>
                <a:gd name="connsiteX31" fmla="*/ 108834 w 133998"/>
                <a:gd name="connsiteY31" fmla="*/ 119844 h 133683"/>
                <a:gd name="connsiteX32" fmla="*/ 119844 w 133998"/>
                <a:gd name="connsiteY32" fmla="*/ 108520 h 133683"/>
                <a:gd name="connsiteX33" fmla="*/ 115125 w 133998"/>
                <a:gd name="connsiteY33" fmla="*/ 94050 h 133683"/>
                <a:gd name="connsiteX34" fmla="*/ 120158 w 133998"/>
                <a:gd name="connsiteY34" fmla="*/ 81783 h 133683"/>
                <a:gd name="connsiteX35" fmla="*/ 133998 w 133998"/>
                <a:gd name="connsiteY35" fmla="*/ 74863 h 133683"/>
                <a:gd name="connsiteX36" fmla="*/ 133998 w 133998"/>
                <a:gd name="connsiteY36" fmla="*/ 59135 h 133683"/>
                <a:gd name="connsiteX37" fmla="*/ 120158 w 133998"/>
                <a:gd name="connsiteY37" fmla="*/ 52215 h 133683"/>
                <a:gd name="connsiteX38" fmla="*/ 115125 w 133998"/>
                <a:gd name="connsiteY38" fmla="*/ 39948 h 1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3998" h="133683">
                  <a:moveTo>
                    <a:pt x="66999" y="90590"/>
                  </a:moveTo>
                  <a:cubicBezTo>
                    <a:pt x="53788" y="90590"/>
                    <a:pt x="43408" y="79896"/>
                    <a:pt x="43408" y="66999"/>
                  </a:cubicBezTo>
                  <a:cubicBezTo>
                    <a:pt x="43408" y="53788"/>
                    <a:pt x="54103" y="43408"/>
                    <a:pt x="66999" y="43408"/>
                  </a:cubicBezTo>
                  <a:cubicBezTo>
                    <a:pt x="80210" y="43408"/>
                    <a:pt x="90590" y="54103"/>
                    <a:pt x="90590" y="66999"/>
                  </a:cubicBezTo>
                  <a:cubicBezTo>
                    <a:pt x="90590" y="79896"/>
                    <a:pt x="80210" y="90590"/>
                    <a:pt x="66999" y="90590"/>
                  </a:cubicBezTo>
                  <a:lnTo>
                    <a:pt x="66999" y="90590"/>
                  </a:lnTo>
                  <a:close/>
                  <a:moveTo>
                    <a:pt x="115125" y="39948"/>
                  </a:moveTo>
                  <a:lnTo>
                    <a:pt x="120158" y="25164"/>
                  </a:lnTo>
                  <a:lnTo>
                    <a:pt x="108834" y="13840"/>
                  </a:lnTo>
                  <a:lnTo>
                    <a:pt x="94050" y="18873"/>
                  </a:lnTo>
                  <a:cubicBezTo>
                    <a:pt x="90276" y="16671"/>
                    <a:pt x="85872" y="15098"/>
                    <a:pt x="81783" y="13840"/>
                  </a:cubicBezTo>
                  <a:lnTo>
                    <a:pt x="74863" y="0"/>
                  </a:lnTo>
                  <a:lnTo>
                    <a:pt x="59135" y="0"/>
                  </a:lnTo>
                  <a:lnTo>
                    <a:pt x="52215" y="13840"/>
                  </a:lnTo>
                  <a:cubicBezTo>
                    <a:pt x="47812" y="15098"/>
                    <a:pt x="43722" y="16671"/>
                    <a:pt x="39948" y="18873"/>
                  </a:cubicBezTo>
                  <a:lnTo>
                    <a:pt x="25164" y="13840"/>
                  </a:lnTo>
                  <a:lnTo>
                    <a:pt x="14155" y="24849"/>
                  </a:lnTo>
                  <a:lnTo>
                    <a:pt x="18873" y="39633"/>
                  </a:lnTo>
                  <a:cubicBezTo>
                    <a:pt x="16671" y="43408"/>
                    <a:pt x="15098" y="47812"/>
                    <a:pt x="13840" y="51901"/>
                  </a:cubicBezTo>
                  <a:lnTo>
                    <a:pt x="0" y="58821"/>
                  </a:lnTo>
                  <a:lnTo>
                    <a:pt x="0" y="74548"/>
                  </a:lnTo>
                  <a:lnTo>
                    <a:pt x="13840" y="81468"/>
                  </a:lnTo>
                  <a:cubicBezTo>
                    <a:pt x="15098" y="85872"/>
                    <a:pt x="16671" y="89961"/>
                    <a:pt x="18873" y="93736"/>
                  </a:cubicBezTo>
                  <a:lnTo>
                    <a:pt x="14155" y="108520"/>
                  </a:lnTo>
                  <a:lnTo>
                    <a:pt x="25164" y="119529"/>
                  </a:lnTo>
                  <a:lnTo>
                    <a:pt x="39948" y="114811"/>
                  </a:lnTo>
                  <a:cubicBezTo>
                    <a:pt x="43722" y="117013"/>
                    <a:pt x="47812" y="118585"/>
                    <a:pt x="52215" y="119844"/>
                  </a:cubicBezTo>
                  <a:lnTo>
                    <a:pt x="59135" y="133684"/>
                  </a:lnTo>
                  <a:lnTo>
                    <a:pt x="74863" y="133684"/>
                  </a:lnTo>
                  <a:lnTo>
                    <a:pt x="81783" y="119844"/>
                  </a:lnTo>
                  <a:cubicBezTo>
                    <a:pt x="86187" y="118585"/>
                    <a:pt x="90276" y="117013"/>
                    <a:pt x="94050" y="114811"/>
                  </a:cubicBezTo>
                  <a:lnTo>
                    <a:pt x="108834" y="119844"/>
                  </a:lnTo>
                  <a:lnTo>
                    <a:pt x="119844" y="108520"/>
                  </a:lnTo>
                  <a:lnTo>
                    <a:pt x="115125" y="94050"/>
                  </a:lnTo>
                  <a:cubicBezTo>
                    <a:pt x="117327" y="90276"/>
                    <a:pt x="118900" y="86187"/>
                    <a:pt x="120158" y="81783"/>
                  </a:cubicBezTo>
                  <a:lnTo>
                    <a:pt x="133998" y="74863"/>
                  </a:lnTo>
                  <a:lnTo>
                    <a:pt x="133998" y="59135"/>
                  </a:lnTo>
                  <a:lnTo>
                    <a:pt x="120158" y="52215"/>
                  </a:lnTo>
                  <a:cubicBezTo>
                    <a:pt x="118900" y="47812"/>
                    <a:pt x="117327" y="43722"/>
                    <a:pt x="115125" y="39948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Graphic 9" descr="Trophy">
            <a:extLst>
              <a:ext uri="{FF2B5EF4-FFF2-40B4-BE49-F238E27FC236}">
                <a16:creationId xmlns:a16="http://schemas.microsoft.com/office/drawing/2014/main" id="{28F900BB-05CB-4987-A1CA-5C2A2F395024}"/>
              </a:ext>
            </a:extLst>
          </p:cNvPr>
          <p:cNvSpPr/>
          <p:nvPr/>
        </p:nvSpPr>
        <p:spPr>
          <a:xfrm>
            <a:off x="7861057" y="2419983"/>
            <a:ext cx="220185" cy="248179"/>
          </a:xfrm>
          <a:custGeom>
            <a:avLst/>
            <a:gdLst>
              <a:gd name="connsiteX0" fmla="*/ 188415 w 220185"/>
              <a:gd name="connsiteY0" fmla="*/ 119529 h 248179"/>
              <a:gd name="connsiteX1" fmla="*/ 144378 w 220185"/>
              <a:gd name="connsiteY1" fmla="*/ 140604 h 248179"/>
              <a:gd name="connsiteX2" fmla="*/ 163251 w 220185"/>
              <a:gd name="connsiteY2" fmla="*/ 121416 h 248179"/>
              <a:gd name="connsiteX3" fmla="*/ 170486 w 220185"/>
              <a:gd name="connsiteY3" fmla="*/ 111980 h 248179"/>
              <a:gd name="connsiteX4" fmla="*/ 178979 w 220185"/>
              <a:gd name="connsiteY4" fmla="*/ 82098 h 248179"/>
              <a:gd name="connsiteX5" fmla="*/ 178979 w 220185"/>
              <a:gd name="connsiteY5" fmla="*/ 41206 h 248179"/>
              <a:gd name="connsiteX6" fmla="*/ 200997 w 220185"/>
              <a:gd name="connsiteY6" fmla="*/ 41206 h 248179"/>
              <a:gd name="connsiteX7" fmla="*/ 200997 w 220185"/>
              <a:gd name="connsiteY7" fmla="*/ 89018 h 248179"/>
              <a:gd name="connsiteX8" fmla="*/ 188415 w 220185"/>
              <a:gd name="connsiteY8" fmla="*/ 119529 h 248179"/>
              <a:gd name="connsiteX9" fmla="*/ 32084 w 220185"/>
              <a:gd name="connsiteY9" fmla="*/ 119529 h 248179"/>
              <a:gd name="connsiteX10" fmla="*/ 18873 w 220185"/>
              <a:gd name="connsiteY10" fmla="*/ 89018 h 248179"/>
              <a:gd name="connsiteX11" fmla="*/ 18873 w 220185"/>
              <a:gd name="connsiteY11" fmla="*/ 40892 h 248179"/>
              <a:gd name="connsiteX12" fmla="*/ 40892 w 220185"/>
              <a:gd name="connsiteY12" fmla="*/ 40892 h 248179"/>
              <a:gd name="connsiteX13" fmla="*/ 40892 w 220185"/>
              <a:gd name="connsiteY13" fmla="*/ 81783 h 248179"/>
              <a:gd name="connsiteX14" fmla="*/ 49384 w 220185"/>
              <a:gd name="connsiteY14" fmla="*/ 111665 h 248179"/>
              <a:gd name="connsiteX15" fmla="*/ 56619 w 220185"/>
              <a:gd name="connsiteY15" fmla="*/ 121102 h 248179"/>
              <a:gd name="connsiteX16" fmla="*/ 75492 w 220185"/>
              <a:gd name="connsiteY16" fmla="*/ 140289 h 248179"/>
              <a:gd name="connsiteX17" fmla="*/ 32084 w 220185"/>
              <a:gd name="connsiteY17" fmla="*/ 119529 h 248179"/>
              <a:gd name="connsiteX18" fmla="*/ 220185 w 220185"/>
              <a:gd name="connsiteY18" fmla="*/ 88074 h 248179"/>
              <a:gd name="connsiteX19" fmla="*/ 220185 w 220185"/>
              <a:gd name="connsiteY19" fmla="*/ 22019 h 248179"/>
              <a:gd name="connsiteX20" fmla="*/ 179294 w 220185"/>
              <a:gd name="connsiteY20" fmla="*/ 22019 h 248179"/>
              <a:gd name="connsiteX21" fmla="*/ 179294 w 220185"/>
              <a:gd name="connsiteY21" fmla="*/ 0 h 248179"/>
              <a:gd name="connsiteX22" fmla="*/ 110093 w 220185"/>
              <a:gd name="connsiteY22" fmla="*/ 0 h 248179"/>
              <a:gd name="connsiteX23" fmla="*/ 40892 w 220185"/>
              <a:gd name="connsiteY23" fmla="*/ 0 h 248179"/>
              <a:gd name="connsiteX24" fmla="*/ 40892 w 220185"/>
              <a:gd name="connsiteY24" fmla="*/ 22019 h 248179"/>
              <a:gd name="connsiteX25" fmla="*/ 0 w 220185"/>
              <a:gd name="connsiteY25" fmla="*/ 22019 h 248179"/>
              <a:gd name="connsiteX26" fmla="*/ 0 w 220185"/>
              <a:gd name="connsiteY26" fmla="*/ 87759 h 248179"/>
              <a:gd name="connsiteX27" fmla="*/ 17929 w 220185"/>
              <a:gd name="connsiteY27" fmla="*/ 131796 h 248179"/>
              <a:gd name="connsiteX28" fmla="*/ 93107 w 220185"/>
              <a:gd name="connsiteY28" fmla="*/ 160106 h 248179"/>
              <a:gd name="connsiteX29" fmla="*/ 97511 w 220185"/>
              <a:gd name="connsiteY29" fmla="*/ 175833 h 248179"/>
              <a:gd name="connsiteX30" fmla="*/ 97511 w 220185"/>
              <a:gd name="connsiteY30" fmla="*/ 216725 h 248179"/>
              <a:gd name="connsiteX31" fmla="*/ 81783 w 220185"/>
              <a:gd name="connsiteY31" fmla="*/ 216725 h 248179"/>
              <a:gd name="connsiteX32" fmla="*/ 69201 w 220185"/>
              <a:gd name="connsiteY32" fmla="*/ 229307 h 248179"/>
              <a:gd name="connsiteX33" fmla="*/ 53474 w 220185"/>
              <a:gd name="connsiteY33" fmla="*/ 229307 h 248179"/>
              <a:gd name="connsiteX34" fmla="*/ 40892 w 220185"/>
              <a:gd name="connsiteY34" fmla="*/ 241889 h 248179"/>
              <a:gd name="connsiteX35" fmla="*/ 40892 w 220185"/>
              <a:gd name="connsiteY35" fmla="*/ 248180 h 248179"/>
              <a:gd name="connsiteX36" fmla="*/ 179294 w 220185"/>
              <a:gd name="connsiteY36" fmla="*/ 248180 h 248179"/>
              <a:gd name="connsiteX37" fmla="*/ 179294 w 220185"/>
              <a:gd name="connsiteY37" fmla="*/ 241889 h 248179"/>
              <a:gd name="connsiteX38" fmla="*/ 166712 w 220185"/>
              <a:gd name="connsiteY38" fmla="*/ 229307 h 248179"/>
              <a:gd name="connsiteX39" fmla="*/ 150984 w 220185"/>
              <a:gd name="connsiteY39" fmla="*/ 229307 h 248179"/>
              <a:gd name="connsiteX40" fmla="*/ 138402 w 220185"/>
              <a:gd name="connsiteY40" fmla="*/ 216725 h 248179"/>
              <a:gd name="connsiteX41" fmla="*/ 122675 w 220185"/>
              <a:gd name="connsiteY41" fmla="*/ 216725 h 248179"/>
              <a:gd name="connsiteX42" fmla="*/ 122675 w 220185"/>
              <a:gd name="connsiteY42" fmla="*/ 176148 h 248179"/>
              <a:gd name="connsiteX43" fmla="*/ 127078 w 220185"/>
              <a:gd name="connsiteY43" fmla="*/ 160421 h 248179"/>
              <a:gd name="connsiteX44" fmla="*/ 202256 w 220185"/>
              <a:gd name="connsiteY44" fmla="*/ 132111 h 248179"/>
              <a:gd name="connsiteX45" fmla="*/ 220185 w 220185"/>
              <a:gd name="connsiteY45" fmla="*/ 88074 h 24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0185" h="248179">
                <a:moveTo>
                  <a:pt x="188415" y="119529"/>
                </a:moveTo>
                <a:cubicBezTo>
                  <a:pt x="177406" y="130853"/>
                  <a:pt x="167026" y="138087"/>
                  <a:pt x="144378" y="140604"/>
                </a:cubicBezTo>
                <a:cubicBezTo>
                  <a:pt x="150355" y="134627"/>
                  <a:pt x="157275" y="128651"/>
                  <a:pt x="163251" y="121416"/>
                </a:cubicBezTo>
                <a:cubicBezTo>
                  <a:pt x="165768" y="118585"/>
                  <a:pt x="170486" y="112294"/>
                  <a:pt x="170486" y="111980"/>
                </a:cubicBezTo>
                <a:cubicBezTo>
                  <a:pt x="175833" y="103172"/>
                  <a:pt x="178979" y="93107"/>
                  <a:pt x="178979" y="82098"/>
                </a:cubicBezTo>
                <a:lnTo>
                  <a:pt x="178979" y="41206"/>
                </a:lnTo>
                <a:lnTo>
                  <a:pt x="200997" y="41206"/>
                </a:lnTo>
                <a:lnTo>
                  <a:pt x="200997" y="89018"/>
                </a:lnTo>
                <a:cubicBezTo>
                  <a:pt x="201312" y="89647"/>
                  <a:pt x="201941" y="105374"/>
                  <a:pt x="188415" y="119529"/>
                </a:cubicBezTo>
                <a:close/>
                <a:moveTo>
                  <a:pt x="32084" y="119529"/>
                </a:moveTo>
                <a:cubicBezTo>
                  <a:pt x="18244" y="105374"/>
                  <a:pt x="18873" y="89647"/>
                  <a:pt x="18873" y="89018"/>
                </a:cubicBezTo>
                <a:lnTo>
                  <a:pt x="18873" y="40892"/>
                </a:lnTo>
                <a:lnTo>
                  <a:pt x="40892" y="40892"/>
                </a:lnTo>
                <a:lnTo>
                  <a:pt x="40892" y="81783"/>
                </a:lnTo>
                <a:cubicBezTo>
                  <a:pt x="40892" y="92792"/>
                  <a:pt x="44037" y="102858"/>
                  <a:pt x="49384" y="111665"/>
                </a:cubicBezTo>
                <a:cubicBezTo>
                  <a:pt x="49384" y="111980"/>
                  <a:pt x="54103" y="118585"/>
                  <a:pt x="56619" y="121102"/>
                </a:cubicBezTo>
                <a:cubicBezTo>
                  <a:pt x="62910" y="128336"/>
                  <a:pt x="69516" y="134313"/>
                  <a:pt x="75492" y="140289"/>
                </a:cubicBezTo>
                <a:cubicBezTo>
                  <a:pt x="53474" y="137773"/>
                  <a:pt x="42779" y="130538"/>
                  <a:pt x="32084" y="119529"/>
                </a:cubicBezTo>
                <a:close/>
                <a:moveTo>
                  <a:pt x="220185" y="88074"/>
                </a:moveTo>
                <a:lnTo>
                  <a:pt x="220185" y="22019"/>
                </a:lnTo>
                <a:lnTo>
                  <a:pt x="179294" y="22019"/>
                </a:lnTo>
                <a:lnTo>
                  <a:pt x="179294" y="0"/>
                </a:lnTo>
                <a:lnTo>
                  <a:pt x="110093" y="0"/>
                </a:lnTo>
                <a:lnTo>
                  <a:pt x="40892" y="0"/>
                </a:lnTo>
                <a:lnTo>
                  <a:pt x="40892" y="22019"/>
                </a:lnTo>
                <a:lnTo>
                  <a:pt x="0" y="22019"/>
                </a:lnTo>
                <a:lnTo>
                  <a:pt x="0" y="87759"/>
                </a:lnTo>
                <a:cubicBezTo>
                  <a:pt x="0" y="90905"/>
                  <a:pt x="0" y="112609"/>
                  <a:pt x="17929" y="131796"/>
                </a:cubicBezTo>
                <a:cubicBezTo>
                  <a:pt x="35230" y="150040"/>
                  <a:pt x="56304" y="159477"/>
                  <a:pt x="93107" y="160106"/>
                </a:cubicBezTo>
                <a:cubicBezTo>
                  <a:pt x="95938" y="164824"/>
                  <a:pt x="97511" y="170172"/>
                  <a:pt x="97511" y="175833"/>
                </a:cubicBezTo>
                <a:lnTo>
                  <a:pt x="97511" y="216725"/>
                </a:lnTo>
                <a:lnTo>
                  <a:pt x="81783" y="216725"/>
                </a:lnTo>
                <a:cubicBezTo>
                  <a:pt x="74863" y="216725"/>
                  <a:pt x="69201" y="222387"/>
                  <a:pt x="69201" y="229307"/>
                </a:cubicBezTo>
                <a:lnTo>
                  <a:pt x="53474" y="229307"/>
                </a:lnTo>
                <a:cubicBezTo>
                  <a:pt x="46553" y="229307"/>
                  <a:pt x="40892" y="234969"/>
                  <a:pt x="40892" y="241889"/>
                </a:cubicBezTo>
                <a:lnTo>
                  <a:pt x="40892" y="248180"/>
                </a:lnTo>
                <a:lnTo>
                  <a:pt x="179294" y="248180"/>
                </a:lnTo>
                <a:lnTo>
                  <a:pt x="179294" y="241889"/>
                </a:lnTo>
                <a:cubicBezTo>
                  <a:pt x="179294" y="234969"/>
                  <a:pt x="173632" y="229307"/>
                  <a:pt x="166712" y="229307"/>
                </a:cubicBezTo>
                <a:lnTo>
                  <a:pt x="150984" y="229307"/>
                </a:lnTo>
                <a:cubicBezTo>
                  <a:pt x="150984" y="222387"/>
                  <a:pt x="145322" y="216725"/>
                  <a:pt x="138402" y="216725"/>
                </a:cubicBezTo>
                <a:lnTo>
                  <a:pt x="122675" y="216725"/>
                </a:lnTo>
                <a:lnTo>
                  <a:pt x="122675" y="176148"/>
                </a:lnTo>
                <a:cubicBezTo>
                  <a:pt x="122675" y="170486"/>
                  <a:pt x="124247" y="165139"/>
                  <a:pt x="127078" y="160421"/>
                </a:cubicBezTo>
                <a:cubicBezTo>
                  <a:pt x="163881" y="159791"/>
                  <a:pt x="184955" y="150040"/>
                  <a:pt x="202256" y="132111"/>
                </a:cubicBezTo>
                <a:cubicBezTo>
                  <a:pt x="220185" y="113238"/>
                  <a:pt x="220185" y="91220"/>
                  <a:pt x="220185" y="88074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1" descr="Tag">
            <a:extLst>
              <a:ext uri="{FF2B5EF4-FFF2-40B4-BE49-F238E27FC236}">
                <a16:creationId xmlns:a16="http://schemas.microsoft.com/office/drawing/2014/main" id="{7BF9A41C-AAB5-4369-AC97-BDA8557AA8B5}"/>
              </a:ext>
            </a:extLst>
          </p:cNvPr>
          <p:cNvSpPr/>
          <p:nvPr/>
        </p:nvSpPr>
        <p:spPr>
          <a:xfrm>
            <a:off x="7861057" y="4593083"/>
            <a:ext cx="221168" cy="233710"/>
          </a:xfrm>
          <a:custGeom>
            <a:avLst/>
            <a:gdLst>
              <a:gd name="connsiteX0" fmla="*/ 62910 w 221168"/>
              <a:gd name="connsiteY0" fmla="*/ 88074 h 233710"/>
              <a:gd name="connsiteX1" fmla="*/ 50328 w 221168"/>
              <a:gd name="connsiteY1" fmla="*/ 75492 h 233710"/>
              <a:gd name="connsiteX2" fmla="*/ 56304 w 221168"/>
              <a:gd name="connsiteY2" fmla="*/ 64797 h 233710"/>
              <a:gd name="connsiteX3" fmla="*/ 56619 w 221168"/>
              <a:gd name="connsiteY3" fmla="*/ 72347 h 233710"/>
              <a:gd name="connsiteX4" fmla="*/ 62910 w 221168"/>
              <a:gd name="connsiteY4" fmla="*/ 78638 h 233710"/>
              <a:gd name="connsiteX5" fmla="*/ 69201 w 221168"/>
              <a:gd name="connsiteY5" fmla="*/ 72347 h 233710"/>
              <a:gd name="connsiteX6" fmla="*/ 68886 w 221168"/>
              <a:gd name="connsiteY6" fmla="*/ 64483 h 233710"/>
              <a:gd name="connsiteX7" fmla="*/ 75492 w 221168"/>
              <a:gd name="connsiteY7" fmla="*/ 75492 h 233710"/>
              <a:gd name="connsiteX8" fmla="*/ 62910 w 221168"/>
              <a:gd name="connsiteY8" fmla="*/ 88074 h 233710"/>
              <a:gd name="connsiteX9" fmla="*/ 217669 w 221168"/>
              <a:gd name="connsiteY9" fmla="*/ 142177 h 233710"/>
              <a:gd name="connsiteX10" fmla="*/ 129595 w 221168"/>
              <a:gd name="connsiteY10" fmla="*/ 54103 h 233710"/>
              <a:gd name="connsiteX11" fmla="*/ 120787 w 221168"/>
              <a:gd name="connsiteY11" fmla="*/ 50328 h 233710"/>
              <a:gd name="connsiteX12" fmla="*/ 66685 w 221168"/>
              <a:gd name="connsiteY12" fmla="*/ 50328 h 233710"/>
              <a:gd name="connsiteX13" fmla="*/ 45295 w 221168"/>
              <a:gd name="connsiteY13" fmla="*/ 31455 h 233710"/>
              <a:gd name="connsiteX14" fmla="*/ 34286 w 221168"/>
              <a:gd name="connsiteY14" fmla="*/ 29568 h 233710"/>
              <a:gd name="connsiteX15" fmla="*/ 12582 w 221168"/>
              <a:gd name="connsiteY15" fmla="*/ 6291 h 233710"/>
              <a:gd name="connsiteX16" fmla="*/ 6291 w 221168"/>
              <a:gd name="connsiteY16" fmla="*/ 0 h 233710"/>
              <a:gd name="connsiteX17" fmla="*/ 0 w 221168"/>
              <a:gd name="connsiteY17" fmla="*/ 6291 h 233710"/>
              <a:gd name="connsiteX18" fmla="*/ 32399 w 221168"/>
              <a:gd name="connsiteY18" fmla="*/ 42150 h 233710"/>
              <a:gd name="connsiteX19" fmla="*/ 43093 w 221168"/>
              <a:gd name="connsiteY19" fmla="*/ 44037 h 233710"/>
              <a:gd name="connsiteX20" fmla="*/ 54103 w 221168"/>
              <a:gd name="connsiteY20" fmla="*/ 52215 h 233710"/>
              <a:gd name="connsiteX21" fmla="*/ 38061 w 221168"/>
              <a:gd name="connsiteY21" fmla="*/ 75807 h 233710"/>
              <a:gd name="connsiteX22" fmla="*/ 38061 w 221168"/>
              <a:gd name="connsiteY22" fmla="*/ 133369 h 233710"/>
              <a:gd name="connsiteX23" fmla="*/ 41835 w 221168"/>
              <a:gd name="connsiteY23" fmla="*/ 142177 h 233710"/>
              <a:gd name="connsiteX24" fmla="*/ 129909 w 221168"/>
              <a:gd name="connsiteY24" fmla="*/ 230251 h 233710"/>
              <a:gd name="connsiteX25" fmla="*/ 138402 w 221168"/>
              <a:gd name="connsiteY25" fmla="*/ 233711 h 233710"/>
              <a:gd name="connsiteX26" fmla="*/ 147209 w 221168"/>
              <a:gd name="connsiteY26" fmla="*/ 229936 h 233710"/>
              <a:gd name="connsiteX27" fmla="*/ 217354 w 221168"/>
              <a:gd name="connsiteY27" fmla="*/ 159791 h 233710"/>
              <a:gd name="connsiteX28" fmla="*/ 217669 w 221168"/>
              <a:gd name="connsiteY28" fmla="*/ 142177 h 2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1168" h="233710">
                <a:moveTo>
                  <a:pt x="62910" y="88074"/>
                </a:moveTo>
                <a:cubicBezTo>
                  <a:pt x="55990" y="88074"/>
                  <a:pt x="50328" y="82412"/>
                  <a:pt x="50328" y="75492"/>
                </a:cubicBezTo>
                <a:cubicBezTo>
                  <a:pt x="50328" y="71088"/>
                  <a:pt x="52844" y="66999"/>
                  <a:pt x="56304" y="64797"/>
                </a:cubicBezTo>
                <a:cubicBezTo>
                  <a:pt x="56304" y="66999"/>
                  <a:pt x="56619" y="69516"/>
                  <a:pt x="56619" y="72347"/>
                </a:cubicBezTo>
                <a:cubicBezTo>
                  <a:pt x="56619" y="75807"/>
                  <a:pt x="59450" y="78638"/>
                  <a:pt x="62910" y="78638"/>
                </a:cubicBezTo>
                <a:cubicBezTo>
                  <a:pt x="66370" y="78638"/>
                  <a:pt x="69201" y="75807"/>
                  <a:pt x="69201" y="72347"/>
                </a:cubicBezTo>
                <a:cubicBezTo>
                  <a:pt x="69201" y="69516"/>
                  <a:pt x="69201" y="66999"/>
                  <a:pt x="68886" y="64483"/>
                </a:cubicBezTo>
                <a:cubicBezTo>
                  <a:pt x="72661" y="66685"/>
                  <a:pt x="75492" y="70774"/>
                  <a:pt x="75492" y="75492"/>
                </a:cubicBezTo>
                <a:cubicBezTo>
                  <a:pt x="75492" y="82412"/>
                  <a:pt x="69830" y="88074"/>
                  <a:pt x="62910" y="88074"/>
                </a:cubicBezTo>
                <a:close/>
                <a:moveTo>
                  <a:pt x="217669" y="142177"/>
                </a:moveTo>
                <a:lnTo>
                  <a:pt x="129595" y="54103"/>
                </a:lnTo>
                <a:cubicBezTo>
                  <a:pt x="127078" y="51586"/>
                  <a:pt x="123933" y="50328"/>
                  <a:pt x="120787" y="50328"/>
                </a:cubicBezTo>
                <a:lnTo>
                  <a:pt x="66685" y="50328"/>
                </a:lnTo>
                <a:cubicBezTo>
                  <a:pt x="63225" y="39319"/>
                  <a:pt x="56619" y="33657"/>
                  <a:pt x="45295" y="31455"/>
                </a:cubicBezTo>
                <a:cubicBezTo>
                  <a:pt x="41206" y="30826"/>
                  <a:pt x="37746" y="30197"/>
                  <a:pt x="34286" y="29568"/>
                </a:cubicBezTo>
                <a:cubicBezTo>
                  <a:pt x="16357" y="27051"/>
                  <a:pt x="12582" y="26422"/>
                  <a:pt x="12582" y="6291"/>
                </a:cubicBezTo>
                <a:cubicBezTo>
                  <a:pt x="12582" y="2831"/>
                  <a:pt x="9751" y="0"/>
                  <a:pt x="6291" y="0"/>
                </a:cubicBezTo>
                <a:cubicBezTo>
                  <a:pt x="2831" y="0"/>
                  <a:pt x="0" y="2831"/>
                  <a:pt x="0" y="6291"/>
                </a:cubicBezTo>
                <a:cubicBezTo>
                  <a:pt x="0" y="35859"/>
                  <a:pt x="11638" y="39004"/>
                  <a:pt x="32399" y="42150"/>
                </a:cubicBezTo>
                <a:cubicBezTo>
                  <a:pt x="35544" y="42779"/>
                  <a:pt x="39004" y="43093"/>
                  <a:pt x="43093" y="44037"/>
                </a:cubicBezTo>
                <a:cubicBezTo>
                  <a:pt x="47183" y="44981"/>
                  <a:pt x="51586" y="45610"/>
                  <a:pt x="54103" y="52215"/>
                </a:cubicBezTo>
                <a:cubicBezTo>
                  <a:pt x="44666" y="55990"/>
                  <a:pt x="38061" y="65112"/>
                  <a:pt x="38061" y="75807"/>
                </a:cubicBezTo>
                <a:lnTo>
                  <a:pt x="38061" y="133369"/>
                </a:lnTo>
                <a:cubicBezTo>
                  <a:pt x="38061" y="136829"/>
                  <a:pt x="39319" y="139975"/>
                  <a:pt x="41835" y="142177"/>
                </a:cubicBezTo>
                <a:lnTo>
                  <a:pt x="129909" y="230251"/>
                </a:lnTo>
                <a:cubicBezTo>
                  <a:pt x="132111" y="232767"/>
                  <a:pt x="135257" y="233711"/>
                  <a:pt x="138402" y="233711"/>
                </a:cubicBezTo>
                <a:cubicBezTo>
                  <a:pt x="141548" y="233711"/>
                  <a:pt x="144693" y="232452"/>
                  <a:pt x="147209" y="229936"/>
                </a:cubicBezTo>
                <a:lnTo>
                  <a:pt x="217354" y="159791"/>
                </a:lnTo>
                <a:cubicBezTo>
                  <a:pt x="222387" y="155073"/>
                  <a:pt x="222387" y="146895"/>
                  <a:pt x="217669" y="142177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3" descr="Signpost">
            <a:extLst>
              <a:ext uri="{FF2B5EF4-FFF2-40B4-BE49-F238E27FC236}">
                <a16:creationId xmlns:a16="http://schemas.microsoft.com/office/drawing/2014/main" id="{9B8210C9-ADAA-447E-AEE6-FC6DE9115D0D}"/>
              </a:ext>
            </a:extLst>
          </p:cNvPr>
          <p:cNvSpPr/>
          <p:nvPr/>
        </p:nvSpPr>
        <p:spPr>
          <a:xfrm>
            <a:off x="5986765" y="5667210"/>
            <a:ext cx="227734" cy="251640"/>
          </a:xfrm>
          <a:custGeom>
            <a:avLst/>
            <a:gdLst>
              <a:gd name="connsiteX0" fmla="*/ 196279 w 227734"/>
              <a:gd name="connsiteY0" fmla="*/ 113238 h 251640"/>
              <a:gd name="connsiteX1" fmla="*/ 123304 w 227734"/>
              <a:gd name="connsiteY1" fmla="*/ 113238 h 251640"/>
              <a:gd name="connsiteX2" fmla="*/ 123304 w 227734"/>
              <a:gd name="connsiteY2" fmla="*/ 9437 h 251640"/>
              <a:gd name="connsiteX3" fmla="*/ 113867 w 227734"/>
              <a:gd name="connsiteY3" fmla="*/ 0 h 251640"/>
              <a:gd name="connsiteX4" fmla="*/ 104431 w 227734"/>
              <a:gd name="connsiteY4" fmla="*/ 9437 h 251640"/>
              <a:gd name="connsiteX5" fmla="*/ 104431 w 227734"/>
              <a:gd name="connsiteY5" fmla="*/ 37746 h 251640"/>
              <a:gd name="connsiteX6" fmla="*/ 32084 w 227734"/>
              <a:gd name="connsiteY6" fmla="*/ 37746 h 251640"/>
              <a:gd name="connsiteX7" fmla="*/ 0 w 227734"/>
              <a:gd name="connsiteY7" fmla="*/ 69201 h 251640"/>
              <a:gd name="connsiteX8" fmla="*/ 31455 w 227734"/>
              <a:gd name="connsiteY8" fmla="*/ 100656 h 251640"/>
              <a:gd name="connsiteX9" fmla="*/ 104431 w 227734"/>
              <a:gd name="connsiteY9" fmla="*/ 100656 h 251640"/>
              <a:gd name="connsiteX10" fmla="*/ 104431 w 227734"/>
              <a:gd name="connsiteY10" fmla="*/ 251640 h 251640"/>
              <a:gd name="connsiteX11" fmla="*/ 123304 w 227734"/>
              <a:gd name="connsiteY11" fmla="*/ 251640 h 251640"/>
              <a:gd name="connsiteX12" fmla="*/ 123304 w 227734"/>
              <a:gd name="connsiteY12" fmla="*/ 176148 h 251640"/>
              <a:gd name="connsiteX13" fmla="*/ 195650 w 227734"/>
              <a:gd name="connsiteY13" fmla="*/ 176148 h 251640"/>
              <a:gd name="connsiteX14" fmla="*/ 227734 w 227734"/>
              <a:gd name="connsiteY14" fmla="*/ 144693 h 251640"/>
              <a:gd name="connsiteX15" fmla="*/ 196279 w 227734"/>
              <a:gd name="connsiteY15" fmla="*/ 113238 h 25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734" h="251640">
                <a:moveTo>
                  <a:pt x="196279" y="113238"/>
                </a:moveTo>
                <a:lnTo>
                  <a:pt x="123304" y="113238"/>
                </a:lnTo>
                <a:lnTo>
                  <a:pt x="123304" y="9437"/>
                </a:lnTo>
                <a:cubicBezTo>
                  <a:pt x="123304" y="4089"/>
                  <a:pt x="119214" y="0"/>
                  <a:pt x="113867" y="0"/>
                </a:cubicBezTo>
                <a:cubicBezTo>
                  <a:pt x="108520" y="0"/>
                  <a:pt x="104431" y="4089"/>
                  <a:pt x="104431" y="9437"/>
                </a:cubicBezTo>
                <a:lnTo>
                  <a:pt x="104431" y="37746"/>
                </a:lnTo>
                <a:lnTo>
                  <a:pt x="32084" y="37746"/>
                </a:lnTo>
                <a:cubicBezTo>
                  <a:pt x="15413" y="54732"/>
                  <a:pt x="315" y="69516"/>
                  <a:pt x="0" y="69201"/>
                </a:cubicBezTo>
                <a:lnTo>
                  <a:pt x="31455" y="100656"/>
                </a:lnTo>
                <a:lnTo>
                  <a:pt x="104431" y="100656"/>
                </a:lnTo>
                <a:lnTo>
                  <a:pt x="104431" y="251640"/>
                </a:lnTo>
                <a:lnTo>
                  <a:pt x="123304" y="251640"/>
                </a:lnTo>
                <a:lnTo>
                  <a:pt x="123304" y="176148"/>
                </a:lnTo>
                <a:lnTo>
                  <a:pt x="195650" y="176148"/>
                </a:lnTo>
                <a:cubicBezTo>
                  <a:pt x="212321" y="159162"/>
                  <a:pt x="227420" y="144378"/>
                  <a:pt x="227734" y="144693"/>
                </a:cubicBezTo>
                <a:lnTo>
                  <a:pt x="196279" y="113238"/>
                </a:ln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7" descr="Lightbulb">
            <a:extLst>
              <a:ext uri="{FF2B5EF4-FFF2-40B4-BE49-F238E27FC236}">
                <a16:creationId xmlns:a16="http://schemas.microsoft.com/office/drawing/2014/main" id="{1D64DF43-7F45-44BE-8371-207A8F0564A0}"/>
              </a:ext>
            </a:extLst>
          </p:cNvPr>
          <p:cNvGrpSpPr/>
          <p:nvPr/>
        </p:nvGrpSpPr>
        <p:grpSpPr>
          <a:xfrm>
            <a:off x="4069866" y="4558483"/>
            <a:ext cx="301968" cy="301968"/>
            <a:chOff x="4069866" y="4558483"/>
            <a:chExt cx="301968" cy="301968"/>
          </a:xfrm>
          <a:solidFill>
            <a:schemeClr val="bg1">
              <a:lumMod val="9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1BB072-B133-496F-9872-127E181B8183}"/>
                </a:ext>
              </a:extLst>
            </p:cNvPr>
            <p:cNvSpPr/>
            <p:nvPr/>
          </p:nvSpPr>
          <p:spPr>
            <a:xfrm>
              <a:off x="4179958" y="4759795"/>
              <a:ext cx="81783" cy="18873"/>
            </a:xfrm>
            <a:custGeom>
              <a:avLst/>
              <a:gdLst>
                <a:gd name="connsiteX0" fmla="*/ 9437 w 81783"/>
                <a:gd name="connsiteY0" fmla="*/ 0 h 18873"/>
                <a:gd name="connsiteX1" fmla="*/ 72347 w 81783"/>
                <a:gd name="connsiteY1" fmla="*/ 0 h 18873"/>
                <a:gd name="connsiteX2" fmla="*/ 81783 w 81783"/>
                <a:gd name="connsiteY2" fmla="*/ 9437 h 18873"/>
                <a:gd name="connsiteX3" fmla="*/ 72347 w 81783"/>
                <a:gd name="connsiteY3" fmla="*/ 18873 h 18873"/>
                <a:gd name="connsiteX4" fmla="*/ 9437 w 81783"/>
                <a:gd name="connsiteY4" fmla="*/ 18873 h 18873"/>
                <a:gd name="connsiteX5" fmla="*/ 0 w 81783"/>
                <a:gd name="connsiteY5" fmla="*/ 9437 h 18873"/>
                <a:gd name="connsiteX6" fmla="*/ 9437 w 81783"/>
                <a:gd name="connsiteY6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83" h="18873">
                  <a:moveTo>
                    <a:pt x="9437" y="0"/>
                  </a:moveTo>
                  <a:lnTo>
                    <a:pt x="72347" y="0"/>
                  </a:lnTo>
                  <a:cubicBezTo>
                    <a:pt x="77694" y="0"/>
                    <a:pt x="81783" y="4089"/>
                    <a:pt x="81783" y="9437"/>
                  </a:cubicBezTo>
                  <a:cubicBezTo>
                    <a:pt x="81783" y="14784"/>
                    <a:pt x="77694" y="18873"/>
                    <a:pt x="72347" y="18873"/>
                  </a:cubicBezTo>
                  <a:lnTo>
                    <a:pt x="9437" y="18873"/>
                  </a:lnTo>
                  <a:cubicBezTo>
                    <a:pt x="4089" y="18873"/>
                    <a:pt x="0" y="14784"/>
                    <a:pt x="0" y="9437"/>
                  </a:cubicBezTo>
                  <a:cubicBezTo>
                    <a:pt x="0" y="4089"/>
                    <a:pt x="4089" y="0"/>
                    <a:pt x="9437" y="0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DE20935-DE37-4AE7-8403-65E7C80852C7}"/>
                </a:ext>
              </a:extLst>
            </p:cNvPr>
            <p:cNvSpPr/>
            <p:nvPr/>
          </p:nvSpPr>
          <p:spPr>
            <a:xfrm>
              <a:off x="4179958" y="4791250"/>
              <a:ext cx="81783" cy="18873"/>
            </a:xfrm>
            <a:custGeom>
              <a:avLst/>
              <a:gdLst>
                <a:gd name="connsiteX0" fmla="*/ 9437 w 81783"/>
                <a:gd name="connsiteY0" fmla="*/ 0 h 18873"/>
                <a:gd name="connsiteX1" fmla="*/ 72347 w 81783"/>
                <a:gd name="connsiteY1" fmla="*/ 0 h 18873"/>
                <a:gd name="connsiteX2" fmla="*/ 81783 w 81783"/>
                <a:gd name="connsiteY2" fmla="*/ 9437 h 18873"/>
                <a:gd name="connsiteX3" fmla="*/ 72347 w 81783"/>
                <a:gd name="connsiteY3" fmla="*/ 18873 h 18873"/>
                <a:gd name="connsiteX4" fmla="*/ 9437 w 81783"/>
                <a:gd name="connsiteY4" fmla="*/ 18873 h 18873"/>
                <a:gd name="connsiteX5" fmla="*/ 0 w 81783"/>
                <a:gd name="connsiteY5" fmla="*/ 9437 h 18873"/>
                <a:gd name="connsiteX6" fmla="*/ 9437 w 81783"/>
                <a:gd name="connsiteY6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83" h="18873">
                  <a:moveTo>
                    <a:pt x="9437" y="0"/>
                  </a:moveTo>
                  <a:lnTo>
                    <a:pt x="72347" y="0"/>
                  </a:lnTo>
                  <a:cubicBezTo>
                    <a:pt x="77694" y="0"/>
                    <a:pt x="81783" y="4089"/>
                    <a:pt x="81783" y="9437"/>
                  </a:cubicBezTo>
                  <a:cubicBezTo>
                    <a:pt x="81783" y="14784"/>
                    <a:pt x="77694" y="18873"/>
                    <a:pt x="72347" y="18873"/>
                  </a:cubicBezTo>
                  <a:lnTo>
                    <a:pt x="9437" y="18873"/>
                  </a:lnTo>
                  <a:cubicBezTo>
                    <a:pt x="4089" y="18873"/>
                    <a:pt x="0" y="14784"/>
                    <a:pt x="0" y="9437"/>
                  </a:cubicBezTo>
                  <a:cubicBezTo>
                    <a:pt x="0" y="4089"/>
                    <a:pt x="4089" y="0"/>
                    <a:pt x="9437" y="0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601AA5-4F4C-4E87-BDE5-0550787B3A15}"/>
                </a:ext>
              </a:extLst>
            </p:cNvPr>
            <p:cNvSpPr/>
            <p:nvPr/>
          </p:nvSpPr>
          <p:spPr>
            <a:xfrm>
              <a:off x="4200404" y="4822705"/>
              <a:ext cx="40891" cy="18873"/>
            </a:xfrm>
            <a:custGeom>
              <a:avLst/>
              <a:gdLst>
                <a:gd name="connsiteX0" fmla="*/ 0 w 40891"/>
                <a:gd name="connsiteY0" fmla="*/ 0 h 18873"/>
                <a:gd name="connsiteX1" fmla="*/ 20446 w 40891"/>
                <a:gd name="connsiteY1" fmla="*/ 18873 h 18873"/>
                <a:gd name="connsiteX2" fmla="*/ 40892 w 40891"/>
                <a:gd name="connsiteY2" fmla="*/ 0 h 18873"/>
                <a:gd name="connsiteX3" fmla="*/ 0 w 40891"/>
                <a:gd name="connsiteY3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91" h="18873">
                  <a:moveTo>
                    <a:pt x="0" y="0"/>
                  </a:moveTo>
                  <a:cubicBezTo>
                    <a:pt x="944" y="10695"/>
                    <a:pt x="9751" y="18873"/>
                    <a:pt x="20446" y="18873"/>
                  </a:cubicBezTo>
                  <a:cubicBezTo>
                    <a:pt x="31140" y="18873"/>
                    <a:pt x="39948" y="10695"/>
                    <a:pt x="4089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DE1908-FA29-4E71-8D16-CF612F96A32E}"/>
                </a:ext>
              </a:extLst>
            </p:cNvPr>
            <p:cNvSpPr/>
            <p:nvPr/>
          </p:nvSpPr>
          <p:spPr>
            <a:xfrm>
              <a:off x="4139067" y="4577356"/>
              <a:ext cx="163566" cy="169857"/>
            </a:xfrm>
            <a:custGeom>
              <a:avLst/>
              <a:gdLst>
                <a:gd name="connsiteX0" fmla="*/ 81783 w 163566"/>
                <a:gd name="connsiteY0" fmla="*/ 0 h 169857"/>
                <a:gd name="connsiteX1" fmla="*/ 81783 w 163566"/>
                <a:gd name="connsiteY1" fmla="*/ 0 h 169857"/>
                <a:gd name="connsiteX2" fmla="*/ 81783 w 163566"/>
                <a:gd name="connsiteY2" fmla="*/ 0 h 169857"/>
                <a:gd name="connsiteX3" fmla="*/ 0 w 163566"/>
                <a:gd name="connsiteY3" fmla="*/ 80839 h 169857"/>
                <a:gd name="connsiteX4" fmla="*/ 0 w 163566"/>
                <a:gd name="connsiteY4" fmla="*/ 83670 h 169857"/>
                <a:gd name="connsiteX5" fmla="*/ 5662 w 163566"/>
                <a:gd name="connsiteY5" fmla="*/ 111980 h 169857"/>
                <a:gd name="connsiteX6" fmla="*/ 19817 w 163566"/>
                <a:gd name="connsiteY6" fmla="*/ 135257 h 169857"/>
                <a:gd name="connsiteX7" fmla="*/ 39004 w 163566"/>
                <a:gd name="connsiteY7" fmla="*/ 166397 h 169857"/>
                <a:gd name="connsiteX8" fmla="*/ 44666 w 163566"/>
                <a:gd name="connsiteY8" fmla="*/ 169857 h 169857"/>
                <a:gd name="connsiteX9" fmla="*/ 118900 w 163566"/>
                <a:gd name="connsiteY9" fmla="*/ 169857 h 169857"/>
                <a:gd name="connsiteX10" fmla="*/ 124562 w 163566"/>
                <a:gd name="connsiteY10" fmla="*/ 166397 h 169857"/>
                <a:gd name="connsiteX11" fmla="*/ 143749 w 163566"/>
                <a:gd name="connsiteY11" fmla="*/ 135257 h 169857"/>
                <a:gd name="connsiteX12" fmla="*/ 157904 w 163566"/>
                <a:gd name="connsiteY12" fmla="*/ 111980 h 169857"/>
                <a:gd name="connsiteX13" fmla="*/ 163566 w 163566"/>
                <a:gd name="connsiteY13" fmla="*/ 83670 h 169857"/>
                <a:gd name="connsiteX14" fmla="*/ 163566 w 163566"/>
                <a:gd name="connsiteY14" fmla="*/ 80839 h 169857"/>
                <a:gd name="connsiteX15" fmla="*/ 81783 w 163566"/>
                <a:gd name="connsiteY15" fmla="*/ 0 h 169857"/>
                <a:gd name="connsiteX16" fmla="*/ 144693 w 163566"/>
                <a:gd name="connsiteY16" fmla="*/ 83356 h 169857"/>
                <a:gd name="connsiteX17" fmla="*/ 140289 w 163566"/>
                <a:gd name="connsiteY17" fmla="*/ 105374 h 169857"/>
                <a:gd name="connsiteX18" fmla="*/ 129595 w 163566"/>
                <a:gd name="connsiteY18" fmla="*/ 122675 h 169857"/>
                <a:gd name="connsiteX19" fmla="*/ 111351 w 163566"/>
                <a:gd name="connsiteY19" fmla="*/ 150984 h 169857"/>
                <a:gd name="connsiteX20" fmla="*/ 81783 w 163566"/>
                <a:gd name="connsiteY20" fmla="*/ 150984 h 169857"/>
                <a:gd name="connsiteX21" fmla="*/ 52530 w 163566"/>
                <a:gd name="connsiteY21" fmla="*/ 150984 h 169857"/>
                <a:gd name="connsiteX22" fmla="*/ 34286 w 163566"/>
                <a:gd name="connsiteY22" fmla="*/ 122675 h 169857"/>
                <a:gd name="connsiteX23" fmla="*/ 23591 w 163566"/>
                <a:gd name="connsiteY23" fmla="*/ 105374 h 169857"/>
                <a:gd name="connsiteX24" fmla="*/ 19188 w 163566"/>
                <a:gd name="connsiteY24" fmla="*/ 83356 h 169857"/>
                <a:gd name="connsiteX25" fmla="*/ 19188 w 163566"/>
                <a:gd name="connsiteY25" fmla="*/ 80839 h 169857"/>
                <a:gd name="connsiteX26" fmla="*/ 82098 w 163566"/>
                <a:gd name="connsiteY26" fmla="*/ 18558 h 169857"/>
                <a:gd name="connsiteX27" fmla="*/ 82098 w 163566"/>
                <a:gd name="connsiteY27" fmla="*/ 18558 h 169857"/>
                <a:gd name="connsiteX28" fmla="*/ 82098 w 163566"/>
                <a:gd name="connsiteY28" fmla="*/ 18558 h 169857"/>
                <a:gd name="connsiteX29" fmla="*/ 82098 w 163566"/>
                <a:gd name="connsiteY29" fmla="*/ 18558 h 169857"/>
                <a:gd name="connsiteX30" fmla="*/ 82098 w 163566"/>
                <a:gd name="connsiteY30" fmla="*/ 18558 h 169857"/>
                <a:gd name="connsiteX31" fmla="*/ 82098 w 163566"/>
                <a:gd name="connsiteY31" fmla="*/ 18558 h 169857"/>
                <a:gd name="connsiteX32" fmla="*/ 82098 w 163566"/>
                <a:gd name="connsiteY32" fmla="*/ 18558 h 169857"/>
                <a:gd name="connsiteX33" fmla="*/ 145008 w 163566"/>
                <a:gd name="connsiteY33" fmla="*/ 80839 h 169857"/>
                <a:gd name="connsiteX34" fmla="*/ 145008 w 163566"/>
                <a:gd name="connsiteY34" fmla="*/ 83356 h 16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3566" h="169857">
                  <a:moveTo>
                    <a:pt x="81783" y="0"/>
                  </a:moveTo>
                  <a:cubicBezTo>
                    <a:pt x="81783" y="0"/>
                    <a:pt x="81783" y="0"/>
                    <a:pt x="81783" y="0"/>
                  </a:cubicBezTo>
                  <a:cubicBezTo>
                    <a:pt x="81783" y="0"/>
                    <a:pt x="81783" y="0"/>
                    <a:pt x="81783" y="0"/>
                  </a:cubicBezTo>
                  <a:cubicBezTo>
                    <a:pt x="37117" y="315"/>
                    <a:pt x="944" y="36173"/>
                    <a:pt x="0" y="80839"/>
                  </a:cubicBezTo>
                  <a:lnTo>
                    <a:pt x="0" y="83670"/>
                  </a:lnTo>
                  <a:cubicBezTo>
                    <a:pt x="315" y="93421"/>
                    <a:pt x="2202" y="102858"/>
                    <a:pt x="5662" y="111980"/>
                  </a:cubicBezTo>
                  <a:cubicBezTo>
                    <a:pt x="9122" y="120473"/>
                    <a:pt x="13840" y="128336"/>
                    <a:pt x="19817" y="135257"/>
                  </a:cubicBezTo>
                  <a:cubicBezTo>
                    <a:pt x="27366" y="143435"/>
                    <a:pt x="35544" y="159477"/>
                    <a:pt x="39004" y="166397"/>
                  </a:cubicBezTo>
                  <a:cubicBezTo>
                    <a:pt x="39948" y="168599"/>
                    <a:pt x="42150" y="169857"/>
                    <a:pt x="44666" y="169857"/>
                  </a:cubicBezTo>
                  <a:lnTo>
                    <a:pt x="118900" y="169857"/>
                  </a:lnTo>
                  <a:cubicBezTo>
                    <a:pt x="121416" y="169857"/>
                    <a:pt x="123618" y="168599"/>
                    <a:pt x="124562" y="166397"/>
                  </a:cubicBezTo>
                  <a:cubicBezTo>
                    <a:pt x="128022" y="159477"/>
                    <a:pt x="136200" y="143435"/>
                    <a:pt x="143749" y="135257"/>
                  </a:cubicBezTo>
                  <a:cubicBezTo>
                    <a:pt x="149726" y="128336"/>
                    <a:pt x="154759" y="120473"/>
                    <a:pt x="157904" y="111980"/>
                  </a:cubicBezTo>
                  <a:cubicBezTo>
                    <a:pt x="161364" y="102858"/>
                    <a:pt x="163251" y="93421"/>
                    <a:pt x="163566" y="83670"/>
                  </a:cubicBezTo>
                  <a:lnTo>
                    <a:pt x="163566" y="80839"/>
                  </a:lnTo>
                  <a:cubicBezTo>
                    <a:pt x="162622" y="36173"/>
                    <a:pt x="126449" y="315"/>
                    <a:pt x="81783" y="0"/>
                  </a:cubicBezTo>
                  <a:close/>
                  <a:moveTo>
                    <a:pt x="144693" y="83356"/>
                  </a:moveTo>
                  <a:cubicBezTo>
                    <a:pt x="144378" y="90905"/>
                    <a:pt x="142806" y="98454"/>
                    <a:pt x="140289" y="105374"/>
                  </a:cubicBezTo>
                  <a:cubicBezTo>
                    <a:pt x="137773" y="111665"/>
                    <a:pt x="134313" y="117642"/>
                    <a:pt x="129595" y="122675"/>
                  </a:cubicBezTo>
                  <a:cubicBezTo>
                    <a:pt x="122360" y="131482"/>
                    <a:pt x="116069" y="140918"/>
                    <a:pt x="111351" y="150984"/>
                  </a:cubicBezTo>
                  <a:lnTo>
                    <a:pt x="81783" y="150984"/>
                  </a:lnTo>
                  <a:lnTo>
                    <a:pt x="52530" y="150984"/>
                  </a:lnTo>
                  <a:cubicBezTo>
                    <a:pt x="47497" y="140918"/>
                    <a:pt x="41206" y="131482"/>
                    <a:pt x="34286" y="122675"/>
                  </a:cubicBezTo>
                  <a:cubicBezTo>
                    <a:pt x="29882" y="117642"/>
                    <a:pt x="26108" y="111665"/>
                    <a:pt x="23591" y="105374"/>
                  </a:cubicBezTo>
                  <a:cubicBezTo>
                    <a:pt x="20760" y="98454"/>
                    <a:pt x="19502" y="90905"/>
                    <a:pt x="19188" y="83356"/>
                  </a:cubicBezTo>
                  <a:lnTo>
                    <a:pt x="19188" y="80839"/>
                  </a:lnTo>
                  <a:cubicBezTo>
                    <a:pt x="19817" y="46553"/>
                    <a:pt x="47812" y="18873"/>
                    <a:pt x="82098" y="18558"/>
                  </a:cubicBezTo>
                  <a:lnTo>
                    <a:pt x="82098" y="18558"/>
                  </a:lnTo>
                  <a:lnTo>
                    <a:pt x="82098" y="18558"/>
                  </a:lnTo>
                  <a:cubicBezTo>
                    <a:pt x="82098" y="18558"/>
                    <a:pt x="82098" y="18558"/>
                    <a:pt x="82098" y="18558"/>
                  </a:cubicBezTo>
                  <a:cubicBezTo>
                    <a:pt x="82098" y="18558"/>
                    <a:pt x="82098" y="18558"/>
                    <a:pt x="82098" y="18558"/>
                  </a:cubicBezTo>
                  <a:lnTo>
                    <a:pt x="82098" y="18558"/>
                  </a:lnTo>
                  <a:lnTo>
                    <a:pt x="82098" y="18558"/>
                  </a:lnTo>
                  <a:cubicBezTo>
                    <a:pt x="116384" y="18873"/>
                    <a:pt x="144378" y="46239"/>
                    <a:pt x="145008" y="80839"/>
                  </a:cubicBezTo>
                  <a:lnTo>
                    <a:pt x="145008" y="83356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Graphic 5" descr="Magnifying glass">
            <a:extLst>
              <a:ext uri="{FF2B5EF4-FFF2-40B4-BE49-F238E27FC236}">
                <a16:creationId xmlns:a16="http://schemas.microsoft.com/office/drawing/2014/main" id="{122E590D-1A2C-4060-82E2-559153368946}"/>
              </a:ext>
            </a:extLst>
          </p:cNvPr>
          <p:cNvSpPr/>
          <p:nvPr/>
        </p:nvSpPr>
        <p:spPr>
          <a:xfrm>
            <a:off x="4096917" y="2404588"/>
            <a:ext cx="248298" cy="248494"/>
          </a:xfrm>
          <a:custGeom>
            <a:avLst/>
            <a:gdLst>
              <a:gd name="connsiteX0" fmla="*/ 241889 w 248298"/>
              <a:gd name="connsiteY0" fmla="*/ 210749 h 248494"/>
              <a:gd name="connsiteX1" fmla="*/ 202570 w 248298"/>
              <a:gd name="connsiteY1" fmla="*/ 171430 h 248494"/>
              <a:gd name="connsiteX2" fmla="*/ 183068 w 248298"/>
              <a:gd name="connsiteY2" fmla="*/ 165453 h 248494"/>
              <a:gd name="connsiteX3" fmla="*/ 169228 w 248298"/>
              <a:gd name="connsiteY3" fmla="*/ 151613 h 248494"/>
              <a:gd name="connsiteX4" fmla="*/ 188730 w 248298"/>
              <a:gd name="connsiteY4" fmla="*/ 94365 h 248494"/>
              <a:gd name="connsiteX5" fmla="*/ 94365 w 248298"/>
              <a:gd name="connsiteY5" fmla="*/ 0 h 248494"/>
              <a:gd name="connsiteX6" fmla="*/ 0 w 248298"/>
              <a:gd name="connsiteY6" fmla="*/ 94365 h 248494"/>
              <a:gd name="connsiteX7" fmla="*/ 94365 w 248298"/>
              <a:gd name="connsiteY7" fmla="*/ 188730 h 248494"/>
              <a:gd name="connsiteX8" fmla="*/ 151613 w 248298"/>
              <a:gd name="connsiteY8" fmla="*/ 169228 h 248494"/>
              <a:gd name="connsiteX9" fmla="*/ 165453 w 248298"/>
              <a:gd name="connsiteY9" fmla="*/ 183068 h 248494"/>
              <a:gd name="connsiteX10" fmla="*/ 171430 w 248298"/>
              <a:gd name="connsiteY10" fmla="*/ 202570 h 248494"/>
              <a:gd name="connsiteX11" fmla="*/ 210749 w 248298"/>
              <a:gd name="connsiteY11" fmla="*/ 241889 h 248494"/>
              <a:gd name="connsiteX12" fmla="*/ 226476 w 248298"/>
              <a:gd name="connsiteY12" fmla="*/ 248495 h 248494"/>
              <a:gd name="connsiteX13" fmla="*/ 242204 w 248298"/>
              <a:gd name="connsiteY13" fmla="*/ 241889 h 248494"/>
              <a:gd name="connsiteX14" fmla="*/ 241889 w 248298"/>
              <a:gd name="connsiteY14" fmla="*/ 210749 h 248494"/>
              <a:gd name="connsiteX15" fmla="*/ 94050 w 248298"/>
              <a:gd name="connsiteY15" fmla="*/ 169542 h 248494"/>
              <a:gd name="connsiteX16" fmla="*/ 18558 w 248298"/>
              <a:gd name="connsiteY16" fmla="*/ 94050 h 248494"/>
              <a:gd name="connsiteX17" fmla="*/ 94050 w 248298"/>
              <a:gd name="connsiteY17" fmla="*/ 18558 h 248494"/>
              <a:gd name="connsiteX18" fmla="*/ 169542 w 248298"/>
              <a:gd name="connsiteY18" fmla="*/ 94050 h 248494"/>
              <a:gd name="connsiteX19" fmla="*/ 94050 w 248298"/>
              <a:gd name="connsiteY19" fmla="*/ 169542 h 24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8298" h="248494">
                <a:moveTo>
                  <a:pt x="241889" y="210749"/>
                </a:moveTo>
                <a:lnTo>
                  <a:pt x="202570" y="171430"/>
                </a:lnTo>
                <a:cubicBezTo>
                  <a:pt x="197223" y="166082"/>
                  <a:pt x="189988" y="164195"/>
                  <a:pt x="183068" y="165453"/>
                </a:cubicBezTo>
                <a:lnTo>
                  <a:pt x="169228" y="151613"/>
                </a:lnTo>
                <a:cubicBezTo>
                  <a:pt x="181495" y="135886"/>
                  <a:pt x="188730" y="115754"/>
                  <a:pt x="188730" y="94365"/>
                </a:cubicBezTo>
                <a:cubicBezTo>
                  <a:pt x="188730" y="42464"/>
                  <a:pt x="146266" y="0"/>
                  <a:pt x="94365" y="0"/>
                </a:cubicBezTo>
                <a:cubicBezTo>
                  <a:pt x="42464" y="0"/>
                  <a:pt x="0" y="42464"/>
                  <a:pt x="0" y="94365"/>
                </a:cubicBezTo>
                <a:cubicBezTo>
                  <a:pt x="0" y="146266"/>
                  <a:pt x="42464" y="188730"/>
                  <a:pt x="94365" y="188730"/>
                </a:cubicBezTo>
                <a:cubicBezTo>
                  <a:pt x="115754" y="188730"/>
                  <a:pt x="135571" y="181495"/>
                  <a:pt x="151613" y="169228"/>
                </a:cubicBezTo>
                <a:lnTo>
                  <a:pt x="165453" y="183068"/>
                </a:lnTo>
                <a:cubicBezTo>
                  <a:pt x="164195" y="189988"/>
                  <a:pt x="166082" y="197223"/>
                  <a:pt x="171430" y="202570"/>
                </a:cubicBezTo>
                <a:lnTo>
                  <a:pt x="210749" y="241889"/>
                </a:lnTo>
                <a:cubicBezTo>
                  <a:pt x="215152" y="246293"/>
                  <a:pt x="220814" y="248495"/>
                  <a:pt x="226476" y="248495"/>
                </a:cubicBezTo>
                <a:cubicBezTo>
                  <a:pt x="232138" y="248495"/>
                  <a:pt x="237800" y="246293"/>
                  <a:pt x="242204" y="241889"/>
                </a:cubicBezTo>
                <a:cubicBezTo>
                  <a:pt x="250382" y="233082"/>
                  <a:pt x="250382" y="219241"/>
                  <a:pt x="241889" y="210749"/>
                </a:cubicBezTo>
                <a:close/>
                <a:moveTo>
                  <a:pt x="94050" y="169542"/>
                </a:moveTo>
                <a:cubicBezTo>
                  <a:pt x="52530" y="169542"/>
                  <a:pt x="18558" y="135571"/>
                  <a:pt x="18558" y="94050"/>
                </a:cubicBezTo>
                <a:cubicBezTo>
                  <a:pt x="18558" y="52530"/>
                  <a:pt x="52530" y="18558"/>
                  <a:pt x="94050" y="18558"/>
                </a:cubicBezTo>
                <a:cubicBezTo>
                  <a:pt x="135571" y="18558"/>
                  <a:pt x="169542" y="52530"/>
                  <a:pt x="169542" y="94050"/>
                </a:cubicBezTo>
                <a:cubicBezTo>
                  <a:pt x="169542" y="135571"/>
                  <a:pt x="135571" y="169542"/>
                  <a:pt x="94050" y="169542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92" descr="World">
            <a:extLst>
              <a:ext uri="{FF2B5EF4-FFF2-40B4-BE49-F238E27FC236}">
                <a16:creationId xmlns:a16="http://schemas.microsoft.com/office/drawing/2014/main" id="{F9A09642-BA5C-4B39-9660-DF32380D0094}"/>
              </a:ext>
            </a:extLst>
          </p:cNvPr>
          <p:cNvSpPr/>
          <p:nvPr/>
        </p:nvSpPr>
        <p:spPr>
          <a:xfrm>
            <a:off x="5674718" y="3203611"/>
            <a:ext cx="851827" cy="851827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5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with 3 Orbits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A917F34-E7B9-421D-81B6-6E71D93DD6EE}"/>
              </a:ext>
            </a:extLst>
          </p:cNvPr>
          <p:cNvSpPr/>
          <p:nvPr/>
        </p:nvSpPr>
        <p:spPr>
          <a:xfrm>
            <a:off x="5432777" y="146696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08FD8B-5085-4036-8D71-FBF2D1B3533F}"/>
              </a:ext>
            </a:extLst>
          </p:cNvPr>
          <p:cNvSpPr/>
          <p:nvPr/>
        </p:nvSpPr>
        <p:spPr>
          <a:xfrm>
            <a:off x="5850341" y="1215954"/>
            <a:ext cx="491319" cy="491319"/>
          </a:xfrm>
          <a:prstGeom prst="ellipse">
            <a:avLst/>
          </a:prstGeom>
          <a:solidFill>
            <a:schemeClr val="tx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DDA5E18-01CF-4F5E-8965-156F1BBA411F}"/>
              </a:ext>
            </a:extLst>
          </p:cNvPr>
          <p:cNvSpPr/>
          <p:nvPr/>
        </p:nvSpPr>
        <p:spPr>
          <a:xfrm>
            <a:off x="5850341" y="5546427"/>
            <a:ext cx="491319" cy="491319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DD452CF-7CAF-4049-AAF3-3BA46F8E0549}"/>
              </a:ext>
            </a:extLst>
          </p:cNvPr>
          <p:cNvSpPr/>
          <p:nvPr/>
        </p:nvSpPr>
        <p:spPr>
          <a:xfrm rot="3600000">
            <a:off x="5428144" y="1464289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06B4F2-E951-41E0-83FF-9685F6AFAA38}"/>
              </a:ext>
            </a:extLst>
          </p:cNvPr>
          <p:cNvSpPr/>
          <p:nvPr/>
        </p:nvSpPr>
        <p:spPr>
          <a:xfrm>
            <a:off x="7725491" y="2298573"/>
            <a:ext cx="491319" cy="4913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9D761D9-5023-4478-B5B3-C9001F8B28E8}"/>
              </a:ext>
            </a:extLst>
          </p:cNvPr>
          <p:cNvSpPr/>
          <p:nvPr/>
        </p:nvSpPr>
        <p:spPr>
          <a:xfrm>
            <a:off x="3975191" y="4463809"/>
            <a:ext cx="491319" cy="491319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9F4383-16B3-4B41-9222-84A998BE20CA}"/>
              </a:ext>
            </a:extLst>
          </p:cNvPr>
          <p:cNvSpPr/>
          <p:nvPr/>
        </p:nvSpPr>
        <p:spPr>
          <a:xfrm rot="18000000">
            <a:off x="5437410" y="1464289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AB470B4-6786-405B-B0BD-A07392161107}"/>
              </a:ext>
            </a:extLst>
          </p:cNvPr>
          <p:cNvSpPr/>
          <p:nvPr/>
        </p:nvSpPr>
        <p:spPr>
          <a:xfrm>
            <a:off x="3975191" y="2298572"/>
            <a:ext cx="491319" cy="491319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3DF1527-D2D4-43B2-8CC3-BBAEF1B87D1A}"/>
              </a:ext>
            </a:extLst>
          </p:cNvPr>
          <p:cNvSpPr/>
          <p:nvPr/>
        </p:nvSpPr>
        <p:spPr>
          <a:xfrm>
            <a:off x="7725491" y="4463808"/>
            <a:ext cx="491319" cy="491319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9FEB9BA-C8E5-4FF9-9BFB-4A2D527DD0D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E0D28C8-E24A-46B3-8616-D70B2D6D87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43F700A-7DC3-4886-B382-90C7CD1A93F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71C95B-5BCC-495B-A4D7-F41ED8584D2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6004380-53FD-4933-AD67-864063E36D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FA2E9F5-FA19-46EC-82D4-0023F787FEA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03F65F4-78B3-40F6-BBC9-9578DB201D84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7C4AC1E-6F60-40C8-9504-7FA32EF2F64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6C15E51-F9B9-4CA2-A1C9-0A1268A393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F6867F6-DEC1-4EFE-8B7C-E699C30F6CF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56F6C4-F63C-4961-8969-9F8103292E8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30371E7-489E-499E-95E9-4FB3E8E6E1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ECA69F-3640-4E89-A864-7A7C9E650C5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9B26449-B1EB-44C7-8775-3C07B27D1C4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BE8CDEE-ED0E-480D-9A96-8FE9C1D68D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A10949E-BFB1-4CCD-B24C-6D503C4ED45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505D3A9-6B17-4E76-8BF3-D6CC9F00112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026671-A110-462E-8764-6CE6F019CE2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91C797FB-81F4-4ED4-8365-7C6823AD06A7}"/>
              </a:ext>
            </a:extLst>
          </p:cNvPr>
          <p:cNvGrpSpPr/>
          <p:nvPr/>
        </p:nvGrpSpPr>
        <p:grpSpPr>
          <a:xfrm>
            <a:off x="6000912" y="1345550"/>
            <a:ext cx="205086" cy="248179"/>
            <a:chOff x="6000912" y="1313290"/>
            <a:chExt cx="205086" cy="248179"/>
          </a:xfrm>
          <a:solidFill>
            <a:schemeClr val="bg1">
              <a:lumMod val="9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5545CA2-DDEB-44FC-AA1B-2097615B9B5C}"/>
                </a:ext>
              </a:extLst>
            </p:cNvPr>
            <p:cNvSpPr/>
            <p:nvPr/>
          </p:nvSpPr>
          <p:spPr>
            <a:xfrm>
              <a:off x="6072001" y="1313290"/>
              <a:ext cx="133998" cy="133683"/>
            </a:xfrm>
            <a:custGeom>
              <a:avLst/>
              <a:gdLst>
                <a:gd name="connsiteX0" fmla="*/ 66999 w 133998"/>
                <a:gd name="connsiteY0" fmla="*/ 90590 h 133683"/>
                <a:gd name="connsiteX1" fmla="*/ 43408 w 133998"/>
                <a:gd name="connsiteY1" fmla="*/ 66999 h 133683"/>
                <a:gd name="connsiteX2" fmla="*/ 66999 w 133998"/>
                <a:gd name="connsiteY2" fmla="*/ 43408 h 133683"/>
                <a:gd name="connsiteX3" fmla="*/ 90590 w 133998"/>
                <a:gd name="connsiteY3" fmla="*/ 66999 h 133683"/>
                <a:gd name="connsiteX4" fmla="*/ 66999 w 133998"/>
                <a:gd name="connsiteY4" fmla="*/ 90590 h 133683"/>
                <a:gd name="connsiteX5" fmla="*/ 120158 w 133998"/>
                <a:gd name="connsiteY5" fmla="*/ 52215 h 133683"/>
                <a:gd name="connsiteX6" fmla="*/ 115125 w 133998"/>
                <a:gd name="connsiteY6" fmla="*/ 39948 h 133683"/>
                <a:gd name="connsiteX7" fmla="*/ 120158 w 133998"/>
                <a:gd name="connsiteY7" fmla="*/ 25164 h 133683"/>
                <a:gd name="connsiteX8" fmla="*/ 108834 w 133998"/>
                <a:gd name="connsiteY8" fmla="*/ 13840 h 133683"/>
                <a:gd name="connsiteX9" fmla="*/ 94050 w 133998"/>
                <a:gd name="connsiteY9" fmla="*/ 18873 h 133683"/>
                <a:gd name="connsiteX10" fmla="*/ 81783 w 133998"/>
                <a:gd name="connsiteY10" fmla="*/ 13840 h 133683"/>
                <a:gd name="connsiteX11" fmla="*/ 74863 w 133998"/>
                <a:gd name="connsiteY11" fmla="*/ 0 h 133683"/>
                <a:gd name="connsiteX12" fmla="*/ 59135 w 133998"/>
                <a:gd name="connsiteY12" fmla="*/ 0 h 133683"/>
                <a:gd name="connsiteX13" fmla="*/ 52215 w 133998"/>
                <a:gd name="connsiteY13" fmla="*/ 13840 h 133683"/>
                <a:gd name="connsiteX14" fmla="*/ 39948 w 133998"/>
                <a:gd name="connsiteY14" fmla="*/ 18873 h 133683"/>
                <a:gd name="connsiteX15" fmla="*/ 25164 w 133998"/>
                <a:gd name="connsiteY15" fmla="*/ 13840 h 133683"/>
                <a:gd name="connsiteX16" fmla="*/ 13840 w 133998"/>
                <a:gd name="connsiteY16" fmla="*/ 25164 h 133683"/>
                <a:gd name="connsiteX17" fmla="*/ 18873 w 133998"/>
                <a:gd name="connsiteY17" fmla="*/ 39948 h 133683"/>
                <a:gd name="connsiteX18" fmla="*/ 13840 w 133998"/>
                <a:gd name="connsiteY18" fmla="*/ 52215 h 133683"/>
                <a:gd name="connsiteX19" fmla="*/ 0 w 133998"/>
                <a:gd name="connsiteY19" fmla="*/ 59135 h 133683"/>
                <a:gd name="connsiteX20" fmla="*/ 0 w 133998"/>
                <a:gd name="connsiteY20" fmla="*/ 74863 h 133683"/>
                <a:gd name="connsiteX21" fmla="*/ 13840 w 133998"/>
                <a:gd name="connsiteY21" fmla="*/ 81783 h 133683"/>
                <a:gd name="connsiteX22" fmla="*/ 18873 w 133998"/>
                <a:gd name="connsiteY22" fmla="*/ 94050 h 133683"/>
                <a:gd name="connsiteX23" fmla="*/ 13840 w 133998"/>
                <a:gd name="connsiteY23" fmla="*/ 108834 h 133683"/>
                <a:gd name="connsiteX24" fmla="*/ 24849 w 133998"/>
                <a:gd name="connsiteY24" fmla="*/ 119844 h 133683"/>
                <a:gd name="connsiteX25" fmla="*/ 39633 w 133998"/>
                <a:gd name="connsiteY25" fmla="*/ 114811 h 133683"/>
                <a:gd name="connsiteX26" fmla="*/ 51901 w 133998"/>
                <a:gd name="connsiteY26" fmla="*/ 119844 h 133683"/>
                <a:gd name="connsiteX27" fmla="*/ 58821 w 133998"/>
                <a:gd name="connsiteY27" fmla="*/ 133684 h 133683"/>
                <a:gd name="connsiteX28" fmla="*/ 74548 w 133998"/>
                <a:gd name="connsiteY28" fmla="*/ 133684 h 133683"/>
                <a:gd name="connsiteX29" fmla="*/ 81468 w 133998"/>
                <a:gd name="connsiteY29" fmla="*/ 119844 h 133683"/>
                <a:gd name="connsiteX30" fmla="*/ 93736 w 133998"/>
                <a:gd name="connsiteY30" fmla="*/ 114811 h 133683"/>
                <a:gd name="connsiteX31" fmla="*/ 108520 w 133998"/>
                <a:gd name="connsiteY31" fmla="*/ 119844 h 133683"/>
                <a:gd name="connsiteX32" fmla="*/ 119844 w 133998"/>
                <a:gd name="connsiteY32" fmla="*/ 108834 h 133683"/>
                <a:gd name="connsiteX33" fmla="*/ 114811 w 133998"/>
                <a:gd name="connsiteY33" fmla="*/ 94050 h 133683"/>
                <a:gd name="connsiteX34" fmla="*/ 120158 w 133998"/>
                <a:gd name="connsiteY34" fmla="*/ 81783 h 133683"/>
                <a:gd name="connsiteX35" fmla="*/ 133998 w 133998"/>
                <a:gd name="connsiteY35" fmla="*/ 74863 h 133683"/>
                <a:gd name="connsiteX36" fmla="*/ 133998 w 133998"/>
                <a:gd name="connsiteY36" fmla="*/ 59135 h 133683"/>
                <a:gd name="connsiteX37" fmla="*/ 120158 w 133998"/>
                <a:gd name="connsiteY37" fmla="*/ 52215 h 1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3998" h="133683">
                  <a:moveTo>
                    <a:pt x="66999" y="90590"/>
                  </a:moveTo>
                  <a:cubicBezTo>
                    <a:pt x="53788" y="90590"/>
                    <a:pt x="43408" y="79896"/>
                    <a:pt x="43408" y="66999"/>
                  </a:cubicBezTo>
                  <a:cubicBezTo>
                    <a:pt x="43408" y="54103"/>
                    <a:pt x="54103" y="43408"/>
                    <a:pt x="66999" y="43408"/>
                  </a:cubicBezTo>
                  <a:cubicBezTo>
                    <a:pt x="80210" y="43408"/>
                    <a:pt x="90590" y="54103"/>
                    <a:pt x="90590" y="66999"/>
                  </a:cubicBezTo>
                  <a:cubicBezTo>
                    <a:pt x="90590" y="79896"/>
                    <a:pt x="79896" y="90590"/>
                    <a:pt x="66999" y="90590"/>
                  </a:cubicBezTo>
                  <a:close/>
                  <a:moveTo>
                    <a:pt x="120158" y="52215"/>
                  </a:moveTo>
                  <a:cubicBezTo>
                    <a:pt x="118900" y="47812"/>
                    <a:pt x="117327" y="43722"/>
                    <a:pt x="115125" y="39948"/>
                  </a:cubicBezTo>
                  <a:lnTo>
                    <a:pt x="120158" y="25164"/>
                  </a:lnTo>
                  <a:lnTo>
                    <a:pt x="108834" y="13840"/>
                  </a:lnTo>
                  <a:lnTo>
                    <a:pt x="94050" y="18873"/>
                  </a:lnTo>
                  <a:cubicBezTo>
                    <a:pt x="90276" y="16671"/>
                    <a:pt x="86187" y="15098"/>
                    <a:pt x="81783" y="13840"/>
                  </a:cubicBezTo>
                  <a:lnTo>
                    <a:pt x="74863" y="0"/>
                  </a:lnTo>
                  <a:lnTo>
                    <a:pt x="59135" y="0"/>
                  </a:lnTo>
                  <a:lnTo>
                    <a:pt x="52215" y="13840"/>
                  </a:lnTo>
                  <a:cubicBezTo>
                    <a:pt x="47812" y="15098"/>
                    <a:pt x="43722" y="16671"/>
                    <a:pt x="39948" y="18873"/>
                  </a:cubicBezTo>
                  <a:lnTo>
                    <a:pt x="25164" y="13840"/>
                  </a:lnTo>
                  <a:lnTo>
                    <a:pt x="13840" y="25164"/>
                  </a:lnTo>
                  <a:lnTo>
                    <a:pt x="18873" y="39948"/>
                  </a:lnTo>
                  <a:cubicBezTo>
                    <a:pt x="16671" y="43722"/>
                    <a:pt x="15098" y="47812"/>
                    <a:pt x="13840" y="52215"/>
                  </a:cubicBezTo>
                  <a:lnTo>
                    <a:pt x="0" y="59135"/>
                  </a:lnTo>
                  <a:lnTo>
                    <a:pt x="0" y="74863"/>
                  </a:lnTo>
                  <a:lnTo>
                    <a:pt x="13840" y="81783"/>
                  </a:lnTo>
                  <a:cubicBezTo>
                    <a:pt x="15098" y="86187"/>
                    <a:pt x="16671" y="90276"/>
                    <a:pt x="18873" y="94050"/>
                  </a:cubicBezTo>
                  <a:lnTo>
                    <a:pt x="13840" y="108834"/>
                  </a:lnTo>
                  <a:lnTo>
                    <a:pt x="24849" y="119844"/>
                  </a:lnTo>
                  <a:lnTo>
                    <a:pt x="39633" y="114811"/>
                  </a:lnTo>
                  <a:cubicBezTo>
                    <a:pt x="43408" y="117013"/>
                    <a:pt x="47497" y="118585"/>
                    <a:pt x="51901" y="119844"/>
                  </a:cubicBezTo>
                  <a:lnTo>
                    <a:pt x="58821" y="133684"/>
                  </a:lnTo>
                  <a:lnTo>
                    <a:pt x="74548" y="133684"/>
                  </a:lnTo>
                  <a:lnTo>
                    <a:pt x="81468" y="119844"/>
                  </a:lnTo>
                  <a:cubicBezTo>
                    <a:pt x="85872" y="118585"/>
                    <a:pt x="89961" y="117013"/>
                    <a:pt x="93736" y="114811"/>
                  </a:cubicBezTo>
                  <a:lnTo>
                    <a:pt x="108520" y="119844"/>
                  </a:lnTo>
                  <a:lnTo>
                    <a:pt x="119844" y="108834"/>
                  </a:lnTo>
                  <a:lnTo>
                    <a:pt x="114811" y="94050"/>
                  </a:lnTo>
                  <a:cubicBezTo>
                    <a:pt x="117013" y="90276"/>
                    <a:pt x="118900" y="85872"/>
                    <a:pt x="120158" y="81783"/>
                  </a:cubicBezTo>
                  <a:lnTo>
                    <a:pt x="133998" y="74863"/>
                  </a:lnTo>
                  <a:lnTo>
                    <a:pt x="133998" y="59135"/>
                  </a:lnTo>
                  <a:lnTo>
                    <a:pt x="120158" y="52215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9AABBE3-DB64-4E17-BA64-6AD2A0DA1DF1}"/>
                </a:ext>
              </a:extLst>
            </p:cNvPr>
            <p:cNvSpPr/>
            <p:nvPr/>
          </p:nvSpPr>
          <p:spPr>
            <a:xfrm>
              <a:off x="6000912" y="1427786"/>
              <a:ext cx="133998" cy="133683"/>
            </a:xfrm>
            <a:custGeom>
              <a:avLst/>
              <a:gdLst>
                <a:gd name="connsiteX0" fmla="*/ 66999 w 133998"/>
                <a:gd name="connsiteY0" fmla="*/ 90590 h 133683"/>
                <a:gd name="connsiteX1" fmla="*/ 43408 w 133998"/>
                <a:gd name="connsiteY1" fmla="*/ 66999 h 133683"/>
                <a:gd name="connsiteX2" fmla="*/ 66999 w 133998"/>
                <a:gd name="connsiteY2" fmla="*/ 43408 h 133683"/>
                <a:gd name="connsiteX3" fmla="*/ 90590 w 133998"/>
                <a:gd name="connsiteY3" fmla="*/ 66999 h 133683"/>
                <a:gd name="connsiteX4" fmla="*/ 66999 w 133998"/>
                <a:gd name="connsiteY4" fmla="*/ 90590 h 133683"/>
                <a:gd name="connsiteX5" fmla="*/ 66999 w 133998"/>
                <a:gd name="connsiteY5" fmla="*/ 90590 h 133683"/>
                <a:gd name="connsiteX6" fmla="*/ 115125 w 133998"/>
                <a:gd name="connsiteY6" fmla="*/ 39948 h 133683"/>
                <a:gd name="connsiteX7" fmla="*/ 120158 w 133998"/>
                <a:gd name="connsiteY7" fmla="*/ 25164 h 133683"/>
                <a:gd name="connsiteX8" fmla="*/ 108834 w 133998"/>
                <a:gd name="connsiteY8" fmla="*/ 13840 h 133683"/>
                <a:gd name="connsiteX9" fmla="*/ 94050 w 133998"/>
                <a:gd name="connsiteY9" fmla="*/ 18873 h 133683"/>
                <a:gd name="connsiteX10" fmla="*/ 81783 w 133998"/>
                <a:gd name="connsiteY10" fmla="*/ 13840 h 133683"/>
                <a:gd name="connsiteX11" fmla="*/ 74863 w 133998"/>
                <a:gd name="connsiteY11" fmla="*/ 0 h 133683"/>
                <a:gd name="connsiteX12" fmla="*/ 59135 w 133998"/>
                <a:gd name="connsiteY12" fmla="*/ 0 h 133683"/>
                <a:gd name="connsiteX13" fmla="*/ 52215 w 133998"/>
                <a:gd name="connsiteY13" fmla="*/ 13840 h 133683"/>
                <a:gd name="connsiteX14" fmla="*/ 39948 w 133998"/>
                <a:gd name="connsiteY14" fmla="*/ 18873 h 133683"/>
                <a:gd name="connsiteX15" fmla="*/ 25164 w 133998"/>
                <a:gd name="connsiteY15" fmla="*/ 13840 h 133683"/>
                <a:gd name="connsiteX16" fmla="*/ 14155 w 133998"/>
                <a:gd name="connsiteY16" fmla="*/ 24849 h 133683"/>
                <a:gd name="connsiteX17" fmla="*/ 18873 w 133998"/>
                <a:gd name="connsiteY17" fmla="*/ 39633 h 133683"/>
                <a:gd name="connsiteX18" fmla="*/ 13840 w 133998"/>
                <a:gd name="connsiteY18" fmla="*/ 51901 h 133683"/>
                <a:gd name="connsiteX19" fmla="*/ 0 w 133998"/>
                <a:gd name="connsiteY19" fmla="*/ 58821 h 133683"/>
                <a:gd name="connsiteX20" fmla="*/ 0 w 133998"/>
                <a:gd name="connsiteY20" fmla="*/ 74548 h 133683"/>
                <a:gd name="connsiteX21" fmla="*/ 13840 w 133998"/>
                <a:gd name="connsiteY21" fmla="*/ 81468 h 133683"/>
                <a:gd name="connsiteX22" fmla="*/ 18873 w 133998"/>
                <a:gd name="connsiteY22" fmla="*/ 93736 h 133683"/>
                <a:gd name="connsiteX23" fmla="*/ 14155 w 133998"/>
                <a:gd name="connsiteY23" fmla="*/ 108520 h 133683"/>
                <a:gd name="connsiteX24" fmla="*/ 25164 w 133998"/>
                <a:gd name="connsiteY24" fmla="*/ 119529 h 133683"/>
                <a:gd name="connsiteX25" fmla="*/ 39948 w 133998"/>
                <a:gd name="connsiteY25" fmla="*/ 114811 h 133683"/>
                <a:gd name="connsiteX26" fmla="*/ 52215 w 133998"/>
                <a:gd name="connsiteY26" fmla="*/ 119844 h 133683"/>
                <a:gd name="connsiteX27" fmla="*/ 59135 w 133998"/>
                <a:gd name="connsiteY27" fmla="*/ 133684 h 133683"/>
                <a:gd name="connsiteX28" fmla="*/ 74863 w 133998"/>
                <a:gd name="connsiteY28" fmla="*/ 133684 h 133683"/>
                <a:gd name="connsiteX29" fmla="*/ 81783 w 133998"/>
                <a:gd name="connsiteY29" fmla="*/ 119844 h 133683"/>
                <a:gd name="connsiteX30" fmla="*/ 94050 w 133998"/>
                <a:gd name="connsiteY30" fmla="*/ 114811 h 133683"/>
                <a:gd name="connsiteX31" fmla="*/ 108834 w 133998"/>
                <a:gd name="connsiteY31" fmla="*/ 119844 h 133683"/>
                <a:gd name="connsiteX32" fmla="*/ 119844 w 133998"/>
                <a:gd name="connsiteY32" fmla="*/ 108520 h 133683"/>
                <a:gd name="connsiteX33" fmla="*/ 115125 w 133998"/>
                <a:gd name="connsiteY33" fmla="*/ 94050 h 133683"/>
                <a:gd name="connsiteX34" fmla="*/ 120158 w 133998"/>
                <a:gd name="connsiteY34" fmla="*/ 81783 h 133683"/>
                <a:gd name="connsiteX35" fmla="*/ 133998 w 133998"/>
                <a:gd name="connsiteY35" fmla="*/ 74863 h 133683"/>
                <a:gd name="connsiteX36" fmla="*/ 133998 w 133998"/>
                <a:gd name="connsiteY36" fmla="*/ 59135 h 133683"/>
                <a:gd name="connsiteX37" fmla="*/ 120158 w 133998"/>
                <a:gd name="connsiteY37" fmla="*/ 52215 h 133683"/>
                <a:gd name="connsiteX38" fmla="*/ 115125 w 133998"/>
                <a:gd name="connsiteY38" fmla="*/ 39948 h 1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3998" h="133683">
                  <a:moveTo>
                    <a:pt x="66999" y="90590"/>
                  </a:moveTo>
                  <a:cubicBezTo>
                    <a:pt x="53788" y="90590"/>
                    <a:pt x="43408" y="79896"/>
                    <a:pt x="43408" y="66999"/>
                  </a:cubicBezTo>
                  <a:cubicBezTo>
                    <a:pt x="43408" y="53788"/>
                    <a:pt x="54103" y="43408"/>
                    <a:pt x="66999" y="43408"/>
                  </a:cubicBezTo>
                  <a:cubicBezTo>
                    <a:pt x="80210" y="43408"/>
                    <a:pt x="90590" y="54103"/>
                    <a:pt x="90590" y="66999"/>
                  </a:cubicBezTo>
                  <a:cubicBezTo>
                    <a:pt x="90590" y="79896"/>
                    <a:pt x="80210" y="90590"/>
                    <a:pt x="66999" y="90590"/>
                  </a:cubicBezTo>
                  <a:lnTo>
                    <a:pt x="66999" y="90590"/>
                  </a:lnTo>
                  <a:close/>
                  <a:moveTo>
                    <a:pt x="115125" y="39948"/>
                  </a:moveTo>
                  <a:lnTo>
                    <a:pt x="120158" y="25164"/>
                  </a:lnTo>
                  <a:lnTo>
                    <a:pt x="108834" y="13840"/>
                  </a:lnTo>
                  <a:lnTo>
                    <a:pt x="94050" y="18873"/>
                  </a:lnTo>
                  <a:cubicBezTo>
                    <a:pt x="90276" y="16671"/>
                    <a:pt x="85872" y="15098"/>
                    <a:pt x="81783" y="13840"/>
                  </a:cubicBezTo>
                  <a:lnTo>
                    <a:pt x="74863" y="0"/>
                  </a:lnTo>
                  <a:lnTo>
                    <a:pt x="59135" y="0"/>
                  </a:lnTo>
                  <a:lnTo>
                    <a:pt x="52215" y="13840"/>
                  </a:lnTo>
                  <a:cubicBezTo>
                    <a:pt x="47812" y="15098"/>
                    <a:pt x="43722" y="16671"/>
                    <a:pt x="39948" y="18873"/>
                  </a:cubicBezTo>
                  <a:lnTo>
                    <a:pt x="25164" y="13840"/>
                  </a:lnTo>
                  <a:lnTo>
                    <a:pt x="14155" y="24849"/>
                  </a:lnTo>
                  <a:lnTo>
                    <a:pt x="18873" y="39633"/>
                  </a:lnTo>
                  <a:cubicBezTo>
                    <a:pt x="16671" y="43408"/>
                    <a:pt x="15098" y="47812"/>
                    <a:pt x="13840" y="51901"/>
                  </a:cubicBezTo>
                  <a:lnTo>
                    <a:pt x="0" y="58821"/>
                  </a:lnTo>
                  <a:lnTo>
                    <a:pt x="0" y="74548"/>
                  </a:lnTo>
                  <a:lnTo>
                    <a:pt x="13840" y="81468"/>
                  </a:lnTo>
                  <a:cubicBezTo>
                    <a:pt x="15098" y="85872"/>
                    <a:pt x="16671" y="89961"/>
                    <a:pt x="18873" y="93736"/>
                  </a:cubicBezTo>
                  <a:lnTo>
                    <a:pt x="14155" y="108520"/>
                  </a:lnTo>
                  <a:lnTo>
                    <a:pt x="25164" y="119529"/>
                  </a:lnTo>
                  <a:lnTo>
                    <a:pt x="39948" y="114811"/>
                  </a:lnTo>
                  <a:cubicBezTo>
                    <a:pt x="43722" y="117013"/>
                    <a:pt x="47812" y="118585"/>
                    <a:pt x="52215" y="119844"/>
                  </a:cubicBezTo>
                  <a:lnTo>
                    <a:pt x="59135" y="133684"/>
                  </a:lnTo>
                  <a:lnTo>
                    <a:pt x="74863" y="133684"/>
                  </a:lnTo>
                  <a:lnTo>
                    <a:pt x="81783" y="119844"/>
                  </a:lnTo>
                  <a:cubicBezTo>
                    <a:pt x="86187" y="118585"/>
                    <a:pt x="90276" y="117013"/>
                    <a:pt x="94050" y="114811"/>
                  </a:cubicBezTo>
                  <a:lnTo>
                    <a:pt x="108834" y="119844"/>
                  </a:lnTo>
                  <a:lnTo>
                    <a:pt x="119844" y="108520"/>
                  </a:lnTo>
                  <a:lnTo>
                    <a:pt x="115125" y="94050"/>
                  </a:lnTo>
                  <a:cubicBezTo>
                    <a:pt x="117327" y="90276"/>
                    <a:pt x="118900" y="86187"/>
                    <a:pt x="120158" y="81783"/>
                  </a:cubicBezTo>
                  <a:lnTo>
                    <a:pt x="133998" y="74863"/>
                  </a:lnTo>
                  <a:lnTo>
                    <a:pt x="133998" y="59135"/>
                  </a:lnTo>
                  <a:lnTo>
                    <a:pt x="120158" y="52215"/>
                  </a:lnTo>
                  <a:cubicBezTo>
                    <a:pt x="118900" y="47812"/>
                    <a:pt x="117327" y="43722"/>
                    <a:pt x="115125" y="39948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Graphic 9" descr="Trophy">
            <a:extLst>
              <a:ext uri="{FF2B5EF4-FFF2-40B4-BE49-F238E27FC236}">
                <a16:creationId xmlns:a16="http://schemas.microsoft.com/office/drawing/2014/main" id="{28F900BB-05CB-4987-A1CA-5C2A2F395024}"/>
              </a:ext>
            </a:extLst>
          </p:cNvPr>
          <p:cNvSpPr/>
          <p:nvPr/>
        </p:nvSpPr>
        <p:spPr>
          <a:xfrm>
            <a:off x="7861057" y="2419983"/>
            <a:ext cx="220185" cy="248179"/>
          </a:xfrm>
          <a:custGeom>
            <a:avLst/>
            <a:gdLst>
              <a:gd name="connsiteX0" fmla="*/ 188415 w 220185"/>
              <a:gd name="connsiteY0" fmla="*/ 119529 h 248179"/>
              <a:gd name="connsiteX1" fmla="*/ 144378 w 220185"/>
              <a:gd name="connsiteY1" fmla="*/ 140604 h 248179"/>
              <a:gd name="connsiteX2" fmla="*/ 163251 w 220185"/>
              <a:gd name="connsiteY2" fmla="*/ 121416 h 248179"/>
              <a:gd name="connsiteX3" fmla="*/ 170486 w 220185"/>
              <a:gd name="connsiteY3" fmla="*/ 111980 h 248179"/>
              <a:gd name="connsiteX4" fmla="*/ 178979 w 220185"/>
              <a:gd name="connsiteY4" fmla="*/ 82098 h 248179"/>
              <a:gd name="connsiteX5" fmla="*/ 178979 w 220185"/>
              <a:gd name="connsiteY5" fmla="*/ 41206 h 248179"/>
              <a:gd name="connsiteX6" fmla="*/ 200997 w 220185"/>
              <a:gd name="connsiteY6" fmla="*/ 41206 h 248179"/>
              <a:gd name="connsiteX7" fmla="*/ 200997 w 220185"/>
              <a:gd name="connsiteY7" fmla="*/ 89018 h 248179"/>
              <a:gd name="connsiteX8" fmla="*/ 188415 w 220185"/>
              <a:gd name="connsiteY8" fmla="*/ 119529 h 248179"/>
              <a:gd name="connsiteX9" fmla="*/ 32084 w 220185"/>
              <a:gd name="connsiteY9" fmla="*/ 119529 h 248179"/>
              <a:gd name="connsiteX10" fmla="*/ 18873 w 220185"/>
              <a:gd name="connsiteY10" fmla="*/ 89018 h 248179"/>
              <a:gd name="connsiteX11" fmla="*/ 18873 w 220185"/>
              <a:gd name="connsiteY11" fmla="*/ 40892 h 248179"/>
              <a:gd name="connsiteX12" fmla="*/ 40892 w 220185"/>
              <a:gd name="connsiteY12" fmla="*/ 40892 h 248179"/>
              <a:gd name="connsiteX13" fmla="*/ 40892 w 220185"/>
              <a:gd name="connsiteY13" fmla="*/ 81783 h 248179"/>
              <a:gd name="connsiteX14" fmla="*/ 49384 w 220185"/>
              <a:gd name="connsiteY14" fmla="*/ 111665 h 248179"/>
              <a:gd name="connsiteX15" fmla="*/ 56619 w 220185"/>
              <a:gd name="connsiteY15" fmla="*/ 121102 h 248179"/>
              <a:gd name="connsiteX16" fmla="*/ 75492 w 220185"/>
              <a:gd name="connsiteY16" fmla="*/ 140289 h 248179"/>
              <a:gd name="connsiteX17" fmla="*/ 32084 w 220185"/>
              <a:gd name="connsiteY17" fmla="*/ 119529 h 248179"/>
              <a:gd name="connsiteX18" fmla="*/ 220185 w 220185"/>
              <a:gd name="connsiteY18" fmla="*/ 88074 h 248179"/>
              <a:gd name="connsiteX19" fmla="*/ 220185 w 220185"/>
              <a:gd name="connsiteY19" fmla="*/ 22019 h 248179"/>
              <a:gd name="connsiteX20" fmla="*/ 179294 w 220185"/>
              <a:gd name="connsiteY20" fmla="*/ 22019 h 248179"/>
              <a:gd name="connsiteX21" fmla="*/ 179294 w 220185"/>
              <a:gd name="connsiteY21" fmla="*/ 0 h 248179"/>
              <a:gd name="connsiteX22" fmla="*/ 110093 w 220185"/>
              <a:gd name="connsiteY22" fmla="*/ 0 h 248179"/>
              <a:gd name="connsiteX23" fmla="*/ 40892 w 220185"/>
              <a:gd name="connsiteY23" fmla="*/ 0 h 248179"/>
              <a:gd name="connsiteX24" fmla="*/ 40892 w 220185"/>
              <a:gd name="connsiteY24" fmla="*/ 22019 h 248179"/>
              <a:gd name="connsiteX25" fmla="*/ 0 w 220185"/>
              <a:gd name="connsiteY25" fmla="*/ 22019 h 248179"/>
              <a:gd name="connsiteX26" fmla="*/ 0 w 220185"/>
              <a:gd name="connsiteY26" fmla="*/ 87759 h 248179"/>
              <a:gd name="connsiteX27" fmla="*/ 17929 w 220185"/>
              <a:gd name="connsiteY27" fmla="*/ 131796 h 248179"/>
              <a:gd name="connsiteX28" fmla="*/ 93107 w 220185"/>
              <a:gd name="connsiteY28" fmla="*/ 160106 h 248179"/>
              <a:gd name="connsiteX29" fmla="*/ 97511 w 220185"/>
              <a:gd name="connsiteY29" fmla="*/ 175833 h 248179"/>
              <a:gd name="connsiteX30" fmla="*/ 97511 w 220185"/>
              <a:gd name="connsiteY30" fmla="*/ 216725 h 248179"/>
              <a:gd name="connsiteX31" fmla="*/ 81783 w 220185"/>
              <a:gd name="connsiteY31" fmla="*/ 216725 h 248179"/>
              <a:gd name="connsiteX32" fmla="*/ 69201 w 220185"/>
              <a:gd name="connsiteY32" fmla="*/ 229307 h 248179"/>
              <a:gd name="connsiteX33" fmla="*/ 53474 w 220185"/>
              <a:gd name="connsiteY33" fmla="*/ 229307 h 248179"/>
              <a:gd name="connsiteX34" fmla="*/ 40892 w 220185"/>
              <a:gd name="connsiteY34" fmla="*/ 241889 h 248179"/>
              <a:gd name="connsiteX35" fmla="*/ 40892 w 220185"/>
              <a:gd name="connsiteY35" fmla="*/ 248180 h 248179"/>
              <a:gd name="connsiteX36" fmla="*/ 179294 w 220185"/>
              <a:gd name="connsiteY36" fmla="*/ 248180 h 248179"/>
              <a:gd name="connsiteX37" fmla="*/ 179294 w 220185"/>
              <a:gd name="connsiteY37" fmla="*/ 241889 h 248179"/>
              <a:gd name="connsiteX38" fmla="*/ 166712 w 220185"/>
              <a:gd name="connsiteY38" fmla="*/ 229307 h 248179"/>
              <a:gd name="connsiteX39" fmla="*/ 150984 w 220185"/>
              <a:gd name="connsiteY39" fmla="*/ 229307 h 248179"/>
              <a:gd name="connsiteX40" fmla="*/ 138402 w 220185"/>
              <a:gd name="connsiteY40" fmla="*/ 216725 h 248179"/>
              <a:gd name="connsiteX41" fmla="*/ 122675 w 220185"/>
              <a:gd name="connsiteY41" fmla="*/ 216725 h 248179"/>
              <a:gd name="connsiteX42" fmla="*/ 122675 w 220185"/>
              <a:gd name="connsiteY42" fmla="*/ 176148 h 248179"/>
              <a:gd name="connsiteX43" fmla="*/ 127078 w 220185"/>
              <a:gd name="connsiteY43" fmla="*/ 160421 h 248179"/>
              <a:gd name="connsiteX44" fmla="*/ 202256 w 220185"/>
              <a:gd name="connsiteY44" fmla="*/ 132111 h 248179"/>
              <a:gd name="connsiteX45" fmla="*/ 220185 w 220185"/>
              <a:gd name="connsiteY45" fmla="*/ 88074 h 24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0185" h="248179">
                <a:moveTo>
                  <a:pt x="188415" y="119529"/>
                </a:moveTo>
                <a:cubicBezTo>
                  <a:pt x="177406" y="130853"/>
                  <a:pt x="167026" y="138087"/>
                  <a:pt x="144378" y="140604"/>
                </a:cubicBezTo>
                <a:cubicBezTo>
                  <a:pt x="150355" y="134627"/>
                  <a:pt x="157275" y="128651"/>
                  <a:pt x="163251" y="121416"/>
                </a:cubicBezTo>
                <a:cubicBezTo>
                  <a:pt x="165768" y="118585"/>
                  <a:pt x="170486" y="112294"/>
                  <a:pt x="170486" y="111980"/>
                </a:cubicBezTo>
                <a:cubicBezTo>
                  <a:pt x="175833" y="103172"/>
                  <a:pt x="178979" y="93107"/>
                  <a:pt x="178979" y="82098"/>
                </a:cubicBezTo>
                <a:lnTo>
                  <a:pt x="178979" y="41206"/>
                </a:lnTo>
                <a:lnTo>
                  <a:pt x="200997" y="41206"/>
                </a:lnTo>
                <a:lnTo>
                  <a:pt x="200997" y="89018"/>
                </a:lnTo>
                <a:cubicBezTo>
                  <a:pt x="201312" y="89647"/>
                  <a:pt x="201941" y="105374"/>
                  <a:pt x="188415" y="119529"/>
                </a:cubicBezTo>
                <a:close/>
                <a:moveTo>
                  <a:pt x="32084" y="119529"/>
                </a:moveTo>
                <a:cubicBezTo>
                  <a:pt x="18244" y="105374"/>
                  <a:pt x="18873" y="89647"/>
                  <a:pt x="18873" y="89018"/>
                </a:cubicBezTo>
                <a:lnTo>
                  <a:pt x="18873" y="40892"/>
                </a:lnTo>
                <a:lnTo>
                  <a:pt x="40892" y="40892"/>
                </a:lnTo>
                <a:lnTo>
                  <a:pt x="40892" y="81783"/>
                </a:lnTo>
                <a:cubicBezTo>
                  <a:pt x="40892" y="92792"/>
                  <a:pt x="44037" y="102858"/>
                  <a:pt x="49384" y="111665"/>
                </a:cubicBezTo>
                <a:cubicBezTo>
                  <a:pt x="49384" y="111980"/>
                  <a:pt x="54103" y="118585"/>
                  <a:pt x="56619" y="121102"/>
                </a:cubicBezTo>
                <a:cubicBezTo>
                  <a:pt x="62910" y="128336"/>
                  <a:pt x="69516" y="134313"/>
                  <a:pt x="75492" y="140289"/>
                </a:cubicBezTo>
                <a:cubicBezTo>
                  <a:pt x="53474" y="137773"/>
                  <a:pt x="42779" y="130538"/>
                  <a:pt x="32084" y="119529"/>
                </a:cubicBezTo>
                <a:close/>
                <a:moveTo>
                  <a:pt x="220185" y="88074"/>
                </a:moveTo>
                <a:lnTo>
                  <a:pt x="220185" y="22019"/>
                </a:lnTo>
                <a:lnTo>
                  <a:pt x="179294" y="22019"/>
                </a:lnTo>
                <a:lnTo>
                  <a:pt x="179294" y="0"/>
                </a:lnTo>
                <a:lnTo>
                  <a:pt x="110093" y="0"/>
                </a:lnTo>
                <a:lnTo>
                  <a:pt x="40892" y="0"/>
                </a:lnTo>
                <a:lnTo>
                  <a:pt x="40892" y="22019"/>
                </a:lnTo>
                <a:lnTo>
                  <a:pt x="0" y="22019"/>
                </a:lnTo>
                <a:lnTo>
                  <a:pt x="0" y="87759"/>
                </a:lnTo>
                <a:cubicBezTo>
                  <a:pt x="0" y="90905"/>
                  <a:pt x="0" y="112609"/>
                  <a:pt x="17929" y="131796"/>
                </a:cubicBezTo>
                <a:cubicBezTo>
                  <a:pt x="35230" y="150040"/>
                  <a:pt x="56304" y="159477"/>
                  <a:pt x="93107" y="160106"/>
                </a:cubicBezTo>
                <a:cubicBezTo>
                  <a:pt x="95938" y="164824"/>
                  <a:pt x="97511" y="170172"/>
                  <a:pt x="97511" y="175833"/>
                </a:cubicBezTo>
                <a:lnTo>
                  <a:pt x="97511" y="216725"/>
                </a:lnTo>
                <a:lnTo>
                  <a:pt x="81783" y="216725"/>
                </a:lnTo>
                <a:cubicBezTo>
                  <a:pt x="74863" y="216725"/>
                  <a:pt x="69201" y="222387"/>
                  <a:pt x="69201" y="229307"/>
                </a:cubicBezTo>
                <a:lnTo>
                  <a:pt x="53474" y="229307"/>
                </a:lnTo>
                <a:cubicBezTo>
                  <a:pt x="46553" y="229307"/>
                  <a:pt x="40892" y="234969"/>
                  <a:pt x="40892" y="241889"/>
                </a:cubicBezTo>
                <a:lnTo>
                  <a:pt x="40892" y="248180"/>
                </a:lnTo>
                <a:lnTo>
                  <a:pt x="179294" y="248180"/>
                </a:lnTo>
                <a:lnTo>
                  <a:pt x="179294" y="241889"/>
                </a:lnTo>
                <a:cubicBezTo>
                  <a:pt x="179294" y="234969"/>
                  <a:pt x="173632" y="229307"/>
                  <a:pt x="166712" y="229307"/>
                </a:cubicBezTo>
                <a:lnTo>
                  <a:pt x="150984" y="229307"/>
                </a:lnTo>
                <a:cubicBezTo>
                  <a:pt x="150984" y="222387"/>
                  <a:pt x="145322" y="216725"/>
                  <a:pt x="138402" y="216725"/>
                </a:cubicBezTo>
                <a:lnTo>
                  <a:pt x="122675" y="216725"/>
                </a:lnTo>
                <a:lnTo>
                  <a:pt x="122675" y="176148"/>
                </a:lnTo>
                <a:cubicBezTo>
                  <a:pt x="122675" y="170486"/>
                  <a:pt x="124247" y="165139"/>
                  <a:pt x="127078" y="160421"/>
                </a:cubicBezTo>
                <a:cubicBezTo>
                  <a:pt x="163881" y="159791"/>
                  <a:pt x="184955" y="150040"/>
                  <a:pt x="202256" y="132111"/>
                </a:cubicBezTo>
                <a:cubicBezTo>
                  <a:pt x="220185" y="113238"/>
                  <a:pt x="220185" y="91220"/>
                  <a:pt x="220185" y="88074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1" descr="Tag">
            <a:extLst>
              <a:ext uri="{FF2B5EF4-FFF2-40B4-BE49-F238E27FC236}">
                <a16:creationId xmlns:a16="http://schemas.microsoft.com/office/drawing/2014/main" id="{7BF9A41C-AAB5-4369-AC97-BDA8557AA8B5}"/>
              </a:ext>
            </a:extLst>
          </p:cNvPr>
          <p:cNvSpPr/>
          <p:nvPr/>
        </p:nvSpPr>
        <p:spPr>
          <a:xfrm>
            <a:off x="7861057" y="4593083"/>
            <a:ext cx="221168" cy="233710"/>
          </a:xfrm>
          <a:custGeom>
            <a:avLst/>
            <a:gdLst>
              <a:gd name="connsiteX0" fmla="*/ 62910 w 221168"/>
              <a:gd name="connsiteY0" fmla="*/ 88074 h 233710"/>
              <a:gd name="connsiteX1" fmla="*/ 50328 w 221168"/>
              <a:gd name="connsiteY1" fmla="*/ 75492 h 233710"/>
              <a:gd name="connsiteX2" fmla="*/ 56304 w 221168"/>
              <a:gd name="connsiteY2" fmla="*/ 64797 h 233710"/>
              <a:gd name="connsiteX3" fmla="*/ 56619 w 221168"/>
              <a:gd name="connsiteY3" fmla="*/ 72347 h 233710"/>
              <a:gd name="connsiteX4" fmla="*/ 62910 w 221168"/>
              <a:gd name="connsiteY4" fmla="*/ 78638 h 233710"/>
              <a:gd name="connsiteX5" fmla="*/ 69201 w 221168"/>
              <a:gd name="connsiteY5" fmla="*/ 72347 h 233710"/>
              <a:gd name="connsiteX6" fmla="*/ 68886 w 221168"/>
              <a:gd name="connsiteY6" fmla="*/ 64483 h 233710"/>
              <a:gd name="connsiteX7" fmla="*/ 75492 w 221168"/>
              <a:gd name="connsiteY7" fmla="*/ 75492 h 233710"/>
              <a:gd name="connsiteX8" fmla="*/ 62910 w 221168"/>
              <a:gd name="connsiteY8" fmla="*/ 88074 h 233710"/>
              <a:gd name="connsiteX9" fmla="*/ 217669 w 221168"/>
              <a:gd name="connsiteY9" fmla="*/ 142177 h 233710"/>
              <a:gd name="connsiteX10" fmla="*/ 129595 w 221168"/>
              <a:gd name="connsiteY10" fmla="*/ 54103 h 233710"/>
              <a:gd name="connsiteX11" fmla="*/ 120787 w 221168"/>
              <a:gd name="connsiteY11" fmla="*/ 50328 h 233710"/>
              <a:gd name="connsiteX12" fmla="*/ 66685 w 221168"/>
              <a:gd name="connsiteY12" fmla="*/ 50328 h 233710"/>
              <a:gd name="connsiteX13" fmla="*/ 45295 w 221168"/>
              <a:gd name="connsiteY13" fmla="*/ 31455 h 233710"/>
              <a:gd name="connsiteX14" fmla="*/ 34286 w 221168"/>
              <a:gd name="connsiteY14" fmla="*/ 29568 h 233710"/>
              <a:gd name="connsiteX15" fmla="*/ 12582 w 221168"/>
              <a:gd name="connsiteY15" fmla="*/ 6291 h 233710"/>
              <a:gd name="connsiteX16" fmla="*/ 6291 w 221168"/>
              <a:gd name="connsiteY16" fmla="*/ 0 h 233710"/>
              <a:gd name="connsiteX17" fmla="*/ 0 w 221168"/>
              <a:gd name="connsiteY17" fmla="*/ 6291 h 233710"/>
              <a:gd name="connsiteX18" fmla="*/ 32399 w 221168"/>
              <a:gd name="connsiteY18" fmla="*/ 42150 h 233710"/>
              <a:gd name="connsiteX19" fmla="*/ 43093 w 221168"/>
              <a:gd name="connsiteY19" fmla="*/ 44037 h 233710"/>
              <a:gd name="connsiteX20" fmla="*/ 54103 w 221168"/>
              <a:gd name="connsiteY20" fmla="*/ 52215 h 233710"/>
              <a:gd name="connsiteX21" fmla="*/ 38061 w 221168"/>
              <a:gd name="connsiteY21" fmla="*/ 75807 h 233710"/>
              <a:gd name="connsiteX22" fmla="*/ 38061 w 221168"/>
              <a:gd name="connsiteY22" fmla="*/ 133369 h 233710"/>
              <a:gd name="connsiteX23" fmla="*/ 41835 w 221168"/>
              <a:gd name="connsiteY23" fmla="*/ 142177 h 233710"/>
              <a:gd name="connsiteX24" fmla="*/ 129909 w 221168"/>
              <a:gd name="connsiteY24" fmla="*/ 230251 h 233710"/>
              <a:gd name="connsiteX25" fmla="*/ 138402 w 221168"/>
              <a:gd name="connsiteY25" fmla="*/ 233711 h 233710"/>
              <a:gd name="connsiteX26" fmla="*/ 147209 w 221168"/>
              <a:gd name="connsiteY26" fmla="*/ 229936 h 233710"/>
              <a:gd name="connsiteX27" fmla="*/ 217354 w 221168"/>
              <a:gd name="connsiteY27" fmla="*/ 159791 h 233710"/>
              <a:gd name="connsiteX28" fmla="*/ 217669 w 221168"/>
              <a:gd name="connsiteY28" fmla="*/ 142177 h 2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1168" h="233710">
                <a:moveTo>
                  <a:pt x="62910" y="88074"/>
                </a:moveTo>
                <a:cubicBezTo>
                  <a:pt x="55990" y="88074"/>
                  <a:pt x="50328" y="82412"/>
                  <a:pt x="50328" y="75492"/>
                </a:cubicBezTo>
                <a:cubicBezTo>
                  <a:pt x="50328" y="71088"/>
                  <a:pt x="52844" y="66999"/>
                  <a:pt x="56304" y="64797"/>
                </a:cubicBezTo>
                <a:cubicBezTo>
                  <a:pt x="56304" y="66999"/>
                  <a:pt x="56619" y="69516"/>
                  <a:pt x="56619" y="72347"/>
                </a:cubicBezTo>
                <a:cubicBezTo>
                  <a:pt x="56619" y="75807"/>
                  <a:pt x="59450" y="78638"/>
                  <a:pt x="62910" y="78638"/>
                </a:cubicBezTo>
                <a:cubicBezTo>
                  <a:pt x="66370" y="78638"/>
                  <a:pt x="69201" y="75807"/>
                  <a:pt x="69201" y="72347"/>
                </a:cubicBezTo>
                <a:cubicBezTo>
                  <a:pt x="69201" y="69516"/>
                  <a:pt x="69201" y="66999"/>
                  <a:pt x="68886" y="64483"/>
                </a:cubicBezTo>
                <a:cubicBezTo>
                  <a:pt x="72661" y="66685"/>
                  <a:pt x="75492" y="70774"/>
                  <a:pt x="75492" y="75492"/>
                </a:cubicBezTo>
                <a:cubicBezTo>
                  <a:pt x="75492" y="82412"/>
                  <a:pt x="69830" y="88074"/>
                  <a:pt x="62910" y="88074"/>
                </a:cubicBezTo>
                <a:close/>
                <a:moveTo>
                  <a:pt x="217669" y="142177"/>
                </a:moveTo>
                <a:lnTo>
                  <a:pt x="129595" y="54103"/>
                </a:lnTo>
                <a:cubicBezTo>
                  <a:pt x="127078" y="51586"/>
                  <a:pt x="123933" y="50328"/>
                  <a:pt x="120787" y="50328"/>
                </a:cubicBezTo>
                <a:lnTo>
                  <a:pt x="66685" y="50328"/>
                </a:lnTo>
                <a:cubicBezTo>
                  <a:pt x="63225" y="39319"/>
                  <a:pt x="56619" y="33657"/>
                  <a:pt x="45295" y="31455"/>
                </a:cubicBezTo>
                <a:cubicBezTo>
                  <a:pt x="41206" y="30826"/>
                  <a:pt x="37746" y="30197"/>
                  <a:pt x="34286" y="29568"/>
                </a:cubicBezTo>
                <a:cubicBezTo>
                  <a:pt x="16357" y="27051"/>
                  <a:pt x="12582" y="26422"/>
                  <a:pt x="12582" y="6291"/>
                </a:cubicBezTo>
                <a:cubicBezTo>
                  <a:pt x="12582" y="2831"/>
                  <a:pt x="9751" y="0"/>
                  <a:pt x="6291" y="0"/>
                </a:cubicBezTo>
                <a:cubicBezTo>
                  <a:pt x="2831" y="0"/>
                  <a:pt x="0" y="2831"/>
                  <a:pt x="0" y="6291"/>
                </a:cubicBezTo>
                <a:cubicBezTo>
                  <a:pt x="0" y="35859"/>
                  <a:pt x="11638" y="39004"/>
                  <a:pt x="32399" y="42150"/>
                </a:cubicBezTo>
                <a:cubicBezTo>
                  <a:pt x="35544" y="42779"/>
                  <a:pt x="39004" y="43093"/>
                  <a:pt x="43093" y="44037"/>
                </a:cubicBezTo>
                <a:cubicBezTo>
                  <a:pt x="47183" y="44981"/>
                  <a:pt x="51586" y="45610"/>
                  <a:pt x="54103" y="52215"/>
                </a:cubicBezTo>
                <a:cubicBezTo>
                  <a:pt x="44666" y="55990"/>
                  <a:pt x="38061" y="65112"/>
                  <a:pt x="38061" y="75807"/>
                </a:cubicBezTo>
                <a:lnTo>
                  <a:pt x="38061" y="133369"/>
                </a:lnTo>
                <a:cubicBezTo>
                  <a:pt x="38061" y="136829"/>
                  <a:pt x="39319" y="139975"/>
                  <a:pt x="41835" y="142177"/>
                </a:cubicBezTo>
                <a:lnTo>
                  <a:pt x="129909" y="230251"/>
                </a:lnTo>
                <a:cubicBezTo>
                  <a:pt x="132111" y="232767"/>
                  <a:pt x="135257" y="233711"/>
                  <a:pt x="138402" y="233711"/>
                </a:cubicBezTo>
                <a:cubicBezTo>
                  <a:pt x="141548" y="233711"/>
                  <a:pt x="144693" y="232452"/>
                  <a:pt x="147209" y="229936"/>
                </a:cubicBezTo>
                <a:lnTo>
                  <a:pt x="217354" y="159791"/>
                </a:lnTo>
                <a:cubicBezTo>
                  <a:pt x="222387" y="155073"/>
                  <a:pt x="222387" y="146895"/>
                  <a:pt x="217669" y="142177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3" descr="Signpost">
            <a:extLst>
              <a:ext uri="{FF2B5EF4-FFF2-40B4-BE49-F238E27FC236}">
                <a16:creationId xmlns:a16="http://schemas.microsoft.com/office/drawing/2014/main" id="{9B8210C9-ADAA-447E-AEE6-FC6DE9115D0D}"/>
              </a:ext>
            </a:extLst>
          </p:cNvPr>
          <p:cNvSpPr/>
          <p:nvPr/>
        </p:nvSpPr>
        <p:spPr>
          <a:xfrm>
            <a:off x="5986765" y="5667210"/>
            <a:ext cx="227734" cy="251640"/>
          </a:xfrm>
          <a:custGeom>
            <a:avLst/>
            <a:gdLst>
              <a:gd name="connsiteX0" fmla="*/ 196279 w 227734"/>
              <a:gd name="connsiteY0" fmla="*/ 113238 h 251640"/>
              <a:gd name="connsiteX1" fmla="*/ 123304 w 227734"/>
              <a:gd name="connsiteY1" fmla="*/ 113238 h 251640"/>
              <a:gd name="connsiteX2" fmla="*/ 123304 w 227734"/>
              <a:gd name="connsiteY2" fmla="*/ 9437 h 251640"/>
              <a:gd name="connsiteX3" fmla="*/ 113867 w 227734"/>
              <a:gd name="connsiteY3" fmla="*/ 0 h 251640"/>
              <a:gd name="connsiteX4" fmla="*/ 104431 w 227734"/>
              <a:gd name="connsiteY4" fmla="*/ 9437 h 251640"/>
              <a:gd name="connsiteX5" fmla="*/ 104431 w 227734"/>
              <a:gd name="connsiteY5" fmla="*/ 37746 h 251640"/>
              <a:gd name="connsiteX6" fmla="*/ 32084 w 227734"/>
              <a:gd name="connsiteY6" fmla="*/ 37746 h 251640"/>
              <a:gd name="connsiteX7" fmla="*/ 0 w 227734"/>
              <a:gd name="connsiteY7" fmla="*/ 69201 h 251640"/>
              <a:gd name="connsiteX8" fmla="*/ 31455 w 227734"/>
              <a:gd name="connsiteY8" fmla="*/ 100656 h 251640"/>
              <a:gd name="connsiteX9" fmla="*/ 104431 w 227734"/>
              <a:gd name="connsiteY9" fmla="*/ 100656 h 251640"/>
              <a:gd name="connsiteX10" fmla="*/ 104431 w 227734"/>
              <a:gd name="connsiteY10" fmla="*/ 251640 h 251640"/>
              <a:gd name="connsiteX11" fmla="*/ 123304 w 227734"/>
              <a:gd name="connsiteY11" fmla="*/ 251640 h 251640"/>
              <a:gd name="connsiteX12" fmla="*/ 123304 w 227734"/>
              <a:gd name="connsiteY12" fmla="*/ 176148 h 251640"/>
              <a:gd name="connsiteX13" fmla="*/ 195650 w 227734"/>
              <a:gd name="connsiteY13" fmla="*/ 176148 h 251640"/>
              <a:gd name="connsiteX14" fmla="*/ 227734 w 227734"/>
              <a:gd name="connsiteY14" fmla="*/ 144693 h 251640"/>
              <a:gd name="connsiteX15" fmla="*/ 196279 w 227734"/>
              <a:gd name="connsiteY15" fmla="*/ 113238 h 25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734" h="251640">
                <a:moveTo>
                  <a:pt x="196279" y="113238"/>
                </a:moveTo>
                <a:lnTo>
                  <a:pt x="123304" y="113238"/>
                </a:lnTo>
                <a:lnTo>
                  <a:pt x="123304" y="9437"/>
                </a:lnTo>
                <a:cubicBezTo>
                  <a:pt x="123304" y="4089"/>
                  <a:pt x="119214" y="0"/>
                  <a:pt x="113867" y="0"/>
                </a:cubicBezTo>
                <a:cubicBezTo>
                  <a:pt x="108520" y="0"/>
                  <a:pt x="104431" y="4089"/>
                  <a:pt x="104431" y="9437"/>
                </a:cubicBezTo>
                <a:lnTo>
                  <a:pt x="104431" y="37746"/>
                </a:lnTo>
                <a:lnTo>
                  <a:pt x="32084" y="37746"/>
                </a:lnTo>
                <a:cubicBezTo>
                  <a:pt x="15413" y="54732"/>
                  <a:pt x="315" y="69516"/>
                  <a:pt x="0" y="69201"/>
                </a:cubicBezTo>
                <a:lnTo>
                  <a:pt x="31455" y="100656"/>
                </a:lnTo>
                <a:lnTo>
                  <a:pt x="104431" y="100656"/>
                </a:lnTo>
                <a:lnTo>
                  <a:pt x="104431" y="251640"/>
                </a:lnTo>
                <a:lnTo>
                  <a:pt x="123304" y="251640"/>
                </a:lnTo>
                <a:lnTo>
                  <a:pt x="123304" y="176148"/>
                </a:lnTo>
                <a:lnTo>
                  <a:pt x="195650" y="176148"/>
                </a:lnTo>
                <a:cubicBezTo>
                  <a:pt x="212321" y="159162"/>
                  <a:pt x="227420" y="144378"/>
                  <a:pt x="227734" y="144693"/>
                </a:cubicBezTo>
                <a:lnTo>
                  <a:pt x="196279" y="113238"/>
                </a:ln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7" descr="Lightbulb">
            <a:extLst>
              <a:ext uri="{FF2B5EF4-FFF2-40B4-BE49-F238E27FC236}">
                <a16:creationId xmlns:a16="http://schemas.microsoft.com/office/drawing/2014/main" id="{1D64DF43-7F45-44BE-8371-207A8F0564A0}"/>
              </a:ext>
            </a:extLst>
          </p:cNvPr>
          <p:cNvGrpSpPr/>
          <p:nvPr/>
        </p:nvGrpSpPr>
        <p:grpSpPr>
          <a:xfrm>
            <a:off x="4069866" y="4558483"/>
            <a:ext cx="301968" cy="301968"/>
            <a:chOff x="4069866" y="4558483"/>
            <a:chExt cx="301968" cy="301968"/>
          </a:xfrm>
          <a:solidFill>
            <a:schemeClr val="bg1">
              <a:lumMod val="9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1BB072-B133-496F-9872-127E181B8183}"/>
                </a:ext>
              </a:extLst>
            </p:cNvPr>
            <p:cNvSpPr/>
            <p:nvPr/>
          </p:nvSpPr>
          <p:spPr>
            <a:xfrm>
              <a:off x="4179958" y="4759795"/>
              <a:ext cx="81783" cy="18873"/>
            </a:xfrm>
            <a:custGeom>
              <a:avLst/>
              <a:gdLst>
                <a:gd name="connsiteX0" fmla="*/ 9437 w 81783"/>
                <a:gd name="connsiteY0" fmla="*/ 0 h 18873"/>
                <a:gd name="connsiteX1" fmla="*/ 72347 w 81783"/>
                <a:gd name="connsiteY1" fmla="*/ 0 h 18873"/>
                <a:gd name="connsiteX2" fmla="*/ 81783 w 81783"/>
                <a:gd name="connsiteY2" fmla="*/ 9437 h 18873"/>
                <a:gd name="connsiteX3" fmla="*/ 72347 w 81783"/>
                <a:gd name="connsiteY3" fmla="*/ 18873 h 18873"/>
                <a:gd name="connsiteX4" fmla="*/ 9437 w 81783"/>
                <a:gd name="connsiteY4" fmla="*/ 18873 h 18873"/>
                <a:gd name="connsiteX5" fmla="*/ 0 w 81783"/>
                <a:gd name="connsiteY5" fmla="*/ 9437 h 18873"/>
                <a:gd name="connsiteX6" fmla="*/ 9437 w 81783"/>
                <a:gd name="connsiteY6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83" h="18873">
                  <a:moveTo>
                    <a:pt x="9437" y="0"/>
                  </a:moveTo>
                  <a:lnTo>
                    <a:pt x="72347" y="0"/>
                  </a:lnTo>
                  <a:cubicBezTo>
                    <a:pt x="77694" y="0"/>
                    <a:pt x="81783" y="4089"/>
                    <a:pt x="81783" y="9437"/>
                  </a:cubicBezTo>
                  <a:cubicBezTo>
                    <a:pt x="81783" y="14784"/>
                    <a:pt x="77694" y="18873"/>
                    <a:pt x="72347" y="18873"/>
                  </a:cubicBezTo>
                  <a:lnTo>
                    <a:pt x="9437" y="18873"/>
                  </a:lnTo>
                  <a:cubicBezTo>
                    <a:pt x="4089" y="18873"/>
                    <a:pt x="0" y="14784"/>
                    <a:pt x="0" y="9437"/>
                  </a:cubicBezTo>
                  <a:cubicBezTo>
                    <a:pt x="0" y="4089"/>
                    <a:pt x="4089" y="0"/>
                    <a:pt x="9437" y="0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DE20935-DE37-4AE7-8403-65E7C80852C7}"/>
                </a:ext>
              </a:extLst>
            </p:cNvPr>
            <p:cNvSpPr/>
            <p:nvPr/>
          </p:nvSpPr>
          <p:spPr>
            <a:xfrm>
              <a:off x="4179958" y="4791250"/>
              <a:ext cx="81783" cy="18873"/>
            </a:xfrm>
            <a:custGeom>
              <a:avLst/>
              <a:gdLst>
                <a:gd name="connsiteX0" fmla="*/ 9437 w 81783"/>
                <a:gd name="connsiteY0" fmla="*/ 0 h 18873"/>
                <a:gd name="connsiteX1" fmla="*/ 72347 w 81783"/>
                <a:gd name="connsiteY1" fmla="*/ 0 h 18873"/>
                <a:gd name="connsiteX2" fmla="*/ 81783 w 81783"/>
                <a:gd name="connsiteY2" fmla="*/ 9437 h 18873"/>
                <a:gd name="connsiteX3" fmla="*/ 72347 w 81783"/>
                <a:gd name="connsiteY3" fmla="*/ 18873 h 18873"/>
                <a:gd name="connsiteX4" fmla="*/ 9437 w 81783"/>
                <a:gd name="connsiteY4" fmla="*/ 18873 h 18873"/>
                <a:gd name="connsiteX5" fmla="*/ 0 w 81783"/>
                <a:gd name="connsiteY5" fmla="*/ 9437 h 18873"/>
                <a:gd name="connsiteX6" fmla="*/ 9437 w 81783"/>
                <a:gd name="connsiteY6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83" h="18873">
                  <a:moveTo>
                    <a:pt x="9437" y="0"/>
                  </a:moveTo>
                  <a:lnTo>
                    <a:pt x="72347" y="0"/>
                  </a:lnTo>
                  <a:cubicBezTo>
                    <a:pt x="77694" y="0"/>
                    <a:pt x="81783" y="4089"/>
                    <a:pt x="81783" y="9437"/>
                  </a:cubicBezTo>
                  <a:cubicBezTo>
                    <a:pt x="81783" y="14784"/>
                    <a:pt x="77694" y="18873"/>
                    <a:pt x="72347" y="18873"/>
                  </a:cubicBezTo>
                  <a:lnTo>
                    <a:pt x="9437" y="18873"/>
                  </a:lnTo>
                  <a:cubicBezTo>
                    <a:pt x="4089" y="18873"/>
                    <a:pt x="0" y="14784"/>
                    <a:pt x="0" y="9437"/>
                  </a:cubicBezTo>
                  <a:cubicBezTo>
                    <a:pt x="0" y="4089"/>
                    <a:pt x="4089" y="0"/>
                    <a:pt x="9437" y="0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601AA5-4F4C-4E87-BDE5-0550787B3A15}"/>
                </a:ext>
              </a:extLst>
            </p:cNvPr>
            <p:cNvSpPr/>
            <p:nvPr/>
          </p:nvSpPr>
          <p:spPr>
            <a:xfrm>
              <a:off x="4200404" y="4822705"/>
              <a:ext cx="40891" cy="18873"/>
            </a:xfrm>
            <a:custGeom>
              <a:avLst/>
              <a:gdLst>
                <a:gd name="connsiteX0" fmla="*/ 0 w 40891"/>
                <a:gd name="connsiteY0" fmla="*/ 0 h 18873"/>
                <a:gd name="connsiteX1" fmla="*/ 20446 w 40891"/>
                <a:gd name="connsiteY1" fmla="*/ 18873 h 18873"/>
                <a:gd name="connsiteX2" fmla="*/ 40892 w 40891"/>
                <a:gd name="connsiteY2" fmla="*/ 0 h 18873"/>
                <a:gd name="connsiteX3" fmla="*/ 0 w 40891"/>
                <a:gd name="connsiteY3" fmla="*/ 0 h 1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91" h="18873">
                  <a:moveTo>
                    <a:pt x="0" y="0"/>
                  </a:moveTo>
                  <a:cubicBezTo>
                    <a:pt x="944" y="10695"/>
                    <a:pt x="9751" y="18873"/>
                    <a:pt x="20446" y="18873"/>
                  </a:cubicBezTo>
                  <a:cubicBezTo>
                    <a:pt x="31140" y="18873"/>
                    <a:pt x="39948" y="10695"/>
                    <a:pt x="4089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DE1908-FA29-4E71-8D16-CF612F96A32E}"/>
                </a:ext>
              </a:extLst>
            </p:cNvPr>
            <p:cNvSpPr/>
            <p:nvPr/>
          </p:nvSpPr>
          <p:spPr>
            <a:xfrm>
              <a:off x="4139067" y="4577356"/>
              <a:ext cx="163566" cy="169857"/>
            </a:xfrm>
            <a:custGeom>
              <a:avLst/>
              <a:gdLst>
                <a:gd name="connsiteX0" fmla="*/ 81783 w 163566"/>
                <a:gd name="connsiteY0" fmla="*/ 0 h 169857"/>
                <a:gd name="connsiteX1" fmla="*/ 81783 w 163566"/>
                <a:gd name="connsiteY1" fmla="*/ 0 h 169857"/>
                <a:gd name="connsiteX2" fmla="*/ 81783 w 163566"/>
                <a:gd name="connsiteY2" fmla="*/ 0 h 169857"/>
                <a:gd name="connsiteX3" fmla="*/ 0 w 163566"/>
                <a:gd name="connsiteY3" fmla="*/ 80839 h 169857"/>
                <a:gd name="connsiteX4" fmla="*/ 0 w 163566"/>
                <a:gd name="connsiteY4" fmla="*/ 83670 h 169857"/>
                <a:gd name="connsiteX5" fmla="*/ 5662 w 163566"/>
                <a:gd name="connsiteY5" fmla="*/ 111980 h 169857"/>
                <a:gd name="connsiteX6" fmla="*/ 19817 w 163566"/>
                <a:gd name="connsiteY6" fmla="*/ 135257 h 169857"/>
                <a:gd name="connsiteX7" fmla="*/ 39004 w 163566"/>
                <a:gd name="connsiteY7" fmla="*/ 166397 h 169857"/>
                <a:gd name="connsiteX8" fmla="*/ 44666 w 163566"/>
                <a:gd name="connsiteY8" fmla="*/ 169857 h 169857"/>
                <a:gd name="connsiteX9" fmla="*/ 118900 w 163566"/>
                <a:gd name="connsiteY9" fmla="*/ 169857 h 169857"/>
                <a:gd name="connsiteX10" fmla="*/ 124562 w 163566"/>
                <a:gd name="connsiteY10" fmla="*/ 166397 h 169857"/>
                <a:gd name="connsiteX11" fmla="*/ 143749 w 163566"/>
                <a:gd name="connsiteY11" fmla="*/ 135257 h 169857"/>
                <a:gd name="connsiteX12" fmla="*/ 157904 w 163566"/>
                <a:gd name="connsiteY12" fmla="*/ 111980 h 169857"/>
                <a:gd name="connsiteX13" fmla="*/ 163566 w 163566"/>
                <a:gd name="connsiteY13" fmla="*/ 83670 h 169857"/>
                <a:gd name="connsiteX14" fmla="*/ 163566 w 163566"/>
                <a:gd name="connsiteY14" fmla="*/ 80839 h 169857"/>
                <a:gd name="connsiteX15" fmla="*/ 81783 w 163566"/>
                <a:gd name="connsiteY15" fmla="*/ 0 h 169857"/>
                <a:gd name="connsiteX16" fmla="*/ 144693 w 163566"/>
                <a:gd name="connsiteY16" fmla="*/ 83356 h 169857"/>
                <a:gd name="connsiteX17" fmla="*/ 140289 w 163566"/>
                <a:gd name="connsiteY17" fmla="*/ 105374 h 169857"/>
                <a:gd name="connsiteX18" fmla="*/ 129595 w 163566"/>
                <a:gd name="connsiteY18" fmla="*/ 122675 h 169857"/>
                <a:gd name="connsiteX19" fmla="*/ 111351 w 163566"/>
                <a:gd name="connsiteY19" fmla="*/ 150984 h 169857"/>
                <a:gd name="connsiteX20" fmla="*/ 81783 w 163566"/>
                <a:gd name="connsiteY20" fmla="*/ 150984 h 169857"/>
                <a:gd name="connsiteX21" fmla="*/ 52530 w 163566"/>
                <a:gd name="connsiteY21" fmla="*/ 150984 h 169857"/>
                <a:gd name="connsiteX22" fmla="*/ 34286 w 163566"/>
                <a:gd name="connsiteY22" fmla="*/ 122675 h 169857"/>
                <a:gd name="connsiteX23" fmla="*/ 23591 w 163566"/>
                <a:gd name="connsiteY23" fmla="*/ 105374 h 169857"/>
                <a:gd name="connsiteX24" fmla="*/ 19188 w 163566"/>
                <a:gd name="connsiteY24" fmla="*/ 83356 h 169857"/>
                <a:gd name="connsiteX25" fmla="*/ 19188 w 163566"/>
                <a:gd name="connsiteY25" fmla="*/ 80839 h 169857"/>
                <a:gd name="connsiteX26" fmla="*/ 82098 w 163566"/>
                <a:gd name="connsiteY26" fmla="*/ 18558 h 169857"/>
                <a:gd name="connsiteX27" fmla="*/ 82098 w 163566"/>
                <a:gd name="connsiteY27" fmla="*/ 18558 h 169857"/>
                <a:gd name="connsiteX28" fmla="*/ 82098 w 163566"/>
                <a:gd name="connsiteY28" fmla="*/ 18558 h 169857"/>
                <a:gd name="connsiteX29" fmla="*/ 82098 w 163566"/>
                <a:gd name="connsiteY29" fmla="*/ 18558 h 169857"/>
                <a:gd name="connsiteX30" fmla="*/ 82098 w 163566"/>
                <a:gd name="connsiteY30" fmla="*/ 18558 h 169857"/>
                <a:gd name="connsiteX31" fmla="*/ 82098 w 163566"/>
                <a:gd name="connsiteY31" fmla="*/ 18558 h 169857"/>
                <a:gd name="connsiteX32" fmla="*/ 82098 w 163566"/>
                <a:gd name="connsiteY32" fmla="*/ 18558 h 169857"/>
                <a:gd name="connsiteX33" fmla="*/ 145008 w 163566"/>
                <a:gd name="connsiteY33" fmla="*/ 80839 h 169857"/>
                <a:gd name="connsiteX34" fmla="*/ 145008 w 163566"/>
                <a:gd name="connsiteY34" fmla="*/ 83356 h 16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3566" h="169857">
                  <a:moveTo>
                    <a:pt x="81783" y="0"/>
                  </a:moveTo>
                  <a:cubicBezTo>
                    <a:pt x="81783" y="0"/>
                    <a:pt x="81783" y="0"/>
                    <a:pt x="81783" y="0"/>
                  </a:cubicBezTo>
                  <a:cubicBezTo>
                    <a:pt x="81783" y="0"/>
                    <a:pt x="81783" y="0"/>
                    <a:pt x="81783" y="0"/>
                  </a:cubicBezTo>
                  <a:cubicBezTo>
                    <a:pt x="37117" y="315"/>
                    <a:pt x="944" y="36173"/>
                    <a:pt x="0" y="80839"/>
                  </a:cubicBezTo>
                  <a:lnTo>
                    <a:pt x="0" y="83670"/>
                  </a:lnTo>
                  <a:cubicBezTo>
                    <a:pt x="315" y="93421"/>
                    <a:pt x="2202" y="102858"/>
                    <a:pt x="5662" y="111980"/>
                  </a:cubicBezTo>
                  <a:cubicBezTo>
                    <a:pt x="9122" y="120473"/>
                    <a:pt x="13840" y="128336"/>
                    <a:pt x="19817" y="135257"/>
                  </a:cubicBezTo>
                  <a:cubicBezTo>
                    <a:pt x="27366" y="143435"/>
                    <a:pt x="35544" y="159477"/>
                    <a:pt x="39004" y="166397"/>
                  </a:cubicBezTo>
                  <a:cubicBezTo>
                    <a:pt x="39948" y="168599"/>
                    <a:pt x="42150" y="169857"/>
                    <a:pt x="44666" y="169857"/>
                  </a:cubicBezTo>
                  <a:lnTo>
                    <a:pt x="118900" y="169857"/>
                  </a:lnTo>
                  <a:cubicBezTo>
                    <a:pt x="121416" y="169857"/>
                    <a:pt x="123618" y="168599"/>
                    <a:pt x="124562" y="166397"/>
                  </a:cubicBezTo>
                  <a:cubicBezTo>
                    <a:pt x="128022" y="159477"/>
                    <a:pt x="136200" y="143435"/>
                    <a:pt x="143749" y="135257"/>
                  </a:cubicBezTo>
                  <a:cubicBezTo>
                    <a:pt x="149726" y="128336"/>
                    <a:pt x="154759" y="120473"/>
                    <a:pt x="157904" y="111980"/>
                  </a:cubicBezTo>
                  <a:cubicBezTo>
                    <a:pt x="161364" y="102858"/>
                    <a:pt x="163251" y="93421"/>
                    <a:pt x="163566" y="83670"/>
                  </a:cubicBezTo>
                  <a:lnTo>
                    <a:pt x="163566" y="80839"/>
                  </a:lnTo>
                  <a:cubicBezTo>
                    <a:pt x="162622" y="36173"/>
                    <a:pt x="126449" y="315"/>
                    <a:pt x="81783" y="0"/>
                  </a:cubicBezTo>
                  <a:close/>
                  <a:moveTo>
                    <a:pt x="144693" y="83356"/>
                  </a:moveTo>
                  <a:cubicBezTo>
                    <a:pt x="144378" y="90905"/>
                    <a:pt x="142806" y="98454"/>
                    <a:pt x="140289" y="105374"/>
                  </a:cubicBezTo>
                  <a:cubicBezTo>
                    <a:pt x="137773" y="111665"/>
                    <a:pt x="134313" y="117642"/>
                    <a:pt x="129595" y="122675"/>
                  </a:cubicBezTo>
                  <a:cubicBezTo>
                    <a:pt x="122360" y="131482"/>
                    <a:pt x="116069" y="140918"/>
                    <a:pt x="111351" y="150984"/>
                  </a:cubicBezTo>
                  <a:lnTo>
                    <a:pt x="81783" y="150984"/>
                  </a:lnTo>
                  <a:lnTo>
                    <a:pt x="52530" y="150984"/>
                  </a:lnTo>
                  <a:cubicBezTo>
                    <a:pt x="47497" y="140918"/>
                    <a:pt x="41206" y="131482"/>
                    <a:pt x="34286" y="122675"/>
                  </a:cubicBezTo>
                  <a:cubicBezTo>
                    <a:pt x="29882" y="117642"/>
                    <a:pt x="26108" y="111665"/>
                    <a:pt x="23591" y="105374"/>
                  </a:cubicBezTo>
                  <a:cubicBezTo>
                    <a:pt x="20760" y="98454"/>
                    <a:pt x="19502" y="90905"/>
                    <a:pt x="19188" y="83356"/>
                  </a:cubicBezTo>
                  <a:lnTo>
                    <a:pt x="19188" y="80839"/>
                  </a:lnTo>
                  <a:cubicBezTo>
                    <a:pt x="19817" y="46553"/>
                    <a:pt x="47812" y="18873"/>
                    <a:pt x="82098" y="18558"/>
                  </a:cubicBezTo>
                  <a:lnTo>
                    <a:pt x="82098" y="18558"/>
                  </a:lnTo>
                  <a:lnTo>
                    <a:pt x="82098" y="18558"/>
                  </a:lnTo>
                  <a:cubicBezTo>
                    <a:pt x="82098" y="18558"/>
                    <a:pt x="82098" y="18558"/>
                    <a:pt x="82098" y="18558"/>
                  </a:cubicBezTo>
                  <a:cubicBezTo>
                    <a:pt x="82098" y="18558"/>
                    <a:pt x="82098" y="18558"/>
                    <a:pt x="82098" y="18558"/>
                  </a:cubicBezTo>
                  <a:lnTo>
                    <a:pt x="82098" y="18558"/>
                  </a:lnTo>
                  <a:lnTo>
                    <a:pt x="82098" y="18558"/>
                  </a:lnTo>
                  <a:cubicBezTo>
                    <a:pt x="116384" y="18873"/>
                    <a:pt x="144378" y="46239"/>
                    <a:pt x="145008" y="80839"/>
                  </a:cubicBezTo>
                  <a:lnTo>
                    <a:pt x="145008" y="83356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Graphic 5" descr="Magnifying glass">
            <a:extLst>
              <a:ext uri="{FF2B5EF4-FFF2-40B4-BE49-F238E27FC236}">
                <a16:creationId xmlns:a16="http://schemas.microsoft.com/office/drawing/2014/main" id="{122E590D-1A2C-4060-82E2-559153368946}"/>
              </a:ext>
            </a:extLst>
          </p:cNvPr>
          <p:cNvSpPr/>
          <p:nvPr/>
        </p:nvSpPr>
        <p:spPr>
          <a:xfrm>
            <a:off x="4096917" y="2404588"/>
            <a:ext cx="248298" cy="248494"/>
          </a:xfrm>
          <a:custGeom>
            <a:avLst/>
            <a:gdLst>
              <a:gd name="connsiteX0" fmla="*/ 241889 w 248298"/>
              <a:gd name="connsiteY0" fmla="*/ 210749 h 248494"/>
              <a:gd name="connsiteX1" fmla="*/ 202570 w 248298"/>
              <a:gd name="connsiteY1" fmla="*/ 171430 h 248494"/>
              <a:gd name="connsiteX2" fmla="*/ 183068 w 248298"/>
              <a:gd name="connsiteY2" fmla="*/ 165453 h 248494"/>
              <a:gd name="connsiteX3" fmla="*/ 169228 w 248298"/>
              <a:gd name="connsiteY3" fmla="*/ 151613 h 248494"/>
              <a:gd name="connsiteX4" fmla="*/ 188730 w 248298"/>
              <a:gd name="connsiteY4" fmla="*/ 94365 h 248494"/>
              <a:gd name="connsiteX5" fmla="*/ 94365 w 248298"/>
              <a:gd name="connsiteY5" fmla="*/ 0 h 248494"/>
              <a:gd name="connsiteX6" fmla="*/ 0 w 248298"/>
              <a:gd name="connsiteY6" fmla="*/ 94365 h 248494"/>
              <a:gd name="connsiteX7" fmla="*/ 94365 w 248298"/>
              <a:gd name="connsiteY7" fmla="*/ 188730 h 248494"/>
              <a:gd name="connsiteX8" fmla="*/ 151613 w 248298"/>
              <a:gd name="connsiteY8" fmla="*/ 169228 h 248494"/>
              <a:gd name="connsiteX9" fmla="*/ 165453 w 248298"/>
              <a:gd name="connsiteY9" fmla="*/ 183068 h 248494"/>
              <a:gd name="connsiteX10" fmla="*/ 171430 w 248298"/>
              <a:gd name="connsiteY10" fmla="*/ 202570 h 248494"/>
              <a:gd name="connsiteX11" fmla="*/ 210749 w 248298"/>
              <a:gd name="connsiteY11" fmla="*/ 241889 h 248494"/>
              <a:gd name="connsiteX12" fmla="*/ 226476 w 248298"/>
              <a:gd name="connsiteY12" fmla="*/ 248495 h 248494"/>
              <a:gd name="connsiteX13" fmla="*/ 242204 w 248298"/>
              <a:gd name="connsiteY13" fmla="*/ 241889 h 248494"/>
              <a:gd name="connsiteX14" fmla="*/ 241889 w 248298"/>
              <a:gd name="connsiteY14" fmla="*/ 210749 h 248494"/>
              <a:gd name="connsiteX15" fmla="*/ 94050 w 248298"/>
              <a:gd name="connsiteY15" fmla="*/ 169542 h 248494"/>
              <a:gd name="connsiteX16" fmla="*/ 18558 w 248298"/>
              <a:gd name="connsiteY16" fmla="*/ 94050 h 248494"/>
              <a:gd name="connsiteX17" fmla="*/ 94050 w 248298"/>
              <a:gd name="connsiteY17" fmla="*/ 18558 h 248494"/>
              <a:gd name="connsiteX18" fmla="*/ 169542 w 248298"/>
              <a:gd name="connsiteY18" fmla="*/ 94050 h 248494"/>
              <a:gd name="connsiteX19" fmla="*/ 94050 w 248298"/>
              <a:gd name="connsiteY19" fmla="*/ 169542 h 24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8298" h="248494">
                <a:moveTo>
                  <a:pt x="241889" y="210749"/>
                </a:moveTo>
                <a:lnTo>
                  <a:pt x="202570" y="171430"/>
                </a:lnTo>
                <a:cubicBezTo>
                  <a:pt x="197223" y="166082"/>
                  <a:pt x="189988" y="164195"/>
                  <a:pt x="183068" y="165453"/>
                </a:cubicBezTo>
                <a:lnTo>
                  <a:pt x="169228" y="151613"/>
                </a:lnTo>
                <a:cubicBezTo>
                  <a:pt x="181495" y="135886"/>
                  <a:pt x="188730" y="115754"/>
                  <a:pt x="188730" y="94365"/>
                </a:cubicBezTo>
                <a:cubicBezTo>
                  <a:pt x="188730" y="42464"/>
                  <a:pt x="146266" y="0"/>
                  <a:pt x="94365" y="0"/>
                </a:cubicBezTo>
                <a:cubicBezTo>
                  <a:pt x="42464" y="0"/>
                  <a:pt x="0" y="42464"/>
                  <a:pt x="0" y="94365"/>
                </a:cubicBezTo>
                <a:cubicBezTo>
                  <a:pt x="0" y="146266"/>
                  <a:pt x="42464" y="188730"/>
                  <a:pt x="94365" y="188730"/>
                </a:cubicBezTo>
                <a:cubicBezTo>
                  <a:pt x="115754" y="188730"/>
                  <a:pt x="135571" y="181495"/>
                  <a:pt x="151613" y="169228"/>
                </a:cubicBezTo>
                <a:lnTo>
                  <a:pt x="165453" y="183068"/>
                </a:lnTo>
                <a:cubicBezTo>
                  <a:pt x="164195" y="189988"/>
                  <a:pt x="166082" y="197223"/>
                  <a:pt x="171430" y="202570"/>
                </a:cubicBezTo>
                <a:lnTo>
                  <a:pt x="210749" y="241889"/>
                </a:lnTo>
                <a:cubicBezTo>
                  <a:pt x="215152" y="246293"/>
                  <a:pt x="220814" y="248495"/>
                  <a:pt x="226476" y="248495"/>
                </a:cubicBezTo>
                <a:cubicBezTo>
                  <a:pt x="232138" y="248495"/>
                  <a:pt x="237800" y="246293"/>
                  <a:pt x="242204" y="241889"/>
                </a:cubicBezTo>
                <a:cubicBezTo>
                  <a:pt x="250382" y="233082"/>
                  <a:pt x="250382" y="219241"/>
                  <a:pt x="241889" y="210749"/>
                </a:cubicBezTo>
                <a:close/>
                <a:moveTo>
                  <a:pt x="94050" y="169542"/>
                </a:moveTo>
                <a:cubicBezTo>
                  <a:pt x="52530" y="169542"/>
                  <a:pt x="18558" y="135571"/>
                  <a:pt x="18558" y="94050"/>
                </a:cubicBezTo>
                <a:cubicBezTo>
                  <a:pt x="18558" y="52530"/>
                  <a:pt x="52530" y="18558"/>
                  <a:pt x="94050" y="18558"/>
                </a:cubicBezTo>
                <a:cubicBezTo>
                  <a:pt x="135571" y="18558"/>
                  <a:pt x="169542" y="52530"/>
                  <a:pt x="169542" y="94050"/>
                </a:cubicBezTo>
                <a:cubicBezTo>
                  <a:pt x="169542" y="135571"/>
                  <a:pt x="135571" y="169542"/>
                  <a:pt x="94050" y="169542"/>
                </a:cubicBezTo>
                <a:close/>
              </a:path>
            </a:pathLst>
          </a:custGeom>
          <a:solidFill>
            <a:srgbClr val="000000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92" descr="World">
            <a:extLst>
              <a:ext uri="{FF2B5EF4-FFF2-40B4-BE49-F238E27FC236}">
                <a16:creationId xmlns:a16="http://schemas.microsoft.com/office/drawing/2014/main" id="{F9A09642-BA5C-4B39-9660-DF32380D0094}"/>
              </a:ext>
            </a:extLst>
          </p:cNvPr>
          <p:cNvSpPr/>
          <p:nvPr/>
        </p:nvSpPr>
        <p:spPr>
          <a:xfrm>
            <a:off x="5674718" y="3203611"/>
            <a:ext cx="851827" cy="851827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with 3 Orbits – Slide Template</vt:lpstr>
      <vt:lpstr>Radial Diagram with 3 Orbits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with 3 Orbits</dc:title>
  <dc:creator>PresentationGO.com</dc:creator>
  <dc:description>© Copyright PresentationGO.com</dc:description>
  <dcterms:created xsi:type="dcterms:W3CDTF">2014-11-26T05:14:11Z</dcterms:created>
  <dcterms:modified xsi:type="dcterms:W3CDTF">2019-10-07T18:08:36Z</dcterms:modified>
  <cp:category>Charts &amp; Diagrams</cp:category>
</cp:coreProperties>
</file>