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4" r:id="rId4"/>
    <p:sldId id="356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16077"/>
    <a:srgbClr val="EB1E42"/>
    <a:srgbClr val="2B323B"/>
    <a:srgbClr val="00B09B"/>
    <a:srgbClr val="F0EEEF"/>
    <a:srgbClr val="0D95BC"/>
    <a:srgbClr val="DF361F"/>
    <a:srgbClr val="6C2B43"/>
    <a:srgbClr val="7B0051"/>
    <a:srgbClr val="06395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1" d="100"/>
          <a:sy n="151" d="100"/>
        </p:scale>
        <p:origin x="1164" y="1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10/7/2019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0271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3317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F4C143-2DE4-4A59-9225-C44B17F8F99F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F35CDF3A-32A4-4944-8471-5618C2895CD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C6B6273-908A-4447-8576-D3C5525455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10/7/2019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Radial Diagram with 4 Orbits – Slide Template</a:t>
            </a: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980E02F5-1FEA-44B9-8BCA-17419E71EAE7}"/>
              </a:ext>
            </a:extLst>
          </p:cNvPr>
          <p:cNvGrpSpPr/>
          <p:nvPr/>
        </p:nvGrpSpPr>
        <p:grpSpPr>
          <a:xfrm>
            <a:off x="6691483" y="2693393"/>
            <a:ext cx="2202816" cy="921448"/>
            <a:chOff x="8921977" y="1435948"/>
            <a:chExt cx="2937088" cy="1228596"/>
          </a:xfrm>
        </p:grpSpPr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282ED1D8-692A-4823-BC29-380030BC6CDC}"/>
                </a:ext>
              </a:extLst>
            </p:cNvPr>
            <p:cNvSpPr txBox="1"/>
            <p:nvPr/>
          </p:nvSpPr>
          <p:spPr>
            <a:xfrm>
              <a:off x="8921977" y="1435948"/>
              <a:ext cx="2937088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cap="all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38F521D7-4878-42EE-B18A-DF88F52CD15D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738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sodales.</a:t>
              </a:r>
            </a:p>
          </p:txBody>
        </p:sp>
      </p:grpSp>
      <p:grpSp>
        <p:nvGrpSpPr>
          <p:cNvPr id="93" name="Group 92">
            <a:extLst>
              <a:ext uri="{FF2B5EF4-FFF2-40B4-BE49-F238E27FC236}">
                <a16:creationId xmlns:a16="http://schemas.microsoft.com/office/drawing/2014/main" id="{3C3E3733-7A74-46B5-A816-D2996F23EC96}"/>
              </a:ext>
            </a:extLst>
          </p:cNvPr>
          <p:cNvGrpSpPr/>
          <p:nvPr/>
        </p:nvGrpSpPr>
        <p:grpSpPr>
          <a:xfrm>
            <a:off x="6317294" y="4892099"/>
            <a:ext cx="2202816" cy="921448"/>
            <a:chOff x="8921977" y="4042609"/>
            <a:chExt cx="2937088" cy="1228596"/>
          </a:xfrm>
        </p:grpSpPr>
        <p:sp>
          <p:nvSpPr>
            <p:cNvPr id="94" name="TextBox 93">
              <a:extLst>
                <a:ext uri="{FF2B5EF4-FFF2-40B4-BE49-F238E27FC236}">
                  <a16:creationId xmlns:a16="http://schemas.microsoft.com/office/drawing/2014/main" id="{045AB929-30F2-4068-9A93-02A6C060159A}"/>
                </a:ext>
              </a:extLst>
            </p:cNvPr>
            <p:cNvSpPr txBox="1"/>
            <p:nvPr/>
          </p:nvSpPr>
          <p:spPr>
            <a:xfrm>
              <a:off x="8921977" y="4042609"/>
              <a:ext cx="2937088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cap="all" noProof="1">
                  <a:solidFill>
                    <a:schemeClr val="accent4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95" name="TextBox 94">
              <a:extLst>
                <a:ext uri="{FF2B5EF4-FFF2-40B4-BE49-F238E27FC236}">
                  <a16:creationId xmlns:a16="http://schemas.microsoft.com/office/drawing/2014/main" id="{ECC7F611-11A8-4280-8589-59F801127F42}"/>
                </a:ext>
              </a:extLst>
            </p:cNvPr>
            <p:cNvSpPr txBox="1"/>
            <p:nvPr/>
          </p:nvSpPr>
          <p:spPr>
            <a:xfrm>
              <a:off x="8929772" y="4532542"/>
              <a:ext cx="2929293" cy="738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sodales.</a:t>
              </a:r>
            </a:p>
          </p:txBody>
        </p:sp>
      </p:grpSp>
      <p:grpSp>
        <p:nvGrpSpPr>
          <p:cNvPr id="96" name="Group 95">
            <a:extLst>
              <a:ext uri="{FF2B5EF4-FFF2-40B4-BE49-F238E27FC236}">
                <a16:creationId xmlns:a16="http://schemas.microsoft.com/office/drawing/2014/main" id="{1E8651AC-F28F-4AED-89D5-2C6E7944FB8E}"/>
              </a:ext>
            </a:extLst>
          </p:cNvPr>
          <p:cNvGrpSpPr/>
          <p:nvPr/>
        </p:nvGrpSpPr>
        <p:grpSpPr>
          <a:xfrm>
            <a:off x="249702" y="2693394"/>
            <a:ext cx="2202816" cy="921448"/>
            <a:chOff x="332936" y="2596989"/>
            <a:chExt cx="2937088" cy="1228596"/>
          </a:xfrm>
        </p:grpSpPr>
        <p:sp>
          <p:nvSpPr>
            <p:cNvPr id="97" name="TextBox 96">
              <a:extLst>
                <a:ext uri="{FF2B5EF4-FFF2-40B4-BE49-F238E27FC236}">
                  <a16:creationId xmlns:a16="http://schemas.microsoft.com/office/drawing/2014/main" id="{D2209FC1-F5A5-417C-934F-135F79DD2DB5}"/>
                </a:ext>
              </a:extLst>
            </p:cNvPr>
            <p:cNvSpPr txBox="1"/>
            <p:nvPr/>
          </p:nvSpPr>
          <p:spPr>
            <a:xfrm>
              <a:off x="332936" y="2596989"/>
              <a:ext cx="2937088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cap="all" noProof="1">
                  <a:solidFill>
                    <a:schemeClr val="bg2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98" name="TextBox 97">
              <a:extLst>
                <a:ext uri="{FF2B5EF4-FFF2-40B4-BE49-F238E27FC236}">
                  <a16:creationId xmlns:a16="http://schemas.microsoft.com/office/drawing/2014/main" id="{36BC6013-9040-4DAF-A176-B7ECC6737949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738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sodales.</a:t>
              </a:r>
            </a:p>
          </p:txBody>
        </p:sp>
      </p:grpSp>
      <p:grpSp>
        <p:nvGrpSpPr>
          <p:cNvPr id="99" name="Group 98">
            <a:extLst>
              <a:ext uri="{FF2B5EF4-FFF2-40B4-BE49-F238E27FC236}">
                <a16:creationId xmlns:a16="http://schemas.microsoft.com/office/drawing/2014/main" id="{EC9038F0-C828-4B6B-80AA-AA58ED1705E8}"/>
              </a:ext>
            </a:extLst>
          </p:cNvPr>
          <p:cNvGrpSpPr/>
          <p:nvPr/>
        </p:nvGrpSpPr>
        <p:grpSpPr>
          <a:xfrm>
            <a:off x="606766" y="4892100"/>
            <a:ext cx="2202816" cy="921448"/>
            <a:chOff x="332936" y="4621561"/>
            <a:chExt cx="2937088" cy="1228596"/>
          </a:xfrm>
        </p:grpSpPr>
        <p:sp>
          <p:nvSpPr>
            <p:cNvPr id="100" name="TextBox 99">
              <a:extLst>
                <a:ext uri="{FF2B5EF4-FFF2-40B4-BE49-F238E27FC236}">
                  <a16:creationId xmlns:a16="http://schemas.microsoft.com/office/drawing/2014/main" id="{DB18D14E-BF32-432F-B817-8D9554E33504}"/>
                </a:ext>
              </a:extLst>
            </p:cNvPr>
            <p:cNvSpPr txBox="1"/>
            <p:nvPr/>
          </p:nvSpPr>
          <p:spPr>
            <a:xfrm>
              <a:off x="332936" y="4621561"/>
              <a:ext cx="2937088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cap="all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101" name="TextBox 100">
              <a:extLst>
                <a:ext uri="{FF2B5EF4-FFF2-40B4-BE49-F238E27FC236}">
                  <a16:creationId xmlns:a16="http://schemas.microsoft.com/office/drawing/2014/main" id="{B9FC32A1-AF87-49C0-8B80-980885F10C99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738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sodales.</a:t>
              </a:r>
            </a:p>
          </p:txBody>
        </p:sp>
      </p:grpSp>
      <p:grpSp>
        <p:nvGrpSpPr>
          <p:cNvPr id="102" name="Group 101">
            <a:extLst>
              <a:ext uri="{FF2B5EF4-FFF2-40B4-BE49-F238E27FC236}">
                <a16:creationId xmlns:a16="http://schemas.microsoft.com/office/drawing/2014/main" id="{293845EF-EE5F-446E-AA1B-A9C82F967C1A}"/>
              </a:ext>
            </a:extLst>
          </p:cNvPr>
          <p:cNvGrpSpPr/>
          <p:nvPr/>
        </p:nvGrpSpPr>
        <p:grpSpPr>
          <a:xfrm>
            <a:off x="6323140" y="1594040"/>
            <a:ext cx="2202816" cy="921448"/>
            <a:chOff x="8921977" y="1435948"/>
            <a:chExt cx="2937088" cy="1228596"/>
          </a:xfrm>
        </p:grpSpPr>
        <p:sp>
          <p:nvSpPr>
            <p:cNvPr id="103" name="TextBox 102">
              <a:extLst>
                <a:ext uri="{FF2B5EF4-FFF2-40B4-BE49-F238E27FC236}">
                  <a16:creationId xmlns:a16="http://schemas.microsoft.com/office/drawing/2014/main" id="{3F896954-E18B-48FB-AE46-0134753C5710}"/>
                </a:ext>
              </a:extLst>
            </p:cNvPr>
            <p:cNvSpPr txBox="1"/>
            <p:nvPr/>
          </p:nvSpPr>
          <p:spPr>
            <a:xfrm>
              <a:off x="8921977" y="1435948"/>
              <a:ext cx="2937088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cap="all" noProof="1">
                  <a:solidFill>
                    <a:schemeClr val="tx2"/>
                  </a:solidFill>
                </a:rPr>
                <a:t>Lorem Ipsum</a:t>
              </a:r>
            </a:p>
          </p:txBody>
        </p:sp>
        <p:sp>
          <p:nvSpPr>
            <p:cNvPr id="104" name="TextBox 103">
              <a:extLst>
                <a:ext uri="{FF2B5EF4-FFF2-40B4-BE49-F238E27FC236}">
                  <a16:creationId xmlns:a16="http://schemas.microsoft.com/office/drawing/2014/main" id="{15D8147E-7DDB-4809-9C61-FF8BB863823C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738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sodales.</a:t>
              </a:r>
            </a:p>
          </p:txBody>
        </p:sp>
      </p:grpSp>
      <p:grpSp>
        <p:nvGrpSpPr>
          <p:cNvPr id="105" name="Group 104">
            <a:extLst>
              <a:ext uri="{FF2B5EF4-FFF2-40B4-BE49-F238E27FC236}">
                <a16:creationId xmlns:a16="http://schemas.microsoft.com/office/drawing/2014/main" id="{0A9E42F7-11F9-4E27-88B4-D70E941D2D03}"/>
              </a:ext>
            </a:extLst>
          </p:cNvPr>
          <p:cNvGrpSpPr/>
          <p:nvPr/>
        </p:nvGrpSpPr>
        <p:grpSpPr>
          <a:xfrm>
            <a:off x="606766" y="1594041"/>
            <a:ext cx="2202816" cy="921448"/>
            <a:chOff x="332936" y="2596989"/>
            <a:chExt cx="2937088" cy="1228596"/>
          </a:xfrm>
        </p:grpSpPr>
        <p:sp>
          <p:nvSpPr>
            <p:cNvPr id="106" name="TextBox 105">
              <a:extLst>
                <a:ext uri="{FF2B5EF4-FFF2-40B4-BE49-F238E27FC236}">
                  <a16:creationId xmlns:a16="http://schemas.microsoft.com/office/drawing/2014/main" id="{0D50E4E7-707A-44EE-81F1-E56EEE0B7265}"/>
                </a:ext>
              </a:extLst>
            </p:cNvPr>
            <p:cNvSpPr txBox="1"/>
            <p:nvPr/>
          </p:nvSpPr>
          <p:spPr>
            <a:xfrm>
              <a:off x="332936" y="2596989"/>
              <a:ext cx="2937088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cap="all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07" name="TextBox 106">
              <a:extLst>
                <a:ext uri="{FF2B5EF4-FFF2-40B4-BE49-F238E27FC236}">
                  <a16:creationId xmlns:a16="http://schemas.microsoft.com/office/drawing/2014/main" id="{C57E69CB-8305-4A58-B86B-6C0A1D19D457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738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sodales.</a:t>
              </a:r>
            </a:p>
          </p:txBody>
        </p:sp>
      </p:grpSp>
      <p:grpSp>
        <p:nvGrpSpPr>
          <p:cNvPr id="108" name="Group 107">
            <a:extLst>
              <a:ext uri="{FF2B5EF4-FFF2-40B4-BE49-F238E27FC236}">
                <a16:creationId xmlns:a16="http://schemas.microsoft.com/office/drawing/2014/main" id="{BC464A7A-9F47-41A8-916F-CD4A6E0F2140}"/>
              </a:ext>
            </a:extLst>
          </p:cNvPr>
          <p:cNvGrpSpPr/>
          <p:nvPr/>
        </p:nvGrpSpPr>
        <p:grpSpPr>
          <a:xfrm>
            <a:off x="6691483" y="3792746"/>
            <a:ext cx="2202816" cy="921448"/>
            <a:chOff x="8921977" y="1435948"/>
            <a:chExt cx="2937088" cy="1228596"/>
          </a:xfrm>
        </p:grpSpPr>
        <p:sp>
          <p:nvSpPr>
            <p:cNvPr id="109" name="TextBox 108">
              <a:extLst>
                <a:ext uri="{FF2B5EF4-FFF2-40B4-BE49-F238E27FC236}">
                  <a16:creationId xmlns:a16="http://schemas.microsoft.com/office/drawing/2014/main" id="{13B17AFD-480C-4858-BBF8-AA78E7861162}"/>
                </a:ext>
              </a:extLst>
            </p:cNvPr>
            <p:cNvSpPr txBox="1"/>
            <p:nvPr/>
          </p:nvSpPr>
          <p:spPr>
            <a:xfrm>
              <a:off x="8921977" y="1435948"/>
              <a:ext cx="2937088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cap="all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10" name="TextBox 109">
              <a:extLst>
                <a:ext uri="{FF2B5EF4-FFF2-40B4-BE49-F238E27FC236}">
                  <a16:creationId xmlns:a16="http://schemas.microsoft.com/office/drawing/2014/main" id="{3809EC5F-1BB9-43AB-9C8F-4A9E289E8EA6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738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sodales.</a:t>
              </a:r>
            </a:p>
          </p:txBody>
        </p:sp>
      </p:grpSp>
      <p:grpSp>
        <p:nvGrpSpPr>
          <p:cNvPr id="111" name="Group 110">
            <a:extLst>
              <a:ext uri="{FF2B5EF4-FFF2-40B4-BE49-F238E27FC236}">
                <a16:creationId xmlns:a16="http://schemas.microsoft.com/office/drawing/2014/main" id="{1F2A5AA2-7BBD-43C7-86CD-B0F22613882E}"/>
              </a:ext>
            </a:extLst>
          </p:cNvPr>
          <p:cNvGrpSpPr/>
          <p:nvPr/>
        </p:nvGrpSpPr>
        <p:grpSpPr>
          <a:xfrm>
            <a:off x="249702" y="3792747"/>
            <a:ext cx="2202816" cy="921448"/>
            <a:chOff x="332936" y="2596989"/>
            <a:chExt cx="2937088" cy="1228596"/>
          </a:xfrm>
        </p:grpSpPr>
        <p:sp>
          <p:nvSpPr>
            <p:cNvPr id="112" name="TextBox 111">
              <a:extLst>
                <a:ext uri="{FF2B5EF4-FFF2-40B4-BE49-F238E27FC236}">
                  <a16:creationId xmlns:a16="http://schemas.microsoft.com/office/drawing/2014/main" id="{15C3914C-305C-4CDC-AA0B-5EE4DCB5FF8F}"/>
                </a:ext>
              </a:extLst>
            </p:cNvPr>
            <p:cNvSpPr txBox="1"/>
            <p:nvPr/>
          </p:nvSpPr>
          <p:spPr>
            <a:xfrm>
              <a:off x="332936" y="2596989"/>
              <a:ext cx="2937088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cap="all" noProof="1">
                  <a:solidFill>
                    <a:schemeClr val="accent1"/>
                  </a:solidFill>
                </a:rPr>
                <a:t>Lorem Ipsum</a:t>
              </a:r>
            </a:p>
          </p:txBody>
        </p:sp>
        <p:sp>
          <p:nvSpPr>
            <p:cNvPr id="113" name="TextBox 112">
              <a:extLst>
                <a:ext uri="{FF2B5EF4-FFF2-40B4-BE49-F238E27FC236}">
                  <a16:creationId xmlns:a16="http://schemas.microsoft.com/office/drawing/2014/main" id="{C09DE456-F5FB-48AF-9E62-C0A368CD7D96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738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sodales.</a:t>
              </a:r>
            </a:p>
          </p:txBody>
        </p:sp>
      </p:grpSp>
      <p:sp>
        <p:nvSpPr>
          <p:cNvPr id="57" name="Freeform: Shape 56">
            <a:extLst>
              <a:ext uri="{FF2B5EF4-FFF2-40B4-BE49-F238E27FC236}">
                <a16:creationId xmlns:a16="http://schemas.microsoft.com/office/drawing/2014/main" id="{5FFA3734-C1AE-4A0F-8FE3-A2FA94EB6D5A}"/>
              </a:ext>
            </a:extLst>
          </p:cNvPr>
          <p:cNvSpPr/>
          <p:nvPr/>
        </p:nvSpPr>
        <p:spPr>
          <a:xfrm>
            <a:off x="4046269" y="2065690"/>
            <a:ext cx="1051463" cy="3432728"/>
          </a:xfrm>
          <a:custGeom>
            <a:avLst/>
            <a:gdLst>
              <a:gd name="connsiteX0" fmla="*/ 663222 w 1326446"/>
              <a:gd name="connsiteY0" fmla="*/ 127729 h 4330472"/>
              <a:gd name="connsiteX1" fmla="*/ 23794 w 1326446"/>
              <a:gd name="connsiteY1" fmla="*/ 2165236 h 4330472"/>
              <a:gd name="connsiteX2" fmla="*/ 663222 w 1326446"/>
              <a:gd name="connsiteY2" fmla="*/ 4202743 h 4330472"/>
              <a:gd name="connsiteX3" fmla="*/ 1302650 w 1326446"/>
              <a:gd name="connsiteY3" fmla="*/ 2165236 h 4330472"/>
              <a:gd name="connsiteX4" fmla="*/ 663222 w 1326446"/>
              <a:gd name="connsiteY4" fmla="*/ 127729 h 4330472"/>
              <a:gd name="connsiteX5" fmla="*/ 663223 w 1326446"/>
              <a:gd name="connsiteY5" fmla="*/ 0 h 4330472"/>
              <a:gd name="connsiteX6" fmla="*/ 1326446 w 1326446"/>
              <a:gd name="connsiteY6" fmla="*/ 2165236 h 4330472"/>
              <a:gd name="connsiteX7" fmla="*/ 663223 w 1326446"/>
              <a:gd name="connsiteY7" fmla="*/ 4330472 h 4330472"/>
              <a:gd name="connsiteX8" fmla="*/ 0 w 1326446"/>
              <a:gd name="connsiteY8" fmla="*/ 2165236 h 4330472"/>
              <a:gd name="connsiteX9" fmla="*/ 663223 w 1326446"/>
              <a:gd name="connsiteY9" fmla="*/ 0 h 43304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326446" h="4330472">
                <a:moveTo>
                  <a:pt x="663222" y="127729"/>
                </a:moveTo>
                <a:cubicBezTo>
                  <a:pt x="310076" y="127729"/>
                  <a:pt x="23794" y="1039952"/>
                  <a:pt x="23794" y="2165236"/>
                </a:cubicBezTo>
                <a:cubicBezTo>
                  <a:pt x="23794" y="3290520"/>
                  <a:pt x="310076" y="4202743"/>
                  <a:pt x="663222" y="4202743"/>
                </a:cubicBezTo>
                <a:cubicBezTo>
                  <a:pt x="1016368" y="4202743"/>
                  <a:pt x="1302650" y="3290520"/>
                  <a:pt x="1302650" y="2165236"/>
                </a:cubicBezTo>
                <a:cubicBezTo>
                  <a:pt x="1302650" y="1039952"/>
                  <a:pt x="1016368" y="127729"/>
                  <a:pt x="663222" y="127729"/>
                </a:cubicBezTo>
                <a:close/>
                <a:moveTo>
                  <a:pt x="663223" y="0"/>
                </a:moveTo>
                <a:cubicBezTo>
                  <a:pt x="1029511" y="0"/>
                  <a:pt x="1326446" y="969409"/>
                  <a:pt x="1326446" y="2165236"/>
                </a:cubicBezTo>
                <a:cubicBezTo>
                  <a:pt x="1326446" y="3361063"/>
                  <a:pt x="1029511" y="4330472"/>
                  <a:pt x="663223" y="4330472"/>
                </a:cubicBezTo>
                <a:cubicBezTo>
                  <a:pt x="296935" y="4330472"/>
                  <a:pt x="0" y="3361063"/>
                  <a:pt x="0" y="2165236"/>
                </a:cubicBezTo>
                <a:cubicBezTo>
                  <a:pt x="0" y="969409"/>
                  <a:pt x="296935" y="0"/>
                  <a:pt x="663223" y="0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58" name="Oval 57">
            <a:extLst>
              <a:ext uri="{FF2B5EF4-FFF2-40B4-BE49-F238E27FC236}">
                <a16:creationId xmlns:a16="http://schemas.microsoft.com/office/drawing/2014/main" id="{ADDC68BA-FB9A-44B6-AD99-391331C7F5C6}"/>
              </a:ext>
            </a:extLst>
          </p:cNvPr>
          <p:cNvSpPr/>
          <p:nvPr/>
        </p:nvSpPr>
        <p:spPr>
          <a:xfrm>
            <a:off x="4377268" y="1866717"/>
            <a:ext cx="389464" cy="389464"/>
          </a:xfrm>
          <a:prstGeom prst="ellipse">
            <a:avLst/>
          </a:prstGeom>
          <a:solidFill>
            <a:schemeClr val="tx2"/>
          </a:solidFill>
          <a:ln w="38100">
            <a:solidFill>
              <a:srgbClr val="F0EE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59" name="Oval 58">
            <a:extLst>
              <a:ext uri="{FF2B5EF4-FFF2-40B4-BE49-F238E27FC236}">
                <a16:creationId xmlns:a16="http://schemas.microsoft.com/office/drawing/2014/main" id="{A4ACD6C1-B529-45EA-BE6C-F8420E1438A8}"/>
              </a:ext>
            </a:extLst>
          </p:cNvPr>
          <p:cNvSpPr/>
          <p:nvPr/>
        </p:nvSpPr>
        <p:spPr>
          <a:xfrm>
            <a:off x="4377268" y="5299446"/>
            <a:ext cx="389464" cy="389464"/>
          </a:xfrm>
          <a:prstGeom prst="ellipse">
            <a:avLst/>
          </a:prstGeom>
          <a:solidFill>
            <a:schemeClr val="accent5"/>
          </a:solidFill>
          <a:ln w="38100">
            <a:solidFill>
              <a:srgbClr val="F0EE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60" name="Freeform: Shape 59">
            <a:extLst>
              <a:ext uri="{FF2B5EF4-FFF2-40B4-BE49-F238E27FC236}">
                <a16:creationId xmlns:a16="http://schemas.microsoft.com/office/drawing/2014/main" id="{BC65D59D-01A2-4810-8737-098F2CC2BC67}"/>
              </a:ext>
            </a:extLst>
          </p:cNvPr>
          <p:cNvSpPr/>
          <p:nvPr/>
        </p:nvSpPr>
        <p:spPr>
          <a:xfrm rot="2700000">
            <a:off x="4043269" y="2064449"/>
            <a:ext cx="1051463" cy="3432728"/>
          </a:xfrm>
          <a:custGeom>
            <a:avLst/>
            <a:gdLst>
              <a:gd name="connsiteX0" fmla="*/ 663222 w 1326446"/>
              <a:gd name="connsiteY0" fmla="*/ 127729 h 4330472"/>
              <a:gd name="connsiteX1" fmla="*/ 23794 w 1326446"/>
              <a:gd name="connsiteY1" fmla="*/ 2165236 h 4330472"/>
              <a:gd name="connsiteX2" fmla="*/ 663222 w 1326446"/>
              <a:gd name="connsiteY2" fmla="*/ 4202743 h 4330472"/>
              <a:gd name="connsiteX3" fmla="*/ 1302650 w 1326446"/>
              <a:gd name="connsiteY3" fmla="*/ 2165236 h 4330472"/>
              <a:gd name="connsiteX4" fmla="*/ 663222 w 1326446"/>
              <a:gd name="connsiteY4" fmla="*/ 127729 h 4330472"/>
              <a:gd name="connsiteX5" fmla="*/ 663223 w 1326446"/>
              <a:gd name="connsiteY5" fmla="*/ 0 h 4330472"/>
              <a:gd name="connsiteX6" fmla="*/ 1326446 w 1326446"/>
              <a:gd name="connsiteY6" fmla="*/ 2165236 h 4330472"/>
              <a:gd name="connsiteX7" fmla="*/ 663223 w 1326446"/>
              <a:gd name="connsiteY7" fmla="*/ 4330472 h 4330472"/>
              <a:gd name="connsiteX8" fmla="*/ 0 w 1326446"/>
              <a:gd name="connsiteY8" fmla="*/ 2165236 h 4330472"/>
              <a:gd name="connsiteX9" fmla="*/ 663223 w 1326446"/>
              <a:gd name="connsiteY9" fmla="*/ 0 h 43304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326446" h="4330472">
                <a:moveTo>
                  <a:pt x="663222" y="127729"/>
                </a:moveTo>
                <a:cubicBezTo>
                  <a:pt x="310076" y="127729"/>
                  <a:pt x="23794" y="1039952"/>
                  <a:pt x="23794" y="2165236"/>
                </a:cubicBezTo>
                <a:cubicBezTo>
                  <a:pt x="23794" y="3290520"/>
                  <a:pt x="310076" y="4202743"/>
                  <a:pt x="663222" y="4202743"/>
                </a:cubicBezTo>
                <a:cubicBezTo>
                  <a:pt x="1016368" y="4202743"/>
                  <a:pt x="1302650" y="3290520"/>
                  <a:pt x="1302650" y="2165236"/>
                </a:cubicBezTo>
                <a:cubicBezTo>
                  <a:pt x="1302650" y="1039952"/>
                  <a:pt x="1016368" y="127729"/>
                  <a:pt x="663222" y="127729"/>
                </a:cubicBezTo>
                <a:close/>
                <a:moveTo>
                  <a:pt x="663223" y="0"/>
                </a:moveTo>
                <a:cubicBezTo>
                  <a:pt x="1029511" y="0"/>
                  <a:pt x="1326446" y="969409"/>
                  <a:pt x="1326446" y="2165236"/>
                </a:cubicBezTo>
                <a:cubicBezTo>
                  <a:pt x="1326446" y="3361063"/>
                  <a:pt x="1029511" y="4330472"/>
                  <a:pt x="663223" y="4330472"/>
                </a:cubicBezTo>
                <a:cubicBezTo>
                  <a:pt x="296935" y="4330472"/>
                  <a:pt x="0" y="3361063"/>
                  <a:pt x="0" y="2165236"/>
                </a:cubicBezTo>
                <a:cubicBezTo>
                  <a:pt x="0" y="969409"/>
                  <a:pt x="296935" y="0"/>
                  <a:pt x="663223" y="0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61" name="Oval 60">
            <a:extLst>
              <a:ext uri="{FF2B5EF4-FFF2-40B4-BE49-F238E27FC236}">
                <a16:creationId xmlns:a16="http://schemas.microsoft.com/office/drawing/2014/main" id="{2EA541E1-5CF8-4882-8F65-4F471D3EA0B8}"/>
              </a:ext>
            </a:extLst>
          </p:cNvPr>
          <p:cNvSpPr/>
          <p:nvPr/>
        </p:nvSpPr>
        <p:spPr>
          <a:xfrm>
            <a:off x="5590921" y="2369429"/>
            <a:ext cx="389464" cy="389464"/>
          </a:xfrm>
          <a:prstGeom prst="ellipse">
            <a:avLst/>
          </a:prstGeom>
          <a:solidFill>
            <a:schemeClr val="accent2"/>
          </a:solidFill>
          <a:ln w="38100">
            <a:solidFill>
              <a:srgbClr val="F0EE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62" name="Oval 61">
            <a:extLst>
              <a:ext uri="{FF2B5EF4-FFF2-40B4-BE49-F238E27FC236}">
                <a16:creationId xmlns:a16="http://schemas.microsoft.com/office/drawing/2014/main" id="{A1F5189A-9816-489E-854B-53247BD8CACC}"/>
              </a:ext>
            </a:extLst>
          </p:cNvPr>
          <p:cNvSpPr/>
          <p:nvPr/>
        </p:nvSpPr>
        <p:spPr>
          <a:xfrm>
            <a:off x="3163615" y="4796735"/>
            <a:ext cx="389464" cy="389464"/>
          </a:xfrm>
          <a:prstGeom prst="ellipse">
            <a:avLst/>
          </a:prstGeom>
          <a:solidFill>
            <a:schemeClr val="accent1"/>
          </a:solidFill>
          <a:ln w="38100">
            <a:solidFill>
              <a:srgbClr val="F0EE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63" name="Freeform: Shape 62">
            <a:extLst>
              <a:ext uri="{FF2B5EF4-FFF2-40B4-BE49-F238E27FC236}">
                <a16:creationId xmlns:a16="http://schemas.microsoft.com/office/drawing/2014/main" id="{299267E2-89FA-47D2-9B38-145DDA4CFCE0}"/>
              </a:ext>
            </a:extLst>
          </p:cNvPr>
          <p:cNvSpPr/>
          <p:nvPr/>
        </p:nvSpPr>
        <p:spPr>
          <a:xfrm rot="18900000">
            <a:off x="4056002" y="2064448"/>
            <a:ext cx="1051463" cy="3432728"/>
          </a:xfrm>
          <a:custGeom>
            <a:avLst/>
            <a:gdLst>
              <a:gd name="connsiteX0" fmla="*/ 663222 w 1326446"/>
              <a:gd name="connsiteY0" fmla="*/ 127729 h 4330472"/>
              <a:gd name="connsiteX1" fmla="*/ 23794 w 1326446"/>
              <a:gd name="connsiteY1" fmla="*/ 2165236 h 4330472"/>
              <a:gd name="connsiteX2" fmla="*/ 663222 w 1326446"/>
              <a:gd name="connsiteY2" fmla="*/ 4202743 h 4330472"/>
              <a:gd name="connsiteX3" fmla="*/ 1302650 w 1326446"/>
              <a:gd name="connsiteY3" fmla="*/ 2165236 h 4330472"/>
              <a:gd name="connsiteX4" fmla="*/ 663222 w 1326446"/>
              <a:gd name="connsiteY4" fmla="*/ 127729 h 4330472"/>
              <a:gd name="connsiteX5" fmla="*/ 663223 w 1326446"/>
              <a:gd name="connsiteY5" fmla="*/ 0 h 4330472"/>
              <a:gd name="connsiteX6" fmla="*/ 1326446 w 1326446"/>
              <a:gd name="connsiteY6" fmla="*/ 2165236 h 4330472"/>
              <a:gd name="connsiteX7" fmla="*/ 663223 w 1326446"/>
              <a:gd name="connsiteY7" fmla="*/ 4330472 h 4330472"/>
              <a:gd name="connsiteX8" fmla="*/ 0 w 1326446"/>
              <a:gd name="connsiteY8" fmla="*/ 2165236 h 4330472"/>
              <a:gd name="connsiteX9" fmla="*/ 663223 w 1326446"/>
              <a:gd name="connsiteY9" fmla="*/ 0 h 43304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326446" h="4330472">
                <a:moveTo>
                  <a:pt x="663222" y="127729"/>
                </a:moveTo>
                <a:cubicBezTo>
                  <a:pt x="310076" y="127729"/>
                  <a:pt x="23794" y="1039952"/>
                  <a:pt x="23794" y="2165236"/>
                </a:cubicBezTo>
                <a:cubicBezTo>
                  <a:pt x="23794" y="3290520"/>
                  <a:pt x="310076" y="4202743"/>
                  <a:pt x="663222" y="4202743"/>
                </a:cubicBezTo>
                <a:cubicBezTo>
                  <a:pt x="1016368" y="4202743"/>
                  <a:pt x="1302650" y="3290520"/>
                  <a:pt x="1302650" y="2165236"/>
                </a:cubicBezTo>
                <a:cubicBezTo>
                  <a:pt x="1302650" y="1039952"/>
                  <a:pt x="1016368" y="127729"/>
                  <a:pt x="663222" y="127729"/>
                </a:cubicBezTo>
                <a:close/>
                <a:moveTo>
                  <a:pt x="663223" y="0"/>
                </a:moveTo>
                <a:cubicBezTo>
                  <a:pt x="1029511" y="0"/>
                  <a:pt x="1326446" y="969409"/>
                  <a:pt x="1326446" y="2165236"/>
                </a:cubicBezTo>
                <a:cubicBezTo>
                  <a:pt x="1326446" y="3361063"/>
                  <a:pt x="1029511" y="4330472"/>
                  <a:pt x="663223" y="4330472"/>
                </a:cubicBezTo>
                <a:cubicBezTo>
                  <a:pt x="296935" y="4330472"/>
                  <a:pt x="0" y="3361063"/>
                  <a:pt x="0" y="2165236"/>
                </a:cubicBezTo>
                <a:cubicBezTo>
                  <a:pt x="0" y="969409"/>
                  <a:pt x="296935" y="0"/>
                  <a:pt x="663223" y="0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64" name="Oval 63">
            <a:extLst>
              <a:ext uri="{FF2B5EF4-FFF2-40B4-BE49-F238E27FC236}">
                <a16:creationId xmlns:a16="http://schemas.microsoft.com/office/drawing/2014/main" id="{789C5CAF-361C-4184-A961-6BE68FCD6331}"/>
              </a:ext>
            </a:extLst>
          </p:cNvPr>
          <p:cNvSpPr/>
          <p:nvPr/>
        </p:nvSpPr>
        <p:spPr>
          <a:xfrm>
            <a:off x="3170350" y="2369428"/>
            <a:ext cx="389464" cy="389464"/>
          </a:xfrm>
          <a:prstGeom prst="ellipse">
            <a:avLst/>
          </a:prstGeom>
          <a:solidFill>
            <a:schemeClr val="accent6"/>
          </a:solidFill>
          <a:ln w="38100">
            <a:solidFill>
              <a:srgbClr val="F0EE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65" name="Oval 64">
            <a:extLst>
              <a:ext uri="{FF2B5EF4-FFF2-40B4-BE49-F238E27FC236}">
                <a16:creationId xmlns:a16="http://schemas.microsoft.com/office/drawing/2014/main" id="{DF431109-18D8-4EEA-80EC-BE0C54B0F5A5}"/>
              </a:ext>
            </a:extLst>
          </p:cNvPr>
          <p:cNvSpPr/>
          <p:nvPr/>
        </p:nvSpPr>
        <p:spPr>
          <a:xfrm>
            <a:off x="5597655" y="4796735"/>
            <a:ext cx="389464" cy="389464"/>
          </a:xfrm>
          <a:prstGeom prst="ellipse">
            <a:avLst/>
          </a:prstGeom>
          <a:solidFill>
            <a:schemeClr val="accent4"/>
          </a:solidFill>
          <a:ln w="38100">
            <a:solidFill>
              <a:srgbClr val="F0EE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66" name="Freeform: Shape 65">
            <a:extLst>
              <a:ext uri="{FF2B5EF4-FFF2-40B4-BE49-F238E27FC236}">
                <a16:creationId xmlns:a16="http://schemas.microsoft.com/office/drawing/2014/main" id="{5762A5DA-52ED-4685-91B1-7311CBFB43F4}"/>
              </a:ext>
            </a:extLst>
          </p:cNvPr>
          <p:cNvSpPr/>
          <p:nvPr/>
        </p:nvSpPr>
        <p:spPr>
          <a:xfrm rot="16200000">
            <a:off x="4050509" y="2061450"/>
            <a:ext cx="1051463" cy="3432728"/>
          </a:xfrm>
          <a:custGeom>
            <a:avLst/>
            <a:gdLst>
              <a:gd name="connsiteX0" fmla="*/ 663222 w 1326446"/>
              <a:gd name="connsiteY0" fmla="*/ 127729 h 4330472"/>
              <a:gd name="connsiteX1" fmla="*/ 23794 w 1326446"/>
              <a:gd name="connsiteY1" fmla="*/ 2165236 h 4330472"/>
              <a:gd name="connsiteX2" fmla="*/ 663222 w 1326446"/>
              <a:gd name="connsiteY2" fmla="*/ 4202743 h 4330472"/>
              <a:gd name="connsiteX3" fmla="*/ 1302650 w 1326446"/>
              <a:gd name="connsiteY3" fmla="*/ 2165236 h 4330472"/>
              <a:gd name="connsiteX4" fmla="*/ 663222 w 1326446"/>
              <a:gd name="connsiteY4" fmla="*/ 127729 h 4330472"/>
              <a:gd name="connsiteX5" fmla="*/ 663223 w 1326446"/>
              <a:gd name="connsiteY5" fmla="*/ 0 h 4330472"/>
              <a:gd name="connsiteX6" fmla="*/ 1326446 w 1326446"/>
              <a:gd name="connsiteY6" fmla="*/ 2165236 h 4330472"/>
              <a:gd name="connsiteX7" fmla="*/ 663223 w 1326446"/>
              <a:gd name="connsiteY7" fmla="*/ 4330472 h 4330472"/>
              <a:gd name="connsiteX8" fmla="*/ 0 w 1326446"/>
              <a:gd name="connsiteY8" fmla="*/ 2165236 h 4330472"/>
              <a:gd name="connsiteX9" fmla="*/ 663223 w 1326446"/>
              <a:gd name="connsiteY9" fmla="*/ 0 h 43304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326446" h="4330472">
                <a:moveTo>
                  <a:pt x="663222" y="127729"/>
                </a:moveTo>
                <a:cubicBezTo>
                  <a:pt x="310076" y="127729"/>
                  <a:pt x="23794" y="1039952"/>
                  <a:pt x="23794" y="2165236"/>
                </a:cubicBezTo>
                <a:cubicBezTo>
                  <a:pt x="23794" y="3290520"/>
                  <a:pt x="310076" y="4202743"/>
                  <a:pt x="663222" y="4202743"/>
                </a:cubicBezTo>
                <a:cubicBezTo>
                  <a:pt x="1016368" y="4202743"/>
                  <a:pt x="1302650" y="3290520"/>
                  <a:pt x="1302650" y="2165236"/>
                </a:cubicBezTo>
                <a:cubicBezTo>
                  <a:pt x="1302650" y="1039952"/>
                  <a:pt x="1016368" y="127729"/>
                  <a:pt x="663222" y="127729"/>
                </a:cubicBezTo>
                <a:close/>
                <a:moveTo>
                  <a:pt x="663223" y="0"/>
                </a:moveTo>
                <a:cubicBezTo>
                  <a:pt x="1029511" y="0"/>
                  <a:pt x="1326446" y="969409"/>
                  <a:pt x="1326446" y="2165236"/>
                </a:cubicBezTo>
                <a:cubicBezTo>
                  <a:pt x="1326446" y="3361063"/>
                  <a:pt x="1029511" y="4330472"/>
                  <a:pt x="663223" y="4330472"/>
                </a:cubicBezTo>
                <a:cubicBezTo>
                  <a:pt x="296935" y="4330472"/>
                  <a:pt x="0" y="3361063"/>
                  <a:pt x="0" y="2165236"/>
                </a:cubicBezTo>
                <a:cubicBezTo>
                  <a:pt x="0" y="969409"/>
                  <a:pt x="296935" y="0"/>
                  <a:pt x="663223" y="0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67" name="Oval 66">
            <a:extLst>
              <a:ext uri="{FF2B5EF4-FFF2-40B4-BE49-F238E27FC236}">
                <a16:creationId xmlns:a16="http://schemas.microsoft.com/office/drawing/2014/main" id="{23113F42-8E81-422C-BD31-944D4A0BA7F0}"/>
              </a:ext>
            </a:extLst>
          </p:cNvPr>
          <p:cNvSpPr/>
          <p:nvPr/>
        </p:nvSpPr>
        <p:spPr>
          <a:xfrm>
            <a:off x="2660904" y="3583081"/>
            <a:ext cx="389464" cy="389464"/>
          </a:xfrm>
          <a:prstGeom prst="ellipse">
            <a:avLst/>
          </a:prstGeom>
          <a:solidFill>
            <a:schemeClr val="bg2"/>
          </a:solidFill>
          <a:ln w="38100">
            <a:solidFill>
              <a:srgbClr val="F0EE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68" name="Oval 67">
            <a:extLst>
              <a:ext uri="{FF2B5EF4-FFF2-40B4-BE49-F238E27FC236}">
                <a16:creationId xmlns:a16="http://schemas.microsoft.com/office/drawing/2014/main" id="{A06B1AB3-3684-4755-9A35-4E10CA468954}"/>
              </a:ext>
            </a:extLst>
          </p:cNvPr>
          <p:cNvSpPr/>
          <p:nvPr/>
        </p:nvSpPr>
        <p:spPr>
          <a:xfrm>
            <a:off x="6093632" y="3583081"/>
            <a:ext cx="389464" cy="389464"/>
          </a:xfrm>
          <a:prstGeom prst="ellipse">
            <a:avLst/>
          </a:prstGeom>
          <a:solidFill>
            <a:schemeClr val="accent3"/>
          </a:solidFill>
          <a:ln w="38100">
            <a:solidFill>
              <a:srgbClr val="F0EE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69" name="Graphic 92" descr="World">
            <a:extLst>
              <a:ext uri="{FF2B5EF4-FFF2-40B4-BE49-F238E27FC236}">
                <a16:creationId xmlns:a16="http://schemas.microsoft.com/office/drawing/2014/main" id="{14686E50-BFC7-4BD4-85B0-0D0FD2C90FAE}"/>
              </a:ext>
            </a:extLst>
          </p:cNvPr>
          <p:cNvSpPr/>
          <p:nvPr/>
        </p:nvSpPr>
        <p:spPr>
          <a:xfrm>
            <a:off x="4238053" y="3442316"/>
            <a:ext cx="675236" cy="675236"/>
          </a:xfrm>
          <a:custGeom>
            <a:avLst/>
            <a:gdLst>
              <a:gd name="connsiteX0" fmla="*/ 487559 w 851827"/>
              <a:gd name="connsiteY0" fmla="*/ 778973 h 851827"/>
              <a:gd name="connsiteX1" fmla="*/ 648958 w 851827"/>
              <a:gd name="connsiteY1" fmla="*/ 448330 h 851827"/>
              <a:gd name="connsiteX2" fmla="*/ 783457 w 851827"/>
              <a:gd name="connsiteY2" fmla="*/ 448330 h 851827"/>
              <a:gd name="connsiteX3" fmla="*/ 487559 w 851827"/>
              <a:gd name="connsiteY3" fmla="*/ 778973 h 851827"/>
              <a:gd name="connsiteX4" fmla="*/ 68370 w 851827"/>
              <a:gd name="connsiteY4" fmla="*/ 448330 h 851827"/>
              <a:gd name="connsiteX5" fmla="*/ 202869 w 851827"/>
              <a:gd name="connsiteY5" fmla="*/ 448330 h 851827"/>
              <a:gd name="connsiteX6" fmla="*/ 364268 w 851827"/>
              <a:gd name="connsiteY6" fmla="*/ 778973 h 851827"/>
              <a:gd name="connsiteX7" fmla="*/ 68370 w 851827"/>
              <a:gd name="connsiteY7" fmla="*/ 448330 h 851827"/>
              <a:gd name="connsiteX8" fmla="*/ 364268 w 851827"/>
              <a:gd name="connsiteY8" fmla="*/ 72854 h 851827"/>
              <a:gd name="connsiteX9" fmla="*/ 202869 w 851827"/>
              <a:gd name="connsiteY9" fmla="*/ 403497 h 851827"/>
              <a:gd name="connsiteX10" fmla="*/ 68370 w 851827"/>
              <a:gd name="connsiteY10" fmla="*/ 403497 h 851827"/>
              <a:gd name="connsiteX11" fmla="*/ 364268 w 851827"/>
              <a:gd name="connsiteY11" fmla="*/ 72854 h 851827"/>
              <a:gd name="connsiteX12" fmla="*/ 448330 w 851827"/>
              <a:gd name="connsiteY12" fmla="*/ 448330 h 851827"/>
              <a:gd name="connsiteX13" fmla="*/ 604125 w 851827"/>
              <a:gd name="connsiteY13" fmla="*/ 448330 h 851827"/>
              <a:gd name="connsiteX14" fmla="*/ 448330 w 851827"/>
              <a:gd name="connsiteY14" fmla="*/ 756557 h 851827"/>
              <a:gd name="connsiteX15" fmla="*/ 448330 w 851827"/>
              <a:gd name="connsiteY15" fmla="*/ 448330 h 851827"/>
              <a:gd name="connsiteX16" fmla="*/ 403497 w 851827"/>
              <a:gd name="connsiteY16" fmla="*/ 448330 h 851827"/>
              <a:gd name="connsiteX17" fmla="*/ 403497 w 851827"/>
              <a:gd name="connsiteY17" fmla="*/ 756557 h 851827"/>
              <a:gd name="connsiteX18" fmla="*/ 247702 w 851827"/>
              <a:gd name="connsiteY18" fmla="*/ 448330 h 851827"/>
              <a:gd name="connsiteX19" fmla="*/ 403497 w 851827"/>
              <a:gd name="connsiteY19" fmla="*/ 448330 h 851827"/>
              <a:gd name="connsiteX20" fmla="*/ 448330 w 851827"/>
              <a:gd name="connsiteY20" fmla="*/ 95270 h 851827"/>
              <a:gd name="connsiteX21" fmla="*/ 604125 w 851827"/>
              <a:gd name="connsiteY21" fmla="*/ 403497 h 851827"/>
              <a:gd name="connsiteX22" fmla="*/ 448330 w 851827"/>
              <a:gd name="connsiteY22" fmla="*/ 403497 h 851827"/>
              <a:gd name="connsiteX23" fmla="*/ 448330 w 851827"/>
              <a:gd name="connsiteY23" fmla="*/ 95270 h 851827"/>
              <a:gd name="connsiteX24" fmla="*/ 403497 w 851827"/>
              <a:gd name="connsiteY24" fmla="*/ 403497 h 851827"/>
              <a:gd name="connsiteX25" fmla="*/ 247702 w 851827"/>
              <a:gd name="connsiteY25" fmla="*/ 403497 h 851827"/>
              <a:gd name="connsiteX26" fmla="*/ 403497 w 851827"/>
              <a:gd name="connsiteY26" fmla="*/ 95270 h 851827"/>
              <a:gd name="connsiteX27" fmla="*/ 403497 w 851827"/>
              <a:gd name="connsiteY27" fmla="*/ 403497 h 851827"/>
              <a:gd name="connsiteX28" fmla="*/ 783457 w 851827"/>
              <a:gd name="connsiteY28" fmla="*/ 403497 h 851827"/>
              <a:gd name="connsiteX29" fmla="*/ 648958 w 851827"/>
              <a:gd name="connsiteY29" fmla="*/ 403497 h 851827"/>
              <a:gd name="connsiteX30" fmla="*/ 487559 w 851827"/>
              <a:gd name="connsiteY30" fmla="*/ 72854 h 851827"/>
              <a:gd name="connsiteX31" fmla="*/ 783457 w 851827"/>
              <a:gd name="connsiteY31" fmla="*/ 403497 h 851827"/>
              <a:gd name="connsiteX32" fmla="*/ 425914 w 851827"/>
              <a:gd name="connsiteY32" fmla="*/ 0 h 851827"/>
              <a:gd name="connsiteX33" fmla="*/ 0 w 851827"/>
              <a:gd name="connsiteY33" fmla="*/ 425914 h 851827"/>
              <a:gd name="connsiteX34" fmla="*/ 425914 w 851827"/>
              <a:gd name="connsiteY34" fmla="*/ 851827 h 851827"/>
              <a:gd name="connsiteX35" fmla="*/ 851827 w 851827"/>
              <a:gd name="connsiteY35" fmla="*/ 425914 h 851827"/>
              <a:gd name="connsiteX36" fmla="*/ 425914 w 851827"/>
              <a:gd name="connsiteY36" fmla="*/ 0 h 8518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851827" h="851827">
                <a:moveTo>
                  <a:pt x="487559" y="778973"/>
                </a:moveTo>
                <a:cubicBezTo>
                  <a:pt x="560413" y="689307"/>
                  <a:pt x="641112" y="576104"/>
                  <a:pt x="648958" y="448330"/>
                </a:cubicBezTo>
                <a:lnTo>
                  <a:pt x="783457" y="448330"/>
                </a:lnTo>
                <a:cubicBezTo>
                  <a:pt x="773369" y="615333"/>
                  <a:pt x="648958" y="750953"/>
                  <a:pt x="487559" y="778973"/>
                </a:cubicBezTo>
                <a:close/>
                <a:moveTo>
                  <a:pt x="68370" y="448330"/>
                </a:moveTo>
                <a:lnTo>
                  <a:pt x="202869" y="448330"/>
                </a:lnTo>
                <a:cubicBezTo>
                  <a:pt x="211836" y="576104"/>
                  <a:pt x="291415" y="689307"/>
                  <a:pt x="364268" y="778973"/>
                </a:cubicBezTo>
                <a:cubicBezTo>
                  <a:pt x="202869" y="750953"/>
                  <a:pt x="78458" y="615333"/>
                  <a:pt x="68370" y="448330"/>
                </a:cubicBezTo>
                <a:close/>
                <a:moveTo>
                  <a:pt x="364268" y="72854"/>
                </a:moveTo>
                <a:cubicBezTo>
                  <a:pt x="291415" y="162520"/>
                  <a:pt x="210715" y="275723"/>
                  <a:pt x="202869" y="403497"/>
                </a:cubicBezTo>
                <a:lnTo>
                  <a:pt x="68370" y="403497"/>
                </a:lnTo>
                <a:cubicBezTo>
                  <a:pt x="78458" y="236494"/>
                  <a:pt x="202869" y="100874"/>
                  <a:pt x="364268" y="72854"/>
                </a:cubicBezTo>
                <a:close/>
                <a:moveTo>
                  <a:pt x="448330" y="448330"/>
                </a:moveTo>
                <a:lnTo>
                  <a:pt x="604125" y="448330"/>
                </a:lnTo>
                <a:cubicBezTo>
                  <a:pt x="595158" y="563775"/>
                  <a:pt x="520063" y="668012"/>
                  <a:pt x="448330" y="756557"/>
                </a:cubicBezTo>
                <a:lnTo>
                  <a:pt x="448330" y="448330"/>
                </a:lnTo>
                <a:close/>
                <a:moveTo>
                  <a:pt x="403497" y="448330"/>
                </a:moveTo>
                <a:lnTo>
                  <a:pt x="403497" y="756557"/>
                </a:lnTo>
                <a:cubicBezTo>
                  <a:pt x="331764" y="668012"/>
                  <a:pt x="256669" y="563775"/>
                  <a:pt x="247702" y="448330"/>
                </a:cubicBezTo>
                <a:lnTo>
                  <a:pt x="403497" y="448330"/>
                </a:lnTo>
                <a:close/>
                <a:moveTo>
                  <a:pt x="448330" y="95270"/>
                </a:moveTo>
                <a:cubicBezTo>
                  <a:pt x="520063" y="183815"/>
                  <a:pt x="595158" y="286931"/>
                  <a:pt x="604125" y="403497"/>
                </a:cubicBezTo>
                <a:lnTo>
                  <a:pt x="448330" y="403497"/>
                </a:lnTo>
                <a:lnTo>
                  <a:pt x="448330" y="95270"/>
                </a:lnTo>
                <a:close/>
                <a:moveTo>
                  <a:pt x="403497" y="403497"/>
                </a:moveTo>
                <a:lnTo>
                  <a:pt x="247702" y="403497"/>
                </a:lnTo>
                <a:cubicBezTo>
                  <a:pt x="256669" y="288052"/>
                  <a:pt x="331764" y="183815"/>
                  <a:pt x="403497" y="95270"/>
                </a:cubicBezTo>
                <a:lnTo>
                  <a:pt x="403497" y="403497"/>
                </a:lnTo>
                <a:close/>
                <a:moveTo>
                  <a:pt x="783457" y="403497"/>
                </a:moveTo>
                <a:lnTo>
                  <a:pt x="648958" y="403497"/>
                </a:lnTo>
                <a:cubicBezTo>
                  <a:pt x="641112" y="275723"/>
                  <a:pt x="560413" y="162520"/>
                  <a:pt x="487559" y="72854"/>
                </a:cubicBezTo>
                <a:cubicBezTo>
                  <a:pt x="648958" y="100874"/>
                  <a:pt x="773369" y="236494"/>
                  <a:pt x="783457" y="403497"/>
                </a:cubicBezTo>
                <a:close/>
                <a:moveTo>
                  <a:pt x="425914" y="0"/>
                </a:moveTo>
                <a:cubicBezTo>
                  <a:pt x="190540" y="0"/>
                  <a:pt x="0" y="190540"/>
                  <a:pt x="0" y="425914"/>
                </a:cubicBezTo>
                <a:cubicBezTo>
                  <a:pt x="0" y="661287"/>
                  <a:pt x="190540" y="851827"/>
                  <a:pt x="425914" y="851827"/>
                </a:cubicBezTo>
                <a:cubicBezTo>
                  <a:pt x="661287" y="851827"/>
                  <a:pt x="851827" y="661287"/>
                  <a:pt x="851827" y="425914"/>
                </a:cubicBezTo>
                <a:cubicBezTo>
                  <a:pt x="851827" y="190540"/>
                  <a:pt x="661287" y="0"/>
                  <a:pt x="425914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 w="1111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sz="1350"/>
          </a:p>
        </p:txBody>
      </p:sp>
      <p:grpSp>
        <p:nvGrpSpPr>
          <p:cNvPr id="33" name="Graphic 10" descr="Database">
            <a:extLst>
              <a:ext uri="{FF2B5EF4-FFF2-40B4-BE49-F238E27FC236}">
                <a16:creationId xmlns:a16="http://schemas.microsoft.com/office/drawing/2014/main" id="{BE53B846-2484-42B7-BF01-48C899A98CFB}"/>
              </a:ext>
            </a:extLst>
          </p:cNvPr>
          <p:cNvGrpSpPr/>
          <p:nvPr/>
        </p:nvGrpSpPr>
        <p:grpSpPr>
          <a:xfrm>
            <a:off x="5715904" y="4899033"/>
            <a:ext cx="152965" cy="207595"/>
            <a:chOff x="7539064" y="5041298"/>
            <a:chExt cx="192969" cy="261886"/>
          </a:xfrm>
          <a:solidFill>
            <a:srgbClr val="000000"/>
          </a:solidFill>
        </p:grpSpPr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2E551FB3-7A31-41AD-97A6-54FC4952CC7C}"/>
                </a:ext>
              </a:extLst>
            </p:cNvPr>
            <p:cNvSpPr/>
            <p:nvPr/>
          </p:nvSpPr>
          <p:spPr>
            <a:xfrm>
              <a:off x="7539064" y="5041298"/>
              <a:ext cx="192969" cy="55134"/>
            </a:xfrm>
            <a:custGeom>
              <a:avLst/>
              <a:gdLst>
                <a:gd name="connsiteX0" fmla="*/ 192969 w 192969"/>
                <a:gd name="connsiteY0" fmla="*/ 27567 h 55134"/>
                <a:gd name="connsiteX1" fmla="*/ 96485 w 192969"/>
                <a:gd name="connsiteY1" fmla="*/ 55134 h 55134"/>
                <a:gd name="connsiteX2" fmla="*/ 0 w 192969"/>
                <a:gd name="connsiteY2" fmla="*/ 27567 h 55134"/>
                <a:gd name="connsiteX3" fmla="*/ 96485 w 192969"/>
                <a:gd name="connsiteY3" fmla="*/ 0 h 55134"/>
                <a:gd name="connsiteX4" fmla="*/ 192969 w 192969"/>
                <a:gd name="connsiteY4" fmla="*/ 27567 h 551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2969" h="55134">
                  <a:moveTo>
                    <a:pt x="192969" y="27567"/>
                  </a:moveTo>
                  <a:cubicBezTo>
                    <a:pt x="192969" y="42792"/>
                    <a:pt x="149771" y="55134"/>
                    <a:pt x="96485" y="55134"/>
                  </a:cubicBezTo>
                  <a:cubicBezTo>
                    <a:pt x="43198" y="55134"/>
                    <a:pt x="0" y="42792"/>
                    <a:pt x="0" y="27567"/>
                  </a:cubicBezTo>
                  <a:cubicBezTo>
                    <a:pt x="0" y="12342"/>
                    <a:pt x="43198" y="0"/>
                    <a:pt x="96485" y="0"/>
                  </a:cubicBezTo>
                  <a:cubicBezTo>
                    <a:pt x="149771" y="0"/>
                    <a:pt x="192969" y="12342"/>
                    <a:pt x="192969" y="27567"/>
                  </a:cubicBezTo>
                  <a:close/>
                </a:path>
              </a:pathLst>
            </a:custGeom>
            <a:solidFill>
              <a:srgbClr val="000000"/>
            </a:solidFill>
            <a:ln w="337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53016713-DEC9-418E-A3EE-7EBB615AD70A}"/>
                </a:ext>
              </a:extLst>
            </p:cNvPr>
            <p:cNvSpPr/>
            <p:nvPr/>
          </p:nvSpPr>
          <p:spPr>
            <a:xfrm>
              <a:off x="7539064" y="5082649"/>
              <a:ext cx="192969" cy="82701"/>
            </a:xfrm>
            <a:custGeom>
              <a:avLst/>
              <a:gdLst>
                <a:gd name="connsiteX0" fmla="*/ 165402 w 192969"/>
                <a:gd name="connsiteY0" fmla="*/ 55134 h 82701"/>
                <a:gd name="connsiteX1" fmla="*/ 158510 w 192969"/>
                <a:gd name="connsiteY1" fmla="*/ 48242 h 82701"/>
                <a:gd name="connsiteX2" fmla="*/ 165402 w 192969"/>
                <a:gd name="connsiteY2" fmla="*/ 41351 h 82701"/>
                <a:gd name="connsiteX3" fmla="*/ 172294 w 192969"/>
                <a:gd name="connsiteY3" fmla="*/ 48242 h 82701"/>
                <a:gd name="connsiteX4" fmla="*/ 165402 w 192969"/>
                <a:gd name="connsiteY4" fmla="*/ 55134 h 82701"/>
                <a:gd name="connsiteX5" fmla="*/ 96485 w 192969"/>
                <a:gd name="connsiteY5" fmla="*/ 27567 h 82701"/>
                <a:gd name="connsiteX6" fmla="*/ 0 w 192969"/>
                <a:gd name="connsiteY6" fmla="*/ 0 h 82701"/>
                <a:gd name="connsiteX7" fmla="*/ 0 w 192969"/>
                <a:gd name="connsiteY7" fmla="*/ 55134 h 82701"/>
                <a:gd name="connsiteX8" fmla="*/ 96485 w 192969"/>
                <a:gd name="connsiteY8" fmla="*/ 82701 h 82701"/>
                <a:gd name="connsiteX9" fmla="*/ 192969 w 192969"/>
                <a:gd name="connsiteY9" fmla="*/ 55134 h 82701"/>
                <a:gd name="connsiteX10" fmla="*/ 192969 w 192969"/>
                <a:gd name="connsiteY10" fmla="*/ 0 h 82701"/>
                <a:gd name="connsiteX11" fmla="*/ 96485 w 192969"/>
                <a:gd name="connsiteY11" fmla="*/ 27567 h 827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92969" h="82701">
                  <a:moveTo>
                    <a:pt x="165402" y="55134"/>
                  </a:moveTo>
                  <a:cubicBezTo>
                    <a:pt x="161267" y="55134"/>
                    <a:pt x="158510" y="52377"/>
                    <a:pt x="158510" y="48242"/>
                  </a:cubicBezTo>
                  <a:cubicBezTo>
                    <a:pt x="158510" y="44107"/>
                    <a:pt x="161267" y="41351"/>
                    <a:pt x="165402" y="41351"/>
                  </a:cubicBezTo>
                  <a:cubicBezTo>
                    <a:pt x="169537" y="41351"/>
                    <a:pt x="172294" y="44107"/>
                    <a:pt x="172294" y="48242"/>
                  </a:cubicBezTo>
                  <a:cubicBezTo>
                    <a:pt x="172294" y="52377"/>
                    <a:pt x="169537" y="55134"/>
                    <a:pt x="165402" y="55134"/>
                  </a:cubicBezTo>
                  <a:close/>
                  <a:moveTo>
                    <a:pt x="96485" y="27567"/>
                  </a:moveTo>
                  <a:cubicBezTo>
                    <a:pt x="43418" y="27567"/>
                    <a:pt x="0" y="15162"/>
                    <a:pt x="0" y="0"/>
                  </a:cubicBezTo>
                  <a:lnTo>
                    <a:pt x="0" y="55134"/>
                  </a:lnTo>
                  <a:cubicBezTo>
                    <a:pt x="0" y="70296"/>
                    <a:pt x="43418" y="82701"/>
                    <a:pt x="96485" y="82701"/>
                  </a:cubicBezTo>
                  <a:cubicBezTo>
                    <a:pt x="149551" y="82701"/>
                    <a:pt x="192969" y="70296"/>
                    <a:pt x="192969" y="55134"/>
                  </a:cubicBezTo>
                  <a:lnTo>
                    <a:pt x="192969" y="0"/>
                  </a:lnTo>
                  <a:cubicBezTo>
                    <a:pt x="192969" y="15162"/>
                    <a:pt x="149551" y="27567"/>
                    <a:pt x="96485" y="27567"/>
                  </a:cubicBezTo>
                  <a:close/>
                </a:path>
              </a:pathLst>
            </a:custGeom>
            <a:solidFill>
              <a:srgbClr val="000000"/>
            </a:solidFill>
            <a:ln w="337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1E839682-B4AA-4140-8E15-76B02D63B529}"/>
                </a:ext>
              </a:extLst>
            </p:cNvPr>
            <p:cNvSpPr/>
            <p:nvPr/>
          </p:nvSpPr>
          <p:spPr>
            <a:xfrm>
              <a:off x="7539064" y="5151566"/>
              <a:ext cx="192969" cy="82701"/>
            </a:xfrm>
            <a:custGeom>
              <a:avLst/>
              <a:gdLst>
                <a:gd name="connsiteX0" fmla="*/ 165402 w 192969"/>
                <a:gd name="connsiteY0" fmla="*/ 55134 h 82701"/>
                <a:gd name="connsiteX1" fmla="*/ 158510 w 192969"/>
                <a:gd name="connsiteY1" fmla="*/ 48242 h 82701"/>
                <a:gd name="connsiteX2" fmla="*/ 165402 w 192969"/>
                <a:gd name="connsiteY2" fmla="*/ 41351 h 82701"/>
                <a:gd name="connsiteX3" fmla="*/ 172294 w 192969"/>
                <a:gd name="connsiteY3" fmla="*/ 48242 h 82701"/>
                <a:gd name="connsiteX4" fmla="*/ 165402 w 192969"/>
                <a:gd name="connsiteY4" fmla="*/ 55134 h 82701"/>
                <a:gd name="connsiteX5" fmla="*/ 96485 w 192969"/>
                <a:gd name="connsiteY5" fmla="*/ 27567 h 82701"/>
                <a:gd name="connsiteX6" fmla="*/ 0 w 192969"/>
                <a:gd name="connsiteY6" fmla="*/ 0 h 82701"/>
                <a:gd name="connsiteX7" fmla="*/ 0 w 192969"/>
                <a:gd name="connsiteY7" fmla="*/ 55134 h 82701"/>
                <a:gd name="connsiteX8" fmla="*/ 96485 w 192969"/>
                <a:gd name="connsiteY8" fmla="*/ 82701 h 82701"/>
                <a:gd name="connsiteX9" fmla="*/ 192969 w 192969"/>
                <a:gd name="connsiteY9" fmla="*/ 55134 h 82701"/>
                <a:gd name="connsiteX10" fmla="*/ 192969 w 192969"/>
                <a:gd name="connsiteY10" fmla="*/ 0 h 82701"/>
                <a:gd name="connsiteX11" fmla="*/ 96485 w 192969"/>
                <a:gd name="connsiteY11" fmla="*/ 27567 h 827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92969" h="82701">
                  <a:moveTo>
                    <a:pt x="165402" y="55134"/>
                  </a:moveTo>
                  <a:cubicBezTo>
                    <a:pt x="161267" y="55134"/>
                    <a:pt x="158510" y="52377"/>
                    <a:pt x="158510" y="48242"/>
                  </a:cubicBezTo>
                  <a:cubicBezTo>
                    <a:pt x="158510" y="44107"/>
                    <a:pt x="161267" y="41351"/>
                    <a:pt x="165402" y="41351"/>
                  </a:cubicBezTo>
                  <a:cubicBezTo>
                    <a:pt x="169537" y="41351"/>
                    <a:pt x="172294" y="44107"/>
                    <a:pt x="172294" y="48242"/>
                  </a:cubicBezTo>
                  <a:cubicBezTo>
                    <a:pt x="172294" y="52377"/>
                    <a:pt x="169537" y="55134"/>
                    <a:pt x="165402" y="55134"/>
                  </a:cubicBezTo>
                  <a:close/>
                  <a:moveTo>
                    <a:pt x="96485" y="27567"/>
                  </a:moveTo>
                  <a:cubicBezTo>
                    <a:pt x="43418" y="27567"/>
                    <a:pt x="0" y="15162"/>
                    <a:pt x="0" y="0"/>
                  </a:cubicBezTo>
                  <a:lnTo>
                    <a:pt x="0" y="55134"/>
                  </a:lnTo>
                  <a:cubicBezTo>
                    <a:pt x="0" y="70296"/>
                    <a:pt x="43418" y="82701"/>
                    <a:pt x="96485" y="82701"/>
                  </a:cubicBezTo>
                  <a:cubicBezTo>
                    <a:pt x="149551" y="82701"/>
                    <a:pt x="192969" y="70296"/>
                    <a:pt x="192969" y="55134"/>
                  </a:cubicBezTo>
                  <a:lnTo>
                    <a:pt x="192969" y="0"/>
                  </a:lnTo>
                  <a:cubicBezTo>
                    <a:pt x="192969" y="15162"/>
                    <a:pt x="149551" y="27567"/>
                    <a:pt x="96485" y="27567"/>
                  </a:cubicBezTo>
                  <a:close/>
                </a:path>
              </a:pathLst>
            </a:custGeom>
            <a:solidFill>
              <a:srgbClr val="000000"/>
            </a:solidFill>
            <a:ln w="337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14" name="Freeform: Shape 113">
              <a:extLst>
                <a:ext uri="{FF2B5EF4-FFF2-40B4-BE49-F238E27FC236}">
                  <a16:creationId xmlns:a16="http://schemas.microsoft.com/office/drawing/2014/main" id="{CFAF495E-C9CB-4CA6-8D2D-FDA5747A4835}"/>
                </a:ext>
              </a:extLst>
            </p:cNvPr>
            <p:cNvSpPr/>
            <p:nvPr/>
          </p:nvSpPr>
          <p:spPr>
            <a:xfrm>
              <a:off x="7539064" y="5220484"/>
              <a:ext cx="192969" cy="82701"/>
            </a:xfrm>
            <a:custGeom>
              <a:avLst/>
              <a:gdLst>
                <a:gd name="connsiteX0" fmla="*/ 165402 w 192969"/>
                <a:gd name="connsiteY0" fmla="*/ 55134 h 82701"/>
                <a:gd name="connsiteX1" fmla="*/ 158510 w 192969"/>
                <a:gd name="connsiteY1" fmla="*/ 48242 h 82701"/>
                <a:gd name="connsiteX2" fmla="*/ 165402 w 192969"/>
                <a:gd name="connsiteY2" fmla="*/ 41351 h 82701"/>
                <a:gd name="connsiteX3" fmla="*/ 172294 w 192969"/>
                <a:gd name="connsiteY3" fmla="*/ 48242 h 82701"/>
                <a:gd name="connsiteX4" fmla="*/ 165402 w 192969"/>
                <a:gd name="connsiteY4" fmla="*/ 55134 h 82701"/>
                <a:gd name="connsiteX5" fmla="*/ 96485 w 192969"/>
                <a:gd name="connsiteY5" fmla="*/ 27567 h 82701"/>
                <a:gd name="connsiteX6" fmla="*/ 0 w 192969"/>
                <a:gd name="connsiteY6" fmla="*/ 0 h 82701"/>
                <a:gd name="connsiteX7" fmla="*/ 0 w 192969"/>
                <a:gd name="connsiteY7" fmla="*/ 55134 h 82701"/>
                <a:gd name="connsiteX8" fmla="*/ 96485 w 192969"/>
                <a:gd name="connsiteY8" fmla="*/ 82701 h 82701"/>
                <a:gd name="connsiteX9" fmla="*/ 192969 w 192969"/>
                <a:gd name="connsiteY9" fmla="*/ 55134 h 82701"/>
                <a:gd name="connsiteX10" fmla="*/ 192969 w 192969"/>
                <a:gd name="connsiteY10" fmla="*/ 0 h 82701"/>
                <a:gd name="connsiteX11" fmla="*/ 96485 w 192969"/>
                <a:gd name="connsiteY11" fmla="*/ 27567 h 827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92969" h="82701">
                  <a:moveTo>
                    <a:pt x="165402" y="55134"/>
                  </a:moveTo>
                  <a:cubicBezTo>
                    <a:pt x="161267" y="55134"/>
                    <a:pt x="158510" y="52377"/>
                    <a:pt x="158510" y="48242"/>
                  </a:cubicBezTo>
                  <a:cubicBezTo>
                    <a:pt x="158510" y="44107"/>
                    <a:pt x="161267" y="41351"/>
                    <a:pt x="165402" y="41351"/>
                  </a:cubicBezTo>
                  <a:cubicBezTo>
                    <a:pt x="169537" y="41351"/>
                    <a:pt x="172294" y="44107"/>
                    <a:pt x="172294" y="48242"/>
                  </a:cubicBezTo>
                  <a:cubicBezTo>
                    <a:pt x="172294" y="52377"/>
                    <a:pt x="169537" y="55134"/>
                    <a:pt x="165402" y="55134"/>
                  </a:cubicBezTo>
                  <a:close/>
                  <a:moveTo>
                    <a:pt x="96485" y="27567"/>
                  </a:moveTo>
                  <a:cubicBezTo>
                    <a:pt x="43418" y="27567"/>
                    <a:pt x="0" y="15162"/>
                    <a:pt x="0" y="0"/>
                  </a:cubicBezTo>
                  <a:lnTo>
                    <a:pt x="0" y="55134"/>
                  </a:lnTo>
                  <a:cubicBezTo>
                    <a:pt x="0" y="70296"/>
                    <a:pt x="43418" y="82701"/>
                    <a:pt x="96485" y="82701"/>
                  </a:cubicBezTo>
                  <a:cubicBezTo>
                    <a:pt x="149551" y="82701"/>
                    <a:pt x="192969" y="70296"/>
                    <a:pt x="192969" y="55134"/>
                  </a:cubicBezTo>
                  <a:lnTo>
                    <a:pt x="192969" y="0"/>
                  </a:lnTo>
                  <a:cubicBezTo>
                    <a:pt x="192969" y="15162"/>
                    <a:pt x="149551" y="27567"/>
                    <a:pt x="96485" y="27567"/>
                  </a:cubicBezTo>
                  <a:close/>
                </a:path>
              </a:pathLst>
            </a:custGeom>
            <a:solidFill>
              <a:srgbClr val="000000"/>
            </a:solidFill>
            <a:ln w="337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115" name="Graphic 4" descr="Lightbulb">
            <a:extLst>
              <a:ext uri="{FF2B5EF4-FFF2-40B4-BE49-F238E27FC236}">
                <a16:creationId xmlns:a16="http://schemas.microsoft.com/office/drawing/2014/main" id="{C14B8CFB-9B7E-46D3-8A1C-1B277B9025EF}"/>
              </a:ext>
            </a:extLst>
          </p:cNvPr>
          <p:cNvGrpSpPr/>
          <p:nvPr/>
        </p:nvGrpSpPr>
        <p:grpSpPr>
          <a:xfrm>
            <a:off x="4444558" y="5370519"/>
            <a:ext cx="262225" cy="262225"/>
            <a:chOff x="5935229" y="5636088"/>
            <a:chExt cx="330804" cy="330804"/>
          </a:xfrm>
        </p:grpSpPr>
        <p:sp>
          <p:nvSpPr>
            <p:cNvPr id="116" name="Freeform: Shape 115">
              <a:extLst>
                <a:ext uri="{FF2B5EF4-FFF2-40B4-BE49-F238E27FC236}">
                  <a16:creationId xmlns:a16="http://schemas.microsoft.com/office/drawing/2014/main" id="{20A6128A-06BC-404A-BA8B-B71DDE26B12F}"/>
                </a:ext>
              </a:extLst>
            </p:cNvPr>
            <p:cNvSpPr/>
            <p:nvPr/>
          </p:nvSpPr>
          <p:spPr>
            <a:xfrm>
              <a:off x="6055834" y="5856624"/>
              <a:ext cx="89592" cy="20675"/>
            </a:xfrm>
            <a:custGeom>
              <a:avLst/>
              <a:gdLst>
                <a:gd name="connsiteX0" fmla="*/ 10338 w 89592"/>
                <a:gd name="connsiteY0" fmla="*/ 0 h 20675"/>
                <a:gd name="connsiteX1" fmla="*/ 79255 w 89592"/>
                <a:gd name="connsiteY1" fmla="*/ 0 h 20675"/>
                <a:gd name="connsiteX2" fmla="*/ 89593 w 89592"/>
                <a:gd name="connsiteY2" fmla="*/ 10338 h 20675"/>
                <a:gd name="connsiteX3" fmla="*/ 79255 w 89592"/>
                <a:gd name="connsiteY3" fmla="*/ 20675 h 20675"/>
                <a:gd name="connsiteX4" fmla="*/ 10338 w 89592"/>
                <a:gd name="connsiteY4" fmla="*/ 20675 h 20675"/>
                <a:gd name="connsiteX5" fmla="*/ 0 w 89592"/>
                <a:gd name="connsiteY5" fmla="*/ 10338 h 20675"/>
                <a:gd name="connsiteX6" fmla="*/ 10338 w 89592"/>
                <a:gd name="connsiteY6" fmla="*/ 0 h 20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9592" h="20675">
                  <a:moveTo>
                    <a:pt x="10338" y="0"/>
                  </a:moveTo>
                  <a:lnTo>
                    <a:pt x="79255" y="0"/>
                  </a:lnTo>
                  <a:cubicBezTo>
                    <a:pt x="85113" y="0"/>
                    <a:pt x="89593" y="4480"/>
                    <a:pt x="89593" y="10338"/>
                  </a:cubicBezTo>
                  <a:cubicBezTo>
                    <a:pt x="89593" y="16196"/>
                    <a:pt x="85113" y="20675"/>
                    <a:pt x="79255" y="20675"/>
                  </a:cubicBezTo>
                  <a:lnTo>
                    <a:pt x="10338" y="20675"/>
                  </a:lnTo>
                  <a:cubicBezTo>
                    <a:pt x="4480" y="20675"/>
                    <a:pt x="0" y="16196"/>
                    <a:pt x="0" y="10338"/>
                  </a:cubicBezTo>
                  <a:cubicBezTo>
                    <a:pt x="0" y="4480"/>
                    <a:pt x="4480" y="0"/>
                    <a:pt x="10338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337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17" name="Freeform: Shape 116">
              <a:extLst>
                <a:ext uri="{FF2B5EF4-FFF2-40B4-BE49-F238E27FC236}">
                  <a16:creationId xmlns:a16="http://schemas.microsoft.com/office/drawing/2014/main" id="{07282CB9-5495-483A-84C8-470F2C06D9E1}"/>
                </a:ext>
              </a:extLst>
            </p:cNvPr>
            <p:cNvSpPr/>
            <p:nvPr/>
          </p:nvSpPr>
          <p:spPr>
            <a:xfrm>
              <a:off x="6055834" y="5891082"/>
              <a:ext cx="89592" cy="20675"/>
            </a:xfrm>
            <a:custGeom>
              <a:avLst/>
              <a:gdLst>
                <a:gd name="connsiteX0" fmla="*/ 10338 w 89592"/>
                <a:gd name="connsiteY0" fmla="*/ 0 h 20675"/>
                <a:gd name="connsiteX1" fmla="*/ 79255 w 89592"/>
                <a:gd name="connsiteY1" fmla="*/ 0 h 20675"/>
                <a:gd name="connsiteX2" fmla="*/ 89593 w 89592"/>
                <a:gd name="connsiteY2" fmla="*/ 10338 h 20675"/>
                <a:gd name="connsiteX3" fmla="*/ 79255 w 89592"/>
                <a:gd name="connsiteY3" fmla="*/ 20675 h 20675"/>
                <a:gd name="connsiteX4" fmla="*/ 10338 w 89592"/>
                <a:gd name="connsiteY4" fmla="*/ 20675 h 20675"/>
                <a:gd name="connsiteX5" fmla="*/ 0 w 89592"/>
                <a:gd name="connsiteY5" fmla="*/ 10338 h 20675"/>
                <a:gd name="connsiteX6" fmla="*/ 10338 w 89592"/>
                <a:gd name="connsiteY6" fmla="*/ 0 h 20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9592" h="20675">
                  <a:moveTo>
                    <a:pt x="10338" y="0"/>
                  </a:moveTo>
                  <a:lnTo>
                    <a:pt x="79255" y="0"/>
                  </a:lnTo>
                  <a:cubicBezTo>
                    <a:pt x="85113" y="0"/>
                    <a:pt x="89593" y="4480"/>
                    <a:pt x="89593" y="10338"/>
                  </a:cubicBezTo>
                  <a:cubicBezTo>
                    <a:pt x="89593" y="16196"/>
                    <a:pt x="85113" y="20675"/>
                    <a:pt x="79255" y="20675"/>
                  </a:cubicBezTo>
                  <a:lnTo>
                    <a:pt x="10338" y="20675"/>
                  </a:lnTo>
                  <a:cubicBezTo>
                    <a:pt x="4480" y="20675"/>
                    <a:pt x="0" y="16196"/>
                    <a:pt x="0" y="10338"/>
                  </a:cubicBezTo>
                  <a:cubicBezTo>
                    <a:pt x="0" y="4480"/>
                    <a:pt x="4480" y="0"/>
                    <a:pt x="10338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337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18" name="Freeform: Shape 117">
              <a:extLst>
                <a:ext uri="{FF2B5EF4-FFF2-40B4-BE49-F238E27FC236}">
                  <a16:creationId xmlns:a16="http://schemas.microsoft.com/office/drawing/2014/main" id="{7BA48863-B9B4-4436-83E2-2EE85FB788CB}"/>
                </a:ext>
              </a:extLst>
            </p:cNvPr>
            <p:cNvSpPr/>
            <p:nvPr/>
          </p:nvSpPr>
          <p:spPr>
            <a:xfrm>
              <a:off x="6078232" y="5925541"/>
              <a:ext cx="44796" cy="20675"/>
            </a:xfrm>
            <a:custGeom>
              <a:avLst/>
              <a:gdLst>
                <a:gd name="connsiteX0" fmla="*/ 0 w 44796"/>
                <a:gd name="connsiteY0" fmla="*/ 0 h 20675"/>
                <a:gd name="connsiteX1" fmla="*/ 22398 w 44796"/>
                <a:gd name="connsiteY1" fmla="*/ 20675 h 20675"/>
                <a:gd name="connsiteX2" fmla="*/ 44796 w 44796"/>
                <a:gd name="connsiteY2" fmla="*/ 0 h 20675"/>
                <a:gd name="connsiteX3" fmla="*/ 0 w 44796"/>
                <a:gd name="connsiteY3" fmla="*/ 0 h 20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4796" h="20675">
                  <a:moveTo>
                    <a:pt x="0" y="0"/>
                  </a:moveTo>
                  <a:cubicBezTo>
                    <a:pt x="1034" y="11716"/>
                    <a:pt x="10682" y="20675"/>
                    <a:pt x="22398" y="20675"/>
                  </a:cubicBezTo>
                  <a:cubicBezTo>
                    <a:pt x="34114" y="20675"/>
                    <a:pt x="43763" y="11716"/>
                    <a:pt x="44796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337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19" name="Freeform: Shape 118">
              <a:extLst>
                <a:ext uri="{FF2B5EF4-FFF2-40B4-BE49-F238E27FC236}">
                  <a16:creationId xmlns:a16="http://schemas.microsoft.com/office/drawing/2014/main" id="{00336D73-A2E9-4712-A98A-7F39442EF496}"/>
                </a:ext>
              </a:extLst>
            </p:cNvPr>
            <p:cNvSpPr/>
            <p:nvPr/>
          </p:nvSpPr>
          <p:spPr>
            <a:xfrm>
              <a:off x="6011038" y="5656763"/>
              <a:ext cx="179185" cy="186077"/>
            </a:xfrm>
            <a:custGeom>
              <a:avLst/>
              <a:gdLst>
                <a:gd name="connsiteX0" fmla="*/ 89593 w 179185"/>
                <a:gd name="connsiteY0" fmla="*/ 0 h 186077"/>
                <a:gd name="connsiteX1" fmla="*/ 89593 w 179185"/>
                <a:gd name="connsiteY1" fmla="*/ 0 h 186077"/>
                <a:gd name="connsiteX2" fmla="*/ 89593 w 179185"/>
                <a:gd name="connsiteY2" fmla="*/ 0 h 186077"/>
                <a:gd name="connsiteX3" fmla="*/ 0 w 179185"/>
                <a:gd name="connsiteY3" fmla="*/ 88559 h 186077"/>
                <a:gd name="connsiteX4" fmla="*/ 0 w 179185"/>
                <a:gd name="connsiteY4" fmla="*/ 91660 h 186077"/>
                <a:gd name="connsiteX5" fmla="*/ 6203 w 179185"/>
                <a:gd name="connsiteY5" fmla="*/ 122673 h 186077"/>
                <a:gd name="connsiteX6" fmla="*/ 21709 w 179185"/>
                <a:gd name="connsiteY6" fmla="*/ 148173 h 186077"/>
                <a:gd name="connsiteX7" fmla="*/ 42729 w 179185"/>
                <a:gd name="connsiteY7" fmla="*/ 182287 h 186077"/>
                <a:gd name="connsiteX8" fmla="*/ 48931 w 179185"/>
                <a:gd name="connsiteY8" fmla="*/ 186077 h 186077"/>
                <a:gd name="connsiteX9" fmla="*/ 130254 w 179185"/>
                <a:gd name="connsiteY9" fmla="*/ 186077 h 186077"/>
                <a:gd name="connsiteX10" fmla="*/ 136457 w 179185"/>
                <a:gd name="connsiteY10" fmla="*/ 182287 h 186077"/>
                <a:gd name="connsiteX11" fmla="*/ 157476 w 179185"/>
                <a:gd name="connsiteY11" fmla="*/ 148173 h 186077"/>
                <a:gd name="connsiteX12" fmla="*/ 172983 w 179185"/>
                <a:gd name="connsiteY12" fmla="*/ 122673 h 186077"/>
                <a:gd name="connsiteX13" fmla="*/ 179186 w 179185"/>
                <a:gd name="connsiteY13" fmla="*/ 91660 h 186077"/>
                <a:gd name="connsiteX14" fmla="*/ 179186 w 179185"/>
                <a:gd name="connsiteY14" fmla="*/ 88559 h 186077"/>
                <a:gd name="connsiteX15" fmla="*/ 89593 w 179185"/>
                <a:gd name="connsiteY15" fmla="*/ 0 h 186077"/>
                <a:gd name="connsiteX16" fmla="*/ 158510 w 179185"/>
                <a:gd name="connsiteY16" fmla="*/ 91316 h 186077"/>
                <a:gd name="connsiteX17" fmla="*/ 153686 w 179185"/>
                <a:gd name="connsiteY17" fmla="*/ 115437 h 186077"/>
                <a:gd name="connsiteX18" fmla="*/ 141970 w 179185"/>
                <a:gd name="connsiteY18" fmla="*/ 134389 h 186077"/>
                <a:gd name="connsiteX19" fmla="*/ 121984 w 179185"/>
                <a:gd name="connsiteY19" fmla="*/ 165402 h 186077"/>
                <a:gd name="connsiteX20" fmla="*/ 89593 w 179185"/>
                <a:gd name="connsiteY20" fmla="*/ 165402 h 186077"/>
                <a:gd name="connsiteX21" fmla="*/ 57546 w 179185"/>
                <a:gd name="connsiteY21" fmla="*/ 165402 h 186077"/>
                <a:gd name="connsiteX22" fmla="*/ 37560 w 179185"/>
                <a:gd name="connsiteY22" fmla="*/ 134389 h 186077"/>
                <a:gd name="connsiteX23" fmla="*/ 25844 w 179185"/>
                <a:gd name="connsiteY23" fmla="*/ 115437 h 186077"/>
                <a:gd name="connsiteX24" fmla="*/ 21020 w 179185"/>
                <a:gd name="connsiteY24" fmla="*/ 91316 h 186077"/>
                <a:gd name="connsiteX25" fmla="*/ 21020 w 179185"/>
                <a:gd name="connsiteY25" fmla="*/ 88559 h 186077"/>
                <a:gd name="connsiteX26" fmla="*/ 89937 w 179185"/>
                <a:gd name="connsiteY26" fmla="*/ 20331 h 186077"/>
                <a:gd name="connsiteX27" fmla="*/ 89937 w 179185"/>
                <a:gd name="connsiteY27" fmla="*/ 20331 h 186077"/>
                <a:gd name="connsiteX28" fmla="*/ 89937 w 179185"/>
                <a:gd name="connsiteY28" fmla="*/ 20331 h 186077"/>
                <a:gd name="connsiteX29" fmla="*/ 89937 w 179185"/>
                <a:gd name="connsiteY29" fmla="*/ 20331 h 186077"/>
                <a:gd name="connsiteX30" fmla="*/ 89937 w 179185"/>
                <a:gd name="connsiteY30" fmla="*/ 20331 h 186077"/>
                <a:gd name="connsiteX31" fmla="*/ 89937 w 179185"/>
                <a:gd name="connsiteY31" fmla="*/ 20331 h 186077"/>
                <a:gd name="connsiteX32" fmla="*/ 89937 w 179185"/>
                <a:gd name="connsiteY32" fmla="*/ 20331 h 186077"/>
                <a:gd name="connsiteX33" fmla="*/ 158855 w 179185"/>
                <a:gd name="connsiteY33" fmla="*/ 88559 h 186077"/>
                <a:gd name="connsiteX34" fmla="*/ 158855 w 179185"/>
                <a:gd name="connsiteY34" fmla="*/ 91316 h 1860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179185" h="186077">
                  <a:moveTo>
                    <a:pt x="89593" y="0"/>
                  </a:moveTo>
                  <a:cubicBezTo>
                    <a:pt x="89593" y="0"/>
                    <a:pt x="89593" y="0"/>
                    <a:pt x="89593" y="0"/>
                  </a:cubicBezTo>
                  <a:cubicBezTo>
                    <a:pt x="89593" y="0"/>
                    <a:pt x="89593" y="0"/>
                    <a:pt x="89593" y="0"/>
                  </a:cubicBezTo>
                  <a:cubicBezTo>
                    <a:pt x="40661" y="345"/>
                    <a:pt x="1034" y="39628"/>
                    <a:pt x="0" y="88559"/>
                  </a:cubicBezTo>
                  <a:lnTo>
                    <a:pt x="0" y="91660"/>
                  </a:lnTo>
                  <a:cubicBezTo>
                    <a:pt x="345" y="102342"/>
                    <a:pt x="2412" y="112680"/>
                    <a:pt x="6203" y="122673"/>
                  </a:cubicBezTo>
                  <a:cubicBezTo>
                    <a:pt x="9993" y="131977"/>
                    <a:pt x="15162" y="140592"/>
                    <a:pt x="21709" y="148173"/>
                  </a:cubicBezTo>
                  <a:cubicBezTo>
                    <a:pt x="29979" y="157132"/>
                    <a:pt x="38938" y="174706"/>
                    <a:pt x="42729" y="182287"/>
                  </a:cubicBezTo>
                  <a:cubicBezTo>
                    <a:pt x="43763" y="184699"/>
                    <a:pt x="46175" y="186077"/>
                    <a:pt x="48931" y="186077"/>
                  </a:cubicBezTo>
                  <a:lnTo>
                    <a:pt x="130254" y="186077"/>
                  </a:lnTo>
                  <a:cubicBezTo>
                    <a:pt x="133011" y="186077"/>
                    <a:pt x="135423" y="184699"/>
                    <a:pt x="136457" y="182287"/>
                  </a:cubicBezTo>
                  <a:cubicBezTo>
                    <a:pt x="140247" y="174706"/>
                    <a:pt x="149206" y="157132"/>
                    <a:pt x="157476" y="148173"/>
                  </a:cubicBezTo>
                  <a:cubicBezTo>
                    <a:pt x="164024" y="140592"/>
                    <a:pt x="169537" y="131977"/>
                    <a:pt x="172983" y="122673"/>
                  </a:cubicBezTo>
                  <a:cubicBezTo>
                    <a:pt x="176773" y="112680"/>
                    <a:pt x="178841" y="102342"/>
                    <a:pt x="179186" y="91660"/>
                  </a:cubicBezTo>
                  <a:lnTo>
                    <a:pt x="179186" y="88559"/>
                  </a:lnTo>
                  <a:cubicBezTo>
                    <a:pt x="178152" y="39628"/>
                    <a:pt x="138524" y="345"/>
                    <a:pt x="89593" y="0"/>
                  </a:cubicBezTo>
                  <a:close/>
                  <a:moveTo>
                    <a:pt x="158510" y="91316"/>
                  </a:moveTo>
                  <a:cubicBezTo>
                    <a:pt x="158166" y="99586"/>
                    <a:pt x="156443" y="107856"/>
                    <a:pt x="153686" y="115437"/>
                  </a:cubicBezTo>
                  <a:cubicBezTo>
                    <a:pt x="150929" y="122329"/>
                    <a:pt x="147139" y="128876"/>
                    <a:pt x="141970" y="134389"/>
                  </a:cubicBezTo>
                  <a:cubicBezTo>
                    <a:pt x="134045" y="144038"/>
                    <a:pt x="127153" y="154375"/>
                    <a:pt x="121984" y="165402"/>
                  </a:cubicBezTo>
                  <a:lnTo>
                    <a:pt x="89593" y="165402"/>
                  </a:lnTo>
                  <a:lnTo>
                    <a:pt x="57546" y="165402"/>
                  </a:lnTo>
                  <a:cubicBezTo>
                    <a:pt x="52033" y="154375"/>
                    <a:pt x="45141" y="144038"/>
                    <a:pt x="37560" y="134389"/>
                  </a:cubicBezTo>
                  <a:cubicBezTo>
                    <a:pt x="32736" y="128876"/>
                    <a:pt x="28601" y="122329"/>
                    <a:pt x="25844" y="115437"/>
                  </a:cubicBezTo>
                  <a:cubicBezTo>
                    <a:pt x="22743" y="107856"/>
                    <a:pt x="21364" y="99586"/>
                    <a:pt x="21020" y="91316"/>
                  </a:cubicBezTo>
                  <a:lnTo>
                    <a:pt x="21020" y="88559"/>
                  </a:lnTo>
                  <a:cubicBezTo>
                    <a:pt x="21709" y="50999"/>
                    <a:pt x="52377" y="20675"/>
                    <a:pt x="89937" y="20331"/>
                  </a:cubicBezTo>
                  <a:lnTo>
                    <a:pt x="89937" y="20331"/>
                  </a:lnTo>
                  <a:lnTo>
                    <a:pt x="89937" y="20331"/>
                  </a:lnTo>
                  <a:cubicBezTo>
                    <a:pt x="89937" y="20331"/>
                    <a:pt x="89937" y="20331"/>
                    <a:pt x="89937" y="20331"/>
                  </a:cubicBezTo>
                  <a:cubicBezTo>
                    <a:pt x="89937" y="20331"/>
                    <a:pt x="89937" y="20331"/>
                    <a:pt x="89937" y="20331"/>
                  </a:cubicBezTo>
                  <a:lnTo>
                    <a:pt x="89937" y="20331"/>
                  </a:lnTo>
                  <a:lnTo>
                    <a:pt x="89937" y="20331"/>
                  </a:lnTo>
                  <a:cubicBezTo>
                    <a:pt x="127497" y="20675"/>
                    <a:pt x="158166" y="50654"/>
                    <a:pt x="158855" y="88559"/>
                  </a:cubicBezTo>
                  <a:lnTo>
                    <a:pt x="158855" y="91316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337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120" name="Graphic 8" descr="Bullseye">
            <a:extLst>
              <a:ext uri="{FF2B5EF4-FFF2-40B4-BE49-F238E27FC236}">
                <a16:creationId xmlns:a16="http://schemas.microsoft.com/office/drawing/2014/main" id="{581E9F18-E264-4041-BE98-46D65E3B289A}"/>
              </a:ext>
            </a:extLst>
          </p:cNvPr>
          <p:cNvGrpSpPr/>
          <p:nvPr/>
        </p:nvGrpSpPr>
        <p:grpSpPr>
          <a:xfrm>
            <a:off x="3227233" y="4860353"/>
            <a:ext cx="262225" cy="262225"/>
            <a:chOff x="4399544" y="4992501"/>
            <a:chExt cx="330804" cy="330804"/>
          </a:xfrm>
        </p:grpSpPr>
        <p:sp>
          <p:nvSpPr>
            <p:cNvPr id="121" name="Freeform: Shape 120">
              <a:extLst>
                <a:ext uri="{FF2B5EF4-FFF2-40B4-BE49-F238E27FC236}">
                  <a16:creationId xmlns:a16="http://schemas.microsoft.com/office/drawing/2014/main" id="{8ECF76C9-7019-4093-BCB5-E2408D4D9C66}"/>
                </a:ext>
              </a:extLst>
            </p:cNvPr>
            <p:cNvSpPr/>
            <p:nvPr/>
          </p:nvSpPr>
          <p:spPr>
            <a:xfrm>
              <a:off x="4524973" y="5021790"/>
              <a:ext cx="176084" cy="175739"/>
            </a:xfrm>
            <a:custGeom>
              <a:avLst/>
              <a:gdLst>
                <a:gd name="connsiteX0" fmla="*/ 145071 w 176084"/>
                <a:gd name="connsiteY0" fmla="*/ 31013 h 175739"/>
                <a:gd name="connsiteX1" fmla="*/ 141625 w 176084"/>
                <a:gd name="connsiteY1" fmla="*/ 0 h 175739"/>
                <a:gd name="connsiteX2" fmla="*/ 103721 w 176084"/>
                <a:gd name="connsiteY2" fmla="*/ 37905 h 175739"/>
                <a:gd name="connsiteX3" fmla="*/ 105788 w 176084"/>
                <a:gd name="connsiteY3" fmla="*/ 55823 h 175739"/>
                <a:gd name="connsiteX4" fmla="*/ 50654 w 176084"/>
                <a:gd name="connsiteY4" fmla="*/ 110957 h 175739"/>
                <a:gd name="connsiteX5" fmla="*/ 34459 w 176084"/>
                <a:gd name="connsiteY5" fmla="*/ 106822 h 175739"/>
                <a:gd name="connsiteX6" fmla="*/ 0 w 176084"/>
                <a:gd name="connsiteY6" fmla="*/ 141281 h 175739"/>
                <a:gd name="connsiteX7" fmla="*/ 34459 w 176084"/>
                <a:gd name="connsiteY7" fmla="*/ 175740 h 175739"/>
                <a:gd name="connsiteX8" fmla="*/ 68918 w 176084"/>
                <a:gd name="connsiteY8" fmla="*/ 141281 h 175739"/>
                <a:gd name="connsiteX9" fmla="*/ 65127 w 176084"/>
                <a:gd name="connsiteY9" fmla="*/ 125430 h 175739"/>
                <a:gd name="connsiteX10" fmla="*/ 120261 w 176084"/>
                <a:gd name="connsiteY10" fmla="*/ 70296 h 175739"/>
                <a:gd name="connsiteX11" fmla="*/ 138180 w 176084"/>
                <a:gd name="connsiteY11" fmla="*/ 72363 h 175739"/>
                <a:gd name="connsiteX12" fmla="*/ 176084 w 176084"/>
                <a:gd name="connsiteY12" fmla="*/ 34459 h 175739"/>
                <a:gd name="connsiteX13" fmla="*/ 145071 w 176084"/>
                <a:gd name="connsiteY13" fmla="*/ 31013 h 1757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76084" h="175739">
                  <a:moveTo>
                    <a:pt x="145071" y="31013"/>
                  </a:moveTo>
                  <a:lnTo>
                    <a:pt x="141625" y="0"/>
                  </a:lnTo>
                  <a:lnTo>
                    <a:pt x="103721" y="37905"/>
                  </a:lnTo>
                  <a:lnTo>
                    <a:pt x="105788" y="55823"/>
                  </a:lnTo>
                  <a:lnTo>
                    <a:pt x="50654" y="110957"/>
                  </a:lnTo>
                  <a:cubicBezTo>
                    <a:pt x="45830" y="108545"/>
                    <a:pt x="40317" y="106822"/>
                    <a:pt x="34459" y="106822"/>
                  </a:cubicBezTo>
                  <a:cubicBezTo>
                    <a:pt x="15506" y="106822"/>
                    <a:pt x="0" y="122329"/>
                    <a:pt x="0" y="141281"/>
                  </a:cubicBezTo>
                  <a:cubicBezTo>
                    <a:pt x="0" y="160233"/>
                    <a:pt x="15506" y="175740"/>
                    <a:pt x="34459" y="175740"/>
                  </a:cubicBezTo>
                  <a:cubicBezTo>
                    <a:pt x="53411" y="175740"/>
                    <a:pt x="68918" y="160233"/>
                    <a:pt x="68918" y="141281"/>
                  </a:cubicBezTo>
                  <a:cubicBezTo>
                    <a:pt x="68918" y="135423"/>
                    <a:pt x="67539" y="130254"/>
                    <a:pt x="65127" y="125430"/>
                  </a:cubicBezTo>
                  <a:lnTo>
                    <a:pt x="120261" y="70296"/>
                  </a:lnTo>
                  <a:lnTo>
                    <a:pt x="138180" y="72363"/>
                  </a:lnTo>
                  <a:lnTo>
                    <a:pt x="176084" y="34459"/>
                  </a:lnTo>
                  <a:lnTo>
                    <a:pt x="145071" y="31013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337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22" name="Freeform: Shape 121">
              <a:extLst>
                <a:ext uri="{FF2B5EF4-FFF2-40B4-BE49-F238E27FC236}">
                  <a16:creationId xmlns:a16="http://schemas.microsoft.com/office/drawing/2014/main" id="{282DD14D-5220-48E0-BB12-B3EDFD4D7677}"/>
                </a:ext>
              </a:extLst>
            </p:cNvPr>
            <p:cNvSpPr/>
            <p:nvPr/>
          </p:nvSpPr>
          <p:spPr>
            <a:xfrm>
              <a:off x="4428833" y="5032128"/>
              <a:ext cx="261886" cy="261886"/>
            </a:xfrm>
            <a:custGeom>
              <a:avLst/>
              <a:gdLst>
                <a:gd name="connsiteX0" fmla="*/ 243968 w 261886"/>
                <a:gd name="connsiteY0" fmla="*/ 71674 h 261886"/>
                <a:gd name="connsiteX1" fmla="*/ 239488 w 261886"/>
                <a:gd name="connsiteY1" fmla="*/ 76498 h 261886"/>
                <a:gd name="connsiteX2" fmla="*/ 232941 w 261886"/>
                <a:gd name="connsiteY2" fmla="*/ 75809 h 261886"/>
                <a:gd name="connsiteX3" fmla="*/ 225705 w 261886"/>
                <a:gd name="connsiteY3" fmla="*/ 74775 h 261886"/>
                <a:gd name="connsiteX4" fmla="*/ 241211 w 261886"/>
                <a:gd name="connsiteY4" fmla="*/ 130943 h 261886"/>
                <a:gd name="connsiteX5" fmla="*/ 130943 w 261886"/>
                <a:gd name="connsiteY5" fmla="*/ 241211 h 261886"/>
                <a:gd name="connsiteX6" fmla="*/ 20675 w 261886"/>
                <a:gd name="connsiteY6" fmla="*/ 130943 h 261886"/>
                <a:gd name="connsiteX7" fmla="*/ 130943 w 261886"/>
                <a:gd name="connsiteY7" fmla="*/ 20675 h 261886"/>
                <a:gd name="connsiteX8" fmla="*/ 187111 w 261886"/>
                <a:gd name="connsiteY8" fmla="*/ 36182 h 261886"/>
                <a:gd name="connsiteX9" fmla="*/ 186422 w 261886"/>
                <a:gd name="connsiteY9" fmla="*/ 29290 h 261886"/>
                <a:gd name="connsiteX10" fmla="*/ 185388 w 261886"/>
                <a:gd name="connsiteY10" fmla="*/ 22398 h 261886"/>
                <a:gd name="connsiteX11" fmla="*/ 190212 w 261886"/>
                <a:gd name="connsiteY11" fmla="*/ 17574 h 261886"/>
                <a:gd name="connsiteX12" fmla="*/ 192624 w 261886"/>
                <a:gd name="connsiteY12" fmla="*/ 15162 h 261886"/>
                <a:gd name="connsiteX13" fmla="*/ 130943 w 261886"/>
                <a:gd name="connsiteY13" fmla="*/ 0 h 261886"/>
                <a:gd name="connsiteX14" fmla="*/ 0 w 261886"/>
                <a:gd name="connsiteY14" fmla="*/ 130943 h 261886"/>
                <a:gd name="connsiteX15" fmla="*/ 130943 w 261886"/>
                <a:gd name="connsiteY15" fmla="*/ 261887 h 261886"/>
                <a:gd name="connsiteX16" fmla="*/ 261887 w 261886"/>
                <a:gd name="connsiteY16" fmla="*/ 130943 h 261886"/>
                <a:gd name="connsiteX17" fmla="*/ 246380 w 261886"/>
                <a:gd name="connsiteY17" fmla="*/ 69607 h 261886"/>
                <a:gd name="connsiteX18" fmla="*/ 243968 w 261886"/>
                <a:gd name="connsiteY18" fmla="*/ 71674 h 2618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261886" h="261886">
                  <a:moveTo>
                    <a:pt x="243968" y="71674"/>
                  </a:moveTo>
                  <a:lnTo>
                    <a:pt x="239488" y="76498"/>
                  </a:lnTo>
                  <a:lnTo>
                    <a:pt x="232941" y="75809"/>
                  </a:lnTo>
                  <a:lnTo>
                    <a:pt x="225705" y="74775"/>
                  </a:lnTo>
                  <a:cubicBezTo>
                    <a:pt x="235353" y="91316"/>
                    <a:pt x="241211" y="110268"/>
                    <a:pt x="241211" y="130943"/>
                  </a:cubicBezTo>
                  <a:cubicBezTo>
                    <a:pt x="241211" y="191591"/>
                    <a:pt x="191591" y="241211"/>
                    <a:pt x="130943" y="241211"/>
                  </a:cubicBezTo>
                  <a:cubicBezTo>
                    <a:pt x="70296" y="241211"/>
                    <a:pt x="20675" y="191591"/>
                    <a:pt x="20675" y="130943"/>
                  </a:cubicBezTo>
                  <a:cubicBezTo>
                    <a:pt x="20675" y="70296"/>
                    <a:pt x="70296" y="20675"/>
                    <a:pt x="130943" y="20675"/>
                  </a:cubicBezTo>
                  <a:cubicBezTo>
                    <a:pt x="151274" y="20675"/>
                    <a:pt x="170571" y="26189"/>
                    <a:pt x="187111" y="36182"/>
                  </a:cubicBezTo>
                  <a:lnTo>
                    <a:pt x="186422" y="29290"/>
                  </a:lnTo>
                  <a:lnTo>
                    <a:pt x="185388" y="22398"/>
                  </a:lnTo>
                  <a:lnTo>
                    <a:pt x="190212" y="17574"/>
                  </a:lnTo>
                  <a:lnTo>
                    <a:pt x="192624" y="15162"/>
                  </a:lnTo>
                  <a:cubicBezTo>
                    <a:pt x="174017" y="5513"/>
                    <a:pt x="153341" y="0"/>
                    <a:pt x="130943" y="0"/>
                  </a:cubicBezTo>
                  <a:cubicBezTo>
                    <a:pt x="58580" y="0"/>
                    <a:pt x="0" y="58580"/>
                    <a:pt x="0" y="130943"/>
                  </a:cubicBezTo>
                  <a:cubicBezTo>
                    <a:pt x="0" y="203307"/>
                    <a:pt x="58580" y="261887"/>
                    <a:pt x="130943" y="261887"/>
                  </a:cubicBezTo>
                  <a:cubicBezTo>
                    <a:pt x="203307" y="261887"/>
                    <a:pt x="261887" y="203307"/>
                    <a:pt x="261887" y="130943"/>
                  </a:cubicBezTo>
                  <a:cubicBezTo>
                    <a:pt x="261887" y="108545"/>
                    <a:pt x="256373" y="87870"/>
                    <a:pt x="246380" y="69607"/>
                  </a:cubicBezTo>
                  <a:lnTo>
                    <a:pt x="243968" y="71674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337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23" name="Freeform: Shape 122">
              <a:extLst>
                <a:ext uri="{FF2B5EF4-FFF2-40B4-BE49-F238E27FC236}">
                  <a16:creationId xmlns:a16="http://schemas.microsoft.com/office/drawing/2014/main" id="{087D6C70-1A0C-4609-A39E-CAAE7FD54029}"/>
                </a:ext>
              </a:extLst>
            </p:cNvPr>
            <p:cNvSpPr/>
            <p:nvPr/>
          </p:nvSpPr>
          <p:spPr>
            <a:xfrm>
              <a:off x="4477076" y="5080370"/>
              <a:ext cx="165402" cy="165402"/>
            </a:xfrm>
            <a:custGeom>
              <a:avLst/>
              <a:gdLst>
                <a:gd name="connsiteX0" fmla="*/ 140247 w 165402"/>
                <a:gd name="connsiteY0" fmla="*/ 59269 h 165402"/>
                <a:gd name="connsiteX1" fmla="*/ 144727 w 165402"/>
                <a:gd name="connsiteY1" fmla="*/ 82701 h 165402"/>
                <a:gd name="connsiteX2" fmla="*/ 82701 w 165402"/>
                <a:gd name="connsiteY2" fmla="*/ 144727 h 165402"/>
                <a:gd name="connsiteX3" fmla="*/ 20675 w 165402"/>
                <a:gd name="connsiteY3" fmla="*/ 82701 h 165402"/>
                <a:gd name="connsiteX4" fmla="*/ 82701 w 165402"/>
                <a:gd name="connsiteY4" fmla="*/ 20675 h 165402"/>
                <a:gd name="connsiteX5" fmla="*/ 106133 w 165402"/>
                <a:gd name="connsiteY5" fmla="*/ 25155 h 165402"/>
                <a:gd name="connsiteX6" fmla="*/ 121639 w 165402"/>
                <a:gd name="connsiteY6" fmla="*/ 9648 h 165402"/>
                <a:gd name="connsiteX7" fmla="*/ 82701 w 165402"/>
                <a:gd name="connsiteY7" fmla="*/ 0 h 165402"/>
                <a:gd name="connsiteX8" fmla="*/ 0 w 165402"/>
                <a:gd name="connsiteY8" fmla="*/ 82701 h 165402"/>
                <a:gd name="connsiteX9" fmla="*/ 82701 w 165402"/>
                <a:gd name="connsiteY9" fmla="*/ 165402 h 165402"/>
                <a:gd name="connsiteX10" fmla="*/ 165402 w 165402"/>
                <a:gd name="connsiteY10" fmla="*/ 82701 h 165402"/>
                <a:gd name="connsiteX11" fmla="*/ 155754 w 165402"/>
                <a:gd name="connsiteY11" fmla="*/ 43763 h 165402"/>
                <a:gd name="connsiteX12" fmla="*/ 140247 w 165402"/>
                <a:gd name="connsiteY12" fmla="*/ 59269 h 1654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65402" h="165402">
                  <a:moveTo>
                    <a:pt x="140247" y="59269"/>
                  </a:moveTo>
                  <a:cubicBezTo>
                    <a:pt x="143348" y="66505"/>
                    <a:pt x="144727" y="74431"/>
                    <a:pt x="144727" y="82701"/>
                  </a:cubicBezTo>
                  <a:cubicBezTo>
                    <a:pt x="144727" y="116815"/>
                    <a:pt x="116815" y="144727"/>
                    <a:pt x="82701" y="144727"/>
                  </a:cubicBezTo>
                  <a:cubicBezTo>
                    <a:pt x="48587" y="144727"/>
                    <a:pt x="20675" y="116815"/>
                    <a:pt x="20675" y="82701"/>
                  </a:cubicBezTo>
                  <a:cubicBezTo>
                    <a:pt x="20675" y="48587"/>
                    <a:pt x="48587" y="20675"/>
                    <a:pt x="82701" y="20675"/>
                  </a:cubicBezTo>
                  <a:cubicBezTo>
                    <a:pt x="90971" y="20675"/>
                    <a:pt x="98897" y="22398"/>
                    <a:pt x="106133" y="25155"/>
                  </a:cubicBezTo>
                  <a:lnTo>
                    <a:pt x="121639" y="9648"/>
                  </a:lnTo>
                  <a:cubicBezTo>
                    <a:pt x="109923" y="3446"/>
                    <a:pt x="96829" y="0"/>
                    <a:pt x="82701" y="0"/>
                  </a:cubicBezTo>
                  <a:cubicBezTo>
                    <a:pt x="37215" y="0"/>
                    <a:pt x="0" y="37215"/>
                    <a:pt x="0" y="82701"/>
                  </a:cubicBezTo>
                  <a:cubicBezTo>
                    <a:pt x="0" y="128187"/>
                    <a:pt x="37215" y="165402"/>
                    <a:pt x="82701" y="165402"/>
                  </a:cubicBezTo>
                  <a:cubicBezTo>
                    <a:pt x="128187" y="165402"/>
                    <a:pt x="165402" y="128187"/>
                    <a:pt x="165402" y="82701"/>
                  </a:cubicBezTo>
                  <a:cubicBezTo>
                    <a:pt x="165402" y="68573"/>
                    <a:pt x="161956" y="55479"/>
                    <a:pt x="155754" y="43763"/>
                  </a:cubicBezTo>
                  <a:lnTo>
                    <a:pt x="140247" y="59269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337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sp>
        <p:nvSpPr>
          <p:cNvPr id="124" name="Graphic 12" descr="Tag">
            <a:extLst>
              <a:ext uri="{FF2B5EF4-FFF2-40B4-BE49-F238E27FC236}">
                <a16:creationId xmlns:a16="http://schemas.microsoft.com/office/drawing/2014/main" id="{9B759498-F40B-43A1-9998-78BBA60859BC}"/>
              </a:ext>
            </a:extLst>
          </p:cNvPr>
          <p:cNvSpPr/>
          <p:nvPr/>
        </p:nvSpPr>
        <p:spPr>
          <a:xfrm>
            <a:off x="2759190" y="3677763"/>
            <a:ext cx="192061" cy="202951"/>
          </a:xfrm>
          <a:custGeom>
            <a:avLst/>
            <a:gdLst>
              <a:gd name="connsiteX0" fmla="*/ 68918 w 242289"/>
              <a:gd name="connsiteY0" fmla="*/ 96485 h 256028"/>
              <a:gd name="connsiteX1" fmla="*/ 55134 w 242289"/>
              <a:gd name="connsiteY1" fmla="*/ 82701 h 256028"/>
              <a:gd name="connsiteX2" fmla="*/ 61681 w 242289"/>
              <a:gd name="connsiteY2" fmla="*/ 70985 h 256028"/>
              <a:gd name="connsiteX3" fmla="*/ 62026 w 242289"/>
              <a:gd name="connsiteY3" fmla="*/ 79255 h 256028"/>
              <a:gd name="connsiteX4" fmla="*/ 68918 w 242289"/>
              <a:gd name="connsiteY4" fmla="*/ 86147 h 256028"/>
              <a:gd name="connsiteX5" fmla="*/ 75809 w 242289"/>
              <a:gd name="connsiteY5" fmla="*/ 79255 h 256028"/>
              <a:gd name="connsiteX6" fmla="*/ 75465 w 242289"/>
              <a:gd name="connsiteY6" fmla="*/ 70640 h 256028"/>
              <a:gd name="connsiteX7" fmla="*/ 82701 w 242289"/>
              <a:gd name="connsiteY7" fmla="*/ 82701 h 256028"/>
              <a:gd name="connsiteX8" fmla="*/ 68918 w 242289"/>
              <a:gd name="connsiteY8" fmla="*/ 96485 h 256028"/>
              <a:gd name="connsiteX9" fmla="*/ 238455 w 242289"/>
              <a:gd name="connsiteY9" fmla="*/ 155754 h 256028"/>
              <a:gd name="connsiteX10" fmla="*/ 141970 w 242289"/>
              <a:gd name="connsiteY10" fmla="*/ 59269 h 256028"/>
              <a:gd name="connsiteX11" fmla="*/ 132322 w 242289"/>
              <a:gd name="connsiteY11" fmla="*/ 55134 h 256028"/>
              <a:gd name="connsiteX12" fmla="*/ 73053 w 242289"/>
              <a:gd name="connsiteY12" fmla="*/ 55134 h 256028"/>
              <a:gd name="connsiteX13" fmla="*/ 49621 w 242289"/>
              <a:gd name="connsiteY13" fmla="*/ 34459 h 256028"/>
              <a:gd name="connsiteX14" fmla="*/ 37560 w 242289"/>
              <a:gd name="connsiteY14" fmla="*/ 32391 h 256028"/>
              <a:gd name="connsiteX15" fmla="*/ 13784 w 242289"/>
              <a:gd name="connsiteY15" fmla="*/ 6892 h 256028"/>
              <a:gd name="connsiteX16" fmla="*/ 6892 w 242289"/>
              <a:gd name="connsiteY16" fmla="*/ 0 h 256028"/>
              <a:gd name="connsiteX17" fmla="*/ 0 w 242289"/>
              <a:gd name="connsiteY17" fmla="*/ 6892 h 256028"/>
              <a:gd name="connsiteX18" fmla="*/ 35493 w 242289"/>
              <a:gd name="connsiteY18" fmla="*/ 46175 h 256028"/>
              <a:gd name="connsiteX19" fmla="*/ 47208 w 242289"/>
              <a:gd name="connsiteY19" fmla="*/ 48242 h 256028"/>
              <a:gd name="connsiteX20" fmla="*/ 59269 w 242289"/>
              <a:gd name="connsiteY20" fmla="*/ 57202 h 256028"/>
              <a:gd name="connsiteX21" fmla="*/ 41695 w 242289"/>
              <a:gd name="connsiteY21" fmla="*/ 83046 h 256028"/>
              <a:gd name="connsiteX22" fmla="*/ 41695 w 242289"/>
              <a:gd name="connsiteY22" fmla="*/ 146105 h 256028"/>
              <a:gd name="connsiteX23" fmla="*/ 45830 w 242289"/>
              <a:gd name="connsiteY23" fmla="*/ 155754 h 256028"/>
              <a:gd name="connsiteX24" fmla="*/ 142315 w 242289"/>
              <a:gd name="connsiteY24" fmla="*/ 252238 h 256028"/>
              <a:gd name="connsiteX25" fmla="*/ 151619 w 242289"/>
              <a:gd name="connsiteY25" fmla="*/ 256029 h 256028"/>
              <a:gd name="connsiteX26" fmla="*/ 161267 w 242289"/>
              <a:gd name="connsiteY26" fmla="*/ 251893 h 256028"/>
              <a:gd name="connsiteX27" fmla="*/ 238110 w 242289"/>
              <a:gd name="connsiteY27" fmla="*/ 175050 h 256028"/>
              <a:gd name="connsiteX28" fmla="*/ 238455 w 242289"/>
              <a:gd name="connsiteY28" fmla="*/ 155754 h 2560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242289" h="256028">
                <a:moveTo>
                  <a:pt x="68918" y="96485"/>
                </a:moveTo>
                <a:cubicBezTo>
                  <a:pt x="61337" y="96485"/>
                  <a:pt x="55134" y="90282"/>
                  <a:pt x="55134" y="82701"/>
                </a:cubicBezTo>
                <a:cubicBezTo>
                  <a:pt x="55134" y="77877"/>
                  <a:pt x="57891" y="73397"/>
                  <a:pt x="61681" y="70985"/>
                </a:cubicBezTo>
                <a:cubicBezTo>
                  <a:pt x="61681" y="73397"/>
                  <a:pt x="62026" y="76154"/>
                  <a:pt x="62026" y="79255"/>
                </a:cubicBezTo>
                <a:cubicBezTo>
                  <a:pt x="62026" y="83046"/>
                  <a:pt x="65127" y="86147"/>
                  <a:pt x="68918" y="86147"/>
                </a:cubicBezTo>
                <a:cubicBezTo>
                  <a:pt x="72708" y="86147"/>
                  <a:pt x="75809" y="83046"/>
                  <a:pt x="75809" y="79255"/>
                </a:cubicBezTo>
                <a:cubicBezTo>
                  <a:pt x="75809" y="76154"/>
                  <a:pt x="75809" y="73397"/>
                  <a:pt x="75465" y="70640"/>
                </a:cubicBezTo>
                <a:cubicBezTo>
                  <a:pt x="79600" y="73053"/>
                  <a:pt x="82701" y="77532"/>
                  <a:pt x="82701" y="82701"/>
                </a:cubicBezTo>
                <a:cubicBezTo>
                  <a:pt x="82701" y="90282"/>
                  <a:pt x="76498" y="96485"/>
                  <a:pt x="68918" y="96485"/>
                </a:cubicBezTo>
                <a:close/>
                <a:moveTo>
                  <a:pt x="238455" y="155754"/>
                </a:moveTo>
                <a:lnTo>
                  <a:pt x="141970" y="59269"/>
                </a:lnTo>
                <a:cubicBezTo>
                  <a:pt x="139213" y="56512"/>
                  <a:pt x="135767" y="55134"/>
                  <a:pt x="132322" y="55134"/>
                </a:cubicBezTo>
                <a:lnTo>
                  <a:pt x="73053" y="55134"/>
                </a:lnTo>
                <a:cubicBezTo>
                  <a:pt x="69262" y="43073"/>
                  <a:pt x="62026" y="36871"/>
                  <a:pt x="49621" y="34459"/>
                </a:cubicBezTo>
                <a:cubicBezTo>
                  <a:pt x="45141" y="33770"/>
                  <a:pt x="41351" y="33080"/>
                  <a:pt x="37560" y="32391"/>
                </a:cubicBezTo>
                <a:cubicBezTo>
                  <a:pt x="17919" y="29635"/>
                  <a:pt x="13784" y="28945"/>
                  <a:pt x="13784" y="6892"/>
                </a:cubicBezTo>
                <a:cubicBezTo>
                  <a:pt x="13784" y="3101"/>
                  <a:pt x="10682" y="0"/>
                  <a:pt x="6892" y="0"/>
                </a:cubicBezTo>
                <a:cubicBezTo>
                  <a:pt x="3101" y="0"/>
                  <a:pt x="0" y="3101"/>
                  <a:pt x="0" y="6892"/>
                </a:cubicBezTo>
                <a:cubicBezTo>
                  <a:pt x="0" y="39283"/>
                  <a:pt x="12750" y="42729"/>
                  <a:pt x="35493" y="46175"/>
                </a:cubicBezTo>
                <a:cubicBezTo>
                  <a:pt x="38938" y="46864"/>
                  <a:pt x="42729" y="47208"/>
                  <a:pt x="47208" y="48242"/>
                </a:cubicBezTo>
                <a:cubicBezTo>
                  <a:pt x="51688" y="49276"/>
                  <a:pt x="56512" y="49965"/>
                  <a:pt x="59269" y="57202"/>
                </a:cubicBezTo>
                <a:cubicBezTo>
                  <a:pt x="48931" y="61337"/>
                  <a:pt x="41695" y="71330"/>
                  <a:pt x="41695" y="83046"/>
                </a:cubicBezTo>
                <a:lnTo>
                  <a:pt x="41695" y="146105"/>
                </a:lnTo>
                <a:cubicBezTo>
                  <a:pt x="41695" y="149896"/>
                  <a:pt x="43073" y="153341"/>
                  <a:pt x="45830" y="155754"/>
                </a:cubicBezTo>
                <a:lnTo>
                  <a:pt x="142315" y="252238"/>
                </a:lnTo>
                <a:cubicBezTo>
                  <a:pt x="144727" y="254995"/>
                  <a:pt x="148173" y="256029"/>
                  <a:pt x="151619" y="256029"/>
                </a:cubicBezTo>
                <a:cubicBezTo>
                  <a:pt x="155064" y="256029"/>
                  <a:pt x="158510" y="254650"/>
                  <a:pt x="161267" y="251893"/>
                </a:cubicBezTo>
                <a:lnTo>
                  <a:pt x="238110" y="175050"/>
                </a:lnTo>
                <a:cubicBezTo>
                  <a:pt x="243623" y="169882"/>
                  <a:pt x="243623" y="160922"/>
                  <a:pt x="238455" y="155754"/>
                </a:cubicBezTo>
                <a:close/>
              </a:path>
            </a:pathLst>
          </a:custGeom>
          <a:solidFill>
            <a:srgbClr val="000000"/>
          </a:solidFill>
          <a:ln w="3373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grpSp>
        <p:nvGrpSpPr>
          <p:cNvPr id="125" name="Graphic 27" descr="Shopping cart">
            <a:extLst>
              <a:ext uri="{FF2B5EF4-FFF2-40B4-BE49-F238E27FC236}">
                <a16:creationId xmlns:a16="http://schemas.microsoft.com/office/drawing/2014/main" id="{B6516ACD-3075-416E-B9E6-515E9046AAB2}"/>
              </a:ext>
            </a:extLst>
          </p:cNvPr>
          <p:cNvGrpSpPr/>
          <p:nvPr/>
        </p:nvGrpSpPr>
        <p:grpSpPr>
          <a:xfrm>
            <a:off x="3233968" y="2427912"/>
            <a:ext cx="262225" cy="262225"/>
            <a:chOff x="4408040" y="1923916"/>
            <a:chExt cx="330804" cy="330804"/>
          </a:xfrm>
        </p:grpSpPr>
        <p:sp>
          <p:nvSpPr>
            <p:cNvPr id="126" name="Freeform: Shape 125">
              <a:extLst>
                <a:ext uri="{FF2B5EF4-FFF2-40B4-BE49-F238E27FC236}">
                  <a16:creationId xmlns:a16="http://schemas.microsoft.com/office/drawing/2014/main" id="{551FE2E6-5F45-4942-8877-BFD13F7F4310}"/>
                </a:ext>
              </a:extLst>
            </p:cNvPr>
            <p:cNvSpPr/>
            <p:nvPr/>
          </p:nvSpPr>
          <p:spPr>
            <a:xfrm>
              <a:off x="4435607" y="1951483"/>
              <a:ext cx="254994" cy="234319"/>
            </a:xfrm>
            <a:custGeom>
              <a:avLst/>
              <a:gdLst>
                <a:gd name="connsiteX0" fmla="*/ 79255 w 254994"/>
                <a:gd name="connsiteY0" fmla="*/ 79255 h 234319"/>
                <a:gd name="connsiteX1" fmla="*/ 41351 w 254994"/>
                <a:gd name="connsiteY1" fmla="*/ 79255 h 234319"/>
                <a:gd name="connsiteX2" fmla="*/ 41351 w 254994"/>
                <a:gd name="connsiteY2" fmla="*/ 55134 h 234319"/>
                <a:gd name="connsiteX3" fmla="*/ 79255 w 254994"/>
                <a:gd name="connsiteY3" fmla="*/ 55134 h 234319"/>
                <a:gd name="connsiteX4" fmla="*/ 79255 w 254994"/>
                <a:gd name="connsiteY4" fmla="*/ 79255 h 234319"/>
                <a:gd name="connsiteX5" fmla="*/ 130943 w 254994"/>
                <a:gd name="connsiteY5" fmla="*/ 55134 h 234319"/>
                <a:gd name="connsiteX6" fmla="*/ 130943 w 254994"/>
                <a:gd name="connsiteY6" fmla="*/ 79255 h 234319"/>
                <a:gd name="connsiteX7" fmla="*/ 93039 w 254994"/>
                <a:gd name="connsiteY7" fmla="*/ 79255 h 234319"/>
                <a:gd name="connsiteX8" fmla="*/ 93039 w 254994"/>
                <a:gd name="connsiteY8" fmla="*/ 55134 h 234319"/>
                <a:gd name="connsiteX9" fmla="*/ 130943 w 254994"/>
                <a:gd name="connsiteY9" fmla="*/ 55134 h 234319"/>
                <a:gd name="connsiteX10" fmla="*/ 182631 w 254994"/>
                <a:gd name="connsiteY10" fmla="*/ 55134 h 234319"/>
                <a:gd name="connsiteX11" fmla="*/ 182631 w 254994"/>
                <a:gd name="connsiteY11" fmla="*/ 79255 h 234319"/>
                <a:gd name="connsiteX12" fmla="*/ 144727 w 254994"/>
                <a:gd name="connsiteY12" fmla="*/ 79255 h 234319"/>
                <a:gd name="connsiteX13" fmla="*/ 144727 w 254994"/>
                <a:gd name="connsiteY13" fmla="*/ 55134 h 234319"/>
                <a:gd name="connsiteX14" fmla="*/ 182631 w 254994"/>
                <a:gd name="connsiteY14" fmla="*/ 55134 h 234319"/>
                <a:gd name="connsiteX15" fmla="*/ 234320 w 254994"/>
                <a:gd name="connsiteY15" fmla="*/ 55134 h 234319"/>
                <a:gd name="connsiteX16" fmla="*/ 234320 w 254994"/>
                <a:gd name="connsiteY16" fmla="*/ 79255 h 234319"/>
                <a:gd name="connsiteX17" fmla="*/ 196415 w 254994"/>
                <a:gd name="connsiteY17" fmla="*/ 79255 h 234319"/>
                <a:gd name="connsiteX18" fmla="*/ 196415 w 254994"/>
                <a:gd name="connsiteY18" fmla="*/ 55134 h 234319"/>
                <a:gd name="connsiteX19" fmla="*/ 234320 w 254994"/>
                <a:gd name="connsiteY19" fmla="*/ 55134 h 234319"/>
                <a:gd name="connsiteX20" fmla="*/ 234320 w 254994"/>
                <a:gd name="connsiteY20" fmla="*/ 117160 h 234319"/>
                <a:gd name="connsiteX21" fmla="*/ 196415 w 254994"/>
                <a:gd name="connsiteY21" fmla="*/ 117160 h 234319"/>
                <a:gd name="connsiteX22" fmla="*/ 196415 w 254994"/>
                <a:gd name="connsiteY22" fmla="*/ 93039 h 234319"/>
                <a:gd name="connsiteX23" fmla="*/ 234320 w 254994"/>
                <a:gd name="connsiteY23" fmla="*/ 93039 h 234319"/>
                <a:gd name="connsiteX24" fmla="*/ 234320 w 254994"/>
                <a:gd name="connsiteY24" fmla="*/ 117160 h 234319"/>
                <a:gd name="connsiteX25" fmla="*/ 234320 w 254994"/>
                <a:gd name="connsiteY25" fmla="*/ 146450 h 234319"/>
                <a:gd name="connsiteX26" fmla="*/ 196415 w 254994"/>
                <a:gd name="connsiteY26" fmla="*/ 149896 h 234319"/>
                <a:gd name="connsiteX27" fmla="*/ 196415 w 254994"/>
                <a:gd name="connsiteY27" fmla="*/ 130943 h 234319"/>
                <a:gd name="connsiteX28" fmla="*/ 234320 w 254994"/>
                <a:gd name="connsiteY28" fmla="*/ 130943 h 234319"/>
                <a:gd name="connsiteX29" fmla="*/ 234320 w 254994"/>
                <a:gd name="connsiteY29" fmla="*/ 146450 h 234319"/>
                <a:gd name="connsiteX30" fmla="*/ 79255 w 254994"/>
                <a:gd name="connsiteY30" fmla="*/ 130943 h 234319"/>
                <a:gd name="connsiteX31" fmla="*/ 79255 w 254994"/>
                <a:gd name="connsiteY31" fmla="*/ 160233 h 234319"/>
                <a:gd name="connsiteX32" fmla="*/ 41351 w 254994"/>
                <a:gd name="connsiteY32" fmla="*/ 163679 h 234319"/>
                <a:gd name="connsiteX33" fmla="*/ 41351 w 254994"/>
                <a:gd name="connsiteY33" fmla="*/ 130943 h 234319"/>
                <a:gd name="connsiteX34" fmla="*/ 79255 w 254994"/>
                <a:gd name="connsiteY34" fmla="*/ 130943 h 234319"/>
                <a:gd name="connsiteX35" fmla="*/ 79255 w 254994"/>
                <a:gd name="connsiteY35" fmla="*/ 117160 h 234319"/>
                <a:gd name="connsiteX36" fmla="*/ 41351 w 254994"/>
                <a:gd name="connsiteY36" fmla="*/ 117160 h 234319"/>
                <a:gd name="connsiteX37" fmla="*/ 41351 w 254994"/>
                <a:gd name="connsiteY37" fmla="*/ 93039 h 234319"/>
                <a:gd name="connsiteX38" fmla="*/ 79255 w 254994"/>
                <a:gd name="connsiteY38" fmla="*/ 93039 h 234319"/>
                <a:gd name="connsiteX39" fmla="*/ 79255 w 254994"/>
                <a:gd name="connsiteY39" fmla="*/ 117160 h 234319"/>
                <a:gd name="connsiteX40" fmla="*/ 130943 w 254994"/>
                <a:gd name="connsiteY40" fmla="*/ 117160 h 234319"/>
                <a:gd name="connsiteX41" fmla="*/ 93039 w 254994"/>
                <a:gd name="connsiteY41" fmla="*/ 117160 h 234319"/>
                <a:gd name="connsiteX42" fmla="*/ 93039 w 254994"/>
                <a:gd name="connsiteY42" fmla="*/ 93039 h 234319"/>
                <a:gd name="connsiteX43" fmla="*/ 130943 w 254994"/>
                <a:gd name="connsiteY43" fmla="*/ 93039 h 234319"/>
                <a:gd name="connsiteX44" fmla="*/ 130943 w 254994"/>
                <a:gd name="connsiteY44" fmla="*/ 117160 h 234319"/>
                <a:gd name="connsiteX45" fmla="*/ 144727 w 254994"/>
                <a:gd name="connsiteY45" fmla="*/ 117160 h 234319"/>
                <a:gd name="connsiteX46" fmla="*/ 144727 w 254994"/>
                <a:gd name="connsiteY46" fmla="*/ 93039 h 234319"/>
                <a:gd name="connsiteX47" fmla="*/ 182631 w 254994"/>
                <a:gd name="connsiteY47" fmla="*/ 93039 h 234319"/>
                <a:gd name="connsiteX48" fmla="*/ 182631 w 254994"/>
                <a:gd name="connsiteY48" fmla="*/ 117160 h 234319"/>
                <a:gd name="connsiteX49" fmla="*/ 144727 w 254994"/>
                <a:gd name="connsiteY49" fmla="*/ 117160 h 234319"/>
                <a:gd name="connsiteX50" fmla="*/ 130943 w 254994"/>
                <a:gd name="connsiteY50" fmla="*/ 155754 h 234319"/>
                <a:gd name="connsiteX51" fmla="*/ 93039 w 254994"/>
                <a:gd name="connsiteY51" fmla="*/ 159199 h 234319"/>
                <a:gd name="connsiteX52" fmla="*/ 93039 w 254994"/>
                <a:gd name="connsiteY52" fmla="*/ 130943 h 234319"/>
                <a:gd name="connsiteX53" fmla="*/ 130943 w 254994"/>
                <a:gd name="connsiteY53" fmla="*/ 130943 h 234319"/>
                <a:gd name="connsiteX54" fmla="*/ 130943 w 254994"/>
                <a:gd name="connsiteY54" fmla="*/ 155754 h 234319"/>
                <a:gd name="connsiteX55" fmla="*/ 144727 w 254994"/>
                <a:gd name="connsiteY55" fmla="*/ 130943 h 234319"/>
                <a:gd name="connsiteX56" fmla="*/ 182631 w 254994"/>
                <a:gd name="connsiteY56" fmla="*/ 130943 h 234319"/>
                <a:gd name="connsiteX57" fmla="*/ 182631 w 254994"/>
                <a:gd name="connsiteY57" fmla="*/ 150929 h 234319"/>
                <a:gd name="connsiteX58" fmla="*/ 144727 w 254994"/>
                <a:gd name="connsiteY58" fmla="*/ 154375 h 234319"/>
                <a:gd name="connsiteX59" fmla="*/ 144727 w 254994"/>
                <a:gd name="connsiteY59" fmla="*/ 130943 h 234319"/>
                <a:gd name="connsiteX60" fmla="*/ 254995 w 254994"/>
                <a:gd name="connsiteY60" fmla="*/ 165402 h 234319"/>
                <a:gd name="connsiteX61" fmla="*/ 254995 w 254994"/>
                <a:gd name="connsiteY61" fmla="*/ 34459 h 234319"/>
                <a:gd name="connsiteX62" fmla="*/ 41351 w 254994"/>
                <a:gd name="connsiteY62" fmla="*/ 34459 h 234319"/>
                <a:gd name="connsiteX63" fmla="*/ 41351 w 254994"/>
                <a:gd name="connsiteY63" fmla="*/ 31013 h 234319"/>
                <a:gd name="connsiteX64" fmla="*/ 10338 w 254994"/>
                <a:gd name="connsiteY64" fmla="*/ 0 h 234319"/>
                <a:gd name="connsiteX65" fmla="*/ 0 w 254994"/>
                <a:gd name="connsiteY65" fmla="*/ 10338 h 234319"/>
                <a:gd name="connsiteX66" fmla="*/ 10338 w 254994"/>
                <a:gd name="connsiteY66" fmla="*/ 20675 h 234319"/>
                <a:gd name="connsiteX67" fmla="*/ 20675 w 254994"/>
                <a:gd name="connsiteY67" fmla="*/ 31013 h 234319"/>
                <a:gd name="connsiteX68" fmla="*/ 20675 w 254994"/>
                <a:gd name="connsiteY68" fmla="*/ 203307 h 234319"/>
                <a:gd name="connsiteX69" fmla="*/ 51688 w 254994"/>
                <a:gd name="connsiteY69" fmla="*/ 234320 h 234319"/>
                <a:gd name="connsiteX70" fmla="*/ 62026 w 254994"/>
                <a:gd name="connsiteY70" fmla="*/ 234320 h 234319"/>
                <a:gd name="connsiteX71" fmla="*/ 213644 w 254994"/>
                <a:gd name="connsiteY71" fmla="*/ 234320 h 234319"/>
                <a:gd name="connsiteX72" fmla="*/ 244657 w 254994"/>
                <a:gd name="connsiteY72" fmla="*/ 234320 h 234319"/>
                <a:gd name="connsiteX73" fmla="*/ 254995 w 254994"/>
                <a:gd name="connsiteY73" fmla="*/ 223982 h 234319"/>
                <a:gd name="connsiteX74" fmla="*/ 244657 w 254994"/>
                <a:gd name="connsiteY74" fmla="*/ 213644 h 234319"/>
                <a:gd name="connsiteX75" fmla="*/ 51688 w 254994"/>
                <a:gd name="connsiteY75" fmla="*/ 213644 h 234319"/>
                <a:gd name="connsiteX76" fmla="*/ 41351 w 254994"/>
                <a:gd name="connsiteY76" fmla="*/ 203307 h 234319"/>
                <a:gd name="connsiteX77" fmla="*/ 41351 w 254994"/>
                <a:gd name="connsiteY77" fmla="*/ 184354 h 234319"/>
                <a:gd name="connsiteX78" fmla="*/ 254995 w 254994"/>
                <a:gd name="connsiteY78" fmla="*/ 165402 h 2343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</a:cxnLst>
              <a:rect l="l" t="t" r="r" b="b"/>
              <a:pathLst>
                <a:path w="254994" h="234319">
                  <a:moveTo>
                    <a:pt x="79255" y="79255"/>
                  </a:moveTo>
                  <a:lnTo>
                    <a:pt x="41351" y="79255"/>
                  </a:lnTo>
                  <a:lnTo>
                    <a:pt x="41351" y="55134"/>
                  </a:lnTo>
                  <a:lnTo>
                    <a:pt x="79255" y="55134"/>
                  </a:lnTo>
                  <a:lnTo>
                    <a:pt x="79255" y="79255"/>
                  </a:lnTo>
                  <a:close/>
                  <a:moveTo>
                    <a:pt x="130943" y="55134"/>
                  </a:moveTo>
                  <a:lnTo>
                    <a:pt x="130943" y="79255"/>
                  </a:lnTo>
                  <a:lnTo>
                    <a:pt x="93039" y="79255"/>
                  </a:lnTo>
                  <a:lnTo>
                    <a:pt x="93039" y="55134"/>
                  </a:lnTo>
                  <a:lnTo>
                    <a:pt x="130943" y="55134"/>
                  </a:lnTo>
                  <a:close/>
                  <a:moveTo>
                    <a:pt x="182631" y="55134"/>
                  </a:moveTo>
                  <a:lnTo>
                    <a:pt x="182631" y="79255"/>
                  </a:lnTo>
                  <a:lnTo>
                    <a:pt x="144727" y="79255"/>
                  </a:lnTo>
                  <a:lnTo>
                    <a:pt x="144727" y="55134"/>
                  </a:lnTo>
                  <a:lnTo>
                    <a:pt x="182631" y="55134"/>
                  </a:lnTo>
                  <a:close/>
                  <a:moveTo>
                    <a:pt x="234320" y="55134"/>
                  </a:moveTo>
                  <a:lnTo>
                    <a:pt x="234320" y="79255"/>
                  </a:lnTo>
                  <a:lnTo>
                    <a:pt x="196415" y="79255"/>
                  </a:lnTo>
                  <a:lnTo>
                    <a:pt x="196415" y="55134"/>
                  </a:lnTo>
                  <a:lnTo>
                    <a:pt x="234320" y="55134"/>
                  </a:lnTo>
                  <a:close/>
                  <a:moveTo>
                    <a:pt x="234320" y="117160"/>
                  </a:moveTo>
                  <a:lnTo>
                    <a:pt x="196415" y="117160"/>
                  </a:lnTo>
                  <a:lnTo>
                    <a:pt x="196415" y="93039"/>
                  </a:lnTo>
                  <a:lnTo>
                    <a:pt x="234320" y="93039"/>
                  </a:lnTo>
                  <a:lnTo>
                    <a:pt x="234320" y="117160"/>
                  </a:lnTo>
                  <a:close/>
                  <a:moveTo>
                    <a:pt x="234320" y="146450"/>
                  </a:moveTo>
                  <a:lnTo>
                    <a:pt x="196415" y="149896"/>
                  </a:lnTo>
                  <a:lnTo>
                    <a:pt x="196415" y="130943"/>
                  </a:lnTo>
                  <a:lnTo>
                    <a:pt x="234320" y="130943"/>
                  </a:lnTo>
                  <a:lnTo>
                    <a:pt x="234320" y="146450"/>
                  </a:lnTo>
                  <a:close/>
                  <a:moveTo>
                    <a:pt x="79255" y="130943"/>
                  </a:moveTo>
                  <a:lnTo>
                    <a:pt x="79255" y="160233"/>
                  </a:lnTo>
                  <a:lnTo>
                    <a:pt x="41351" y="163679"/>
                  </a:lnTo>
                  <a:lnTo>
                    <a:pt x="41351" y="130943"/>
                  </a:lnTo>
                  <a:lnTo>
                    <a:pt x="79255" y="130943"/>
                  </a:lnTo>
                  <a:close/>
                  <a:moveTo>
                    <a:pt x="79255" y="117160"/>
                  </a:moveTo>
                  <a:lnTo>
                    <a:pt x="41351" y="117160"/>
                  </a:lnTo>
                  <a:lnTo>
                    <a:pt x="41351" y="93039"/>
                  </a:lnTo>
                  <a:lnTo>
                    <a:pt x="79255" y="93039"/>
                  </a:lnTo>
                  <a:lnTo>
                    <a:pt x="79255" y="117160"/>
                  </a:lnTo>
                  <a:close/>
                  <a:moveTo>
                    <a:pt x="130943" y="117160"/>
                  </a:moveTo>
                  <a:lnTo>
                    <a:pt x="93039" y="117160"/>
                  </a:lnTo>
                  <a:lnTo>
                    <a:pt x="93039" y="93039"/>
                  </a:lnTo>
                  <a:lnTo>
                    <a:pt x="130943" y="93039"/>
                  </a:lnTo>
                  <a:lnTo>
                    <a:pt x="130943" y="117160"/>
                  </a:lnTo>
                  <a:close/>
                  <a:moveTo>
                    <a:pt x="144727" y="117160"/>
                  </a:moveTo>
                  <a:lnTo>
                    <a:pt x="144727" y="93039"/>
                  </a:lnTo>
                  <a:lnTo>
                    <a:pt x="182631" y="93039"/>
                  </a:lnTo>
                  <a:lnTo>
                    <a:pt x="182631" y="117160"/>
                  </a:lnTo>
                  <a:lnTo>
                    <a:pt x="144727" y="117160"/>
                  </a:lnTo>
                  <a:close/>
                  <a:moveTo>
                    <a:pt x="130943" y="155754"/>
                  </a:moveTo>
                  <a:lnTo>
                    <a:pt x="93039" y="159199"/>
                  </a:lnTo>
                  <a:lnTo>
                    <a:pt x="93039" y="130943"/>
                  </a:lnTo>
                  <a:lnTo>
                    <a:pt x="130943" y="130943"/>
                  </a:lnTo>
                  <a:lnTo>
                    <a:pt x="130943" y="155754"/>
                  </a:lnTo>
                  <a:close/>
                  <a:moveTo>
                    <a:pt x="144727" y="130943"/>
                  </a:moveTo>
                  <a:lnTo>
                    <a:pt x="182631" y="130943"/>
                  </a:lnTo>
                  <a:lnTo>
                    <a:pt x="182631" y="150929"/>
                  </a:lnTo>
                  <a:lnTo>
                    <a:pt x="144727" y="154375"/>
                  </a:lnTo>
                  <a:lnTo>
                    <a:pt x="144727" y="130943"/>
                  </a:lnTo>
                  <a:close/>
                  <a:moveTo>
                    <a:pt x="254995" y="165402"/>
                  </a:moveTo>
                  <a:lnTo>
                    <a:pt x="254995" y="34459"/>
                  </a:lnTo>
                  <a:lnTo>
                    <a:pt x="41351" y="34459"/>
                  </a:lnTo>
                  <a:lnTo>
                    <a:pt x="41351" y="31013"/>
                  </a:lnTo>
                  <a:cubicBezTo>
                    <a:pt x="41351" y="13784"/>
                    <a:pt x="27567" y="0"/>
                    <a:pt x="10338" y="0"/>
                  </a:cubicBezTo>
                  <a:cubicBezTo>
                    <a:pt x="4480" y="0"/>
                    <a:pt x="0" y="4480"/>
                    <a:pt x="0" y="10338"/>
                  </a:cubicBezTo>
                  <a:cubicBezTo>
                    <a:pt x="0" y="16196"/>
                    <a:pt x="4480" y="20675"/>
                    <a:pt x="10338" y="20675"/>
                  </a:cubicBezTo>
                  <a:cubicBezTo>
                    <a:pt x="16196" y="20675"/>
                    <a:pt x="20675" y="25155"/>
                    <a:pt x="20675" y="31013"/>
                  </a:cubicBezTo>
                  <a:lnTo>
                    <a:pt x="20675" y="203307"/>
                  </a:lnTo>
                  <a:cubicBezTo>
                    <a:pt x="20675" y="220536"/>
                    <a:pt x="34459" y="234320"/>
                    <a:pt x="51688" y="234320"/>
                  </a:cubicBezTo>
                  <a:lnTo>
                    <a:pt x="62026" y="234320"/>
                  </a:lnTo>
                  <a:lnTo>
                    <a:pt x="213644" y="234320"/>
                  </a:lnTo>
                  <a:lnTo>
                    <a:pt x="244657" y="234320"/>
                  </a:lnTo>
                  <a:cubicBezTo>
                    <a:pt x="250515" y="234320"/>
                    <a:pt x="254995" y="229840"/>
                    <a:pt x="254995" y="223982"/>
                  </a:cubicBezTo>
                  <a:cubicBezTo>
                    <a:pt x="254995" y="218124"/>
                    <a:pt x="250515" y="213644"/>
                    <a:pt x="244657" y="213644"/>
                  </a:cubicBezTo>
                  <a:lnTo>
                    <a:pt x="51688" y="213644"/>
                  </a:lnTo>
                  <a:cubicBezTo>
                    <a:pt x="45830" y="213644"/>
                    <a:pt x="41351" y="209165"/>
                    <a:pt x="41351" y="203307"/>
                  </a:cubicBezTo>
                  <a:lnTo>
                    <a:pt x="41351" y="184354"/>
                  </a:lnTo>
                  <a:lnTo>
                    <a:pt x="254995" y="165402"/>
                  </a:lnTo>
                  <a:close/>
                </a:path>
              </a:pathLst>
            </a:custGeom>
            <a:solidFill>
              <a:srgbClr val="000000"/>
            </a:solidFill>
            <a:ln w="337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27" name="Freeform: Shape 126">
              <a:extLst>
                <a:ext uri="{FF2B5EF4-FFF2-40B4-BE49-F238E27FC236}">
                  <a16:creationId xmlns:a16="http://schemas.microsoft.com/office/drawing/2014/main" id="{4398F0B5-D202-40C8-B23D-9D8BF02FD48D}"/>
                </a:ext>
              </a:extLst>
            </p:cNvPr>
            <p:cNvSpPr/>
            <p:nvPr/>
          </p:nvSpPr>
          <p:spPr>
            <a:xfrm>
              <a:off x="4476957" y="2185802"/>
              <a:ext cx="41350" cy="41350"/>
            </a:xfrm>
            <a:custGeom>
              <a:avLst/>
              <a:gdLst>
                <a:gd name="connsiteX0" fmla="*/ 41351 w 41350"/>
                <a:gd name="connsiteY0" fmla="*/ 20675 h 41350"/>
                <a:gd name="connsiteX1" fmla="*/ 20675 w 41350"/>
                <a:gd name="connsiteY1" fmla="*/ 41351 h 41350"/>
                <a:gd name="connsiteX2" fmla="*/ 0 w 41350"/>
                <a:gd name="connsiteY2" fmla="*/ 20675 h 41350"/>
                <a:gd name="connsiteX3" fmla="*/ 20675 w 41350"/>
                <a:gd name="connsiteY3" fmla="*/ 0 h 41350"/>
                <a:gd name="connsiteX4" fmla="*/ 41351 w 41350"/>
                <a:gd name="connsiteY4" fmla="*/ 20675 h 41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1350" h="41350">
                  <a:moveTo>
                    <a:pt x="41351" y="20675"/>
                  </a:moveTo>
                  <a:cubicBezTo>
                    <a:pt x="41351" y="32094"/>
                    <a:pt x="32094" y="41351"/>
                    <a:pt x="20675" y="41351"/>
                  </a:cubicBezTo>
                  <a:cubicBezTo>
                    <a:pt x="9257" y="41351"/>
                    <a:pt x="0" y="32094"/>
                    <a:pt x="0" y="20675"/>
                  </a:cubicBezTo>
                  <a:cubicBezTo>
                    <a:pt x="0" y="9257"/>
                    <a:pt x="9257" y="0"/>
                    <a:pt x="20675" y="0"/>
                  </a:cubicBezTo>
                  <a:cubicBezTo>
                    <a:pt x="32094" y="0"/>
                    <a:pt x="41351" y="9257"/>
                    <a:pt x="41351" y="20675"/>
                  </a:cubicBezTo>
                  <a:close/>
                </a:path>
              </a:pathLst>
            </a:custGeom>
            <a:solidFill>
              <a:srgbClr val="000000"/>
            </a:solidFill>
            <a:ln w="337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28" name="Freeform: Shape 127">
              <a:extLst>
                <a:ext uri="{FF2B5EF4-FFF2-40B4-BE49-F238E27FC236}">
                  <a16:creationId xmlns:a16="http://schemas.microsoft.com/office/drawing/2014/main" id="{089C9AED-F60E-4292-A543-EF173016352F}"/>
                </a:ext>
              </a:extLst>
            </p:cNvPr>
            <p:cNvSpPr/>
            <p:nvPr/>
          </p:nvSpPr>
          <p:spPr>
            <a:xfrm>
              <a:off x="4628576" y="2185802"/>
              <a:ext cx="41350" cy="41350"/>
            </a:xfrm>
            <a:custGeom>
              <a:avLst/>
              <a:gdLst>
                <a:gd name="connsiteX0" fmla="*/ 41351 w 41350"/>
                <a:gd name="connsiteY0" fmla="*/ 20675 h 41350"/>
                <a:gd name="connsiteX1" fmla="*/ 20675 w 41350"/>
                <a:gd name="connsiteY1" fmla="*/ 41351 h 41350"/>
                <a:gd name="connsiteX2" fmla="*/ 0 w 41350"/>
                <a:gd name="connsiteY2" fmla="*/ 20675 h 41350"/>
                <a:gd name="connsiteX3" fmla="*/ 20675 w 41350"/>
                <a:gd name="connsiteY3" fmla="*/ 0 h 41350"/>
                <a:gd name="connsiteX4" fmla="*/ 41351 w 41350"/>
                <a:gd name="connsiteY4" fmla="*/ 20675 h 41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1350" h="41350">
                  <a:moveTo>
                    <a:pt x="41351" y="20675"/>
                  </a:moveTo>
                  <a:cubicBezTo>
                    <a:pt x="41351" y="32094"/>
                    <a:pt x="32094" y="41351"/>
                    <a:pt x="20675" y="41351"/>
                  </a:cubicBezTo>
                  <a:cubicBezTo>
                    <a:pt x="9257" y="41351"/>
                    <a:pt x="0" y="32094"/>
                    <a:pt x="0" y="20675"/>
                  </a:cubicBezTo>
                  <a:cubicBezTo>
                    <a:pt x="0" y="9257"/>
                    <a:pt x="9257" y="0"/>
                    <a:pt x="20675" y="0"/>
                  </a:cubicBezTo>
                  <a:cubicBezTo>
                    <a:pt x="32094" y="0"/>
                    <a:pt x="41351" y="9257"/>
                    <a:pt x="41351" y="20675"/>
                  </a:cubicBezTo>
                  <a:close/>
                </a:path>
              </a:pathLst>
            </a:custGeom>
            <a:solidFill>
              <a:srgbClr val="000000"/>
            </a:solidFill>
            <a:ln w="337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129" name="Graphic 6" descr="Gears">
            <a:extLst>
              <a:ext uri="{FF2B5EF4-FFF2-40B4-BE49-F238E27FC236}">
                <a16:creationId xmlns:a16="http://schemas.microsoft.com/office/drawing/2014/main" id="{F2A8FBA9-D720-43EB-83A9-801F6995B016}"/>
              </a:ext>
            </a:extLst>
          </p:cNvPr>
          <p:cNvGrpSpPr/>
          <p:nvPr/>
        </p:nvGrpSpPr>
        <p:grpSpPr>
          <a:xfrm>
            <a:off x="4492686" y="1948712"/>
            <a:ext cx="178095" cy="215516"/>
            <a:chOff x="5995943" y="1319393"/>
            <a:chExt cx="224671" cy="271879"/>
          </a:xfrm>
          <a:solidFill>
            <a:srgbClr val="F2F2F2"/>
          </a:solidFill>
        </p:grpSpPr>
        <p:sp>
          <p:nvSpPr>
            <p:cNvPr id="130" name="Freeform: Shape 129">
              <a:extLst>
                <a:ext uri="{FF2B5EF4-FFF2-40B4-BE49-F238E27FC236}">
                  <a16:creationId xmlns:a16="http://schemas.microsoft.com/office/drawing/2014/main" id="{A4C06C74-F53B-4BFE-9830-83879DD4733B}"/>
                </a:ext>
              </a:extLst>
            </p:cNvPr>
            <p:cNvSpPr/>
            <p:nvPr/>
          </p:nvSpPr>
          <p:spPr>
            <a:xfrm>
              <a:off x="6073820" y="1319393"/>
              <a:ext cx="146794" cy="146449"/>
            </a:xfrm>
            <a:custGeom>
              <a:avLst/>
              <a:gdLst>
                <a:gd name="connsiteX0" fmla="*/ 73397 w 146794"/>
                <a:gd name="connsiteY0" fmla="*/ 99241 h 146449"/>
                <a:gd name="connsiteX1" fmla="*/ 47553 w 146794"/>
                <a:gd name="connsiteY1" fmla="*/ 73397 h 146449"/>
                <a:gd name="connsiteX2" fmla="*/ 73397 w 146794"/>
                <a:gd name="connsiteY2" fmla="*/ 47553 h 146449"/>
                <a:gd name="connsiteX3" fmla="*/ 99241 w 146794"/>
                <a:gd name="connsiteY3" fmla="*/ 73397 h 146449"/>
                <a:gd name="connsiteX4" fmla="*/ 73397 w 146794"/>
                <a:gd name="connsiteY4" fmla="*/ 99241 h 146449"/>
                <a:gd name="connsiteX5" fmla="*/ 131632 w 146794"/>
                <a:gd name="connsiteY5" fmla="*/ 57202 h 146449"/>
                <a:gd name="connsiteX6" fmla="*/ 126119 w 146794"/>
                <a:gd name="connsiteY6" fmla="*/ 43763 h 146449"/>
                <a:gd name="connsiteX7" fmla="*/ 131632 w 146794"/>
                <a:gd name="connsiteY7" fmla="*/ 27567 h 146449"/>
                <a:gd name="connsiteX8" fmla="*/ 119227 w 146794"/>
                <a:gd name="connsiteY8" fmla="*/ 15162 h 146449"/>
                <a:gd name="connsiteX9" fmla="*/ 103032 w 146794"/>
                <a:gd name="connsiteY9" fmla="*/ 20675 h 146449"/>
                <a:gd name="connsiteX10" fmla="*/ 89593 w 146794"/>
                <a:gd name="connsiteY10" fmla="*/ 15162 h 146449"/>
                <a:gd name="connsiteX11" fmla="*/ 82012 w 146794"/>
                <a:gd name="connsiteY11" fmla="*/ 0 h 146449"/>
                <a:gd name="connsiteX12" fmla="*/ 64782 w 146794"/>
                <a:gd name="connsiteY12" fmla="*/ 0 h 146449"/>
                <a:gd name="connsiteX13" fmla="*/ 57202 w 146794"/>
                <a:gd name="connsiteY13" fmla="*/ 15162 h 146449"/>
                <a:gd name="connsiteX14" fmla="*/ 43763 w 146794"/>
                <a:gd name="connsiteY14" fmla="*/ 20675 h 146449"/>
                <a:gd name="connsiteX15" fmla="*/ 27567 w 146794"/>
                <a:gd name="connsiteY15" fmla="*/ 15162 h 146449"/>
                <a:gd name="connsiteX16" fmla="*/ 15162 w 146794"/>
                <a:gd name="connsiteY16" fmla="*/ 27567 h 146449"/>
                <a:gd name="connsiteX17" fmla="*/ 20675 w 146794"/>
                <a:gd name="connsiteY17" fmla="*/ 43763 h 146449"/>
                <a:gd name="connsiteX18" fmla="*/ 15162 w 146794"/>
                <a:gd name="connsiteY18" fmla="*/ 57202 h 146449"/>
                <a:gd name="connsiteX19" fmla="*/ 0 w 146794"/>
                <a:gd name="connsiteY19" fmla="*/ 64782 h 146449"/>
                <a:gd name="connsiteX20" fmla="*/ 0 w 146794"/>
                <a:gd name="connsiteY20" fmla="*/ 82012 h 146449"/>
                <a:gd name="connsiteX21" fmla="*/ 15162 w 146794"/>
                <a:gd name="connsiteY21" fmla="*/ 89593 h 146449"/>
                <a:gd name="connsiteX22" fmla="*/ 20675 w 146794"/>
                <a:gd name="connsiteY22" fmla="*/ 103032 h 146449"/>
                <a:gd name="connsiteX23" fmla="*/ 15162 w 146794"/>
                <a:gd name="connsiteY23" fmla="*/ 119227 h 146449"/>
                <a:gd name="connsiteX24" fmla="*/ 27222 w 146794"/>
                <a:gd name="connsiteY24" fmla="*/ 131288 h 146449"/>
                <a:gd name="connsiteX25" fmla="*/ 43418 w 146794"/>
                <a:gd name="connsiteY25" fmla="*/ 125774 h 146449"/>
                <a:gd name="connsiteX26" fmla="*/ 56857 w 146794"/>
                <a:gd name="connsiteY26" fmla="*/ 131288 h 146449"/>
                <a:gd name="connsiteX27" fmla="*/ 64438 w 146794"/>
                <a:gd name="connsiteY27" fmla="*/ 146450 h 146449"/>
                <a:gd name="connsiteX28" fmla="*/ 81667 w 146794"/>
                <a:gd name="connsiteY28" fmla="*/ 146450 h 146449"/>
                <a:gd name="connsiteX29" fmla="*/ 89248 w 146794"/>
                <a:gd name="connsiteY29" fmla="*/ 131288 h 146449"/>
                <a:gd name="connsiteX30" fmla="*/ 102687 w 146794"/>
                <a:gd name="connsiteY30" fmla="*/ 125774 h 146449"/>
                <a:gd name="connsiteX31" fmla="*/ 118883 w 146794"/>
                <a:gd name="connsiteY31" fmla="*/ 131288 h 146449"/>
                <a:gd name="connsiteX32" fmla="*/ 131288 w 146794"/>
                <a:gd name="connsiteY32" fmla="*/ 119227 h 146449"/>
                <a:gd name="connsiteX33" fmla="*/ 125774 w 146794"/>
                <a:gd name="connsiteY33" fmla="*/ 103032 h 146449"/>
                <a:gd name="connsiteX34" fmla="*/ 131632 w 146794"/>
                <a:gd name="connsiteY34" fmla="*/ 89593 h 146449"/>
                <a:gd name="connsiteX35" fmla="*/ 146794 w 146794"/>
                <a:gd name="connsiteY35" fmla="*/ 82012 h 146449"/>
                <a:gd name="connsiteX36" fmla="*/ 146794 w 146794"/>
                <a:gd name="connsiteY36" fmla="*/ 64782 h 146449"/>
                <a:gd name="connsiteX37" fmla="*/ 131632 w 146794"/>
                <a:gd name="connsiteY37" fmla="*/ 57202 h 1464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146794" h="146449">
                  <a:moveTo>
                    <a:pt x="73397" y="99241"/>
                  </a:moveTo>
                  <a:cubicBezTo>
                    <a:pt x="58924" y="99241"/>
                    <a:pt x="47553" y="87525"/>
                    <a:pt x="47553" y="73397"/>
                  </a:cubicBezTo>
                  <a:cubicBezTo>
                    <a:pt x="47553" y="59269"/>
                    <a:pt x="59269" y="47553"/>
                    <a:pt x="73397" y="47553"/>
                  </a:cubicBezTo>
                  <a:cubicBezTo>
                    <a:pt x="87870" y="47553"/>
                    <a:pt x="99241" y="59269"/>
                    <a:pt x="99241" y="73397"/>
                  </a:cubicBezTo>
                  <a:cubicBezTo>
                    <a:pt x="99241" y="87525"/>
                    <a:pt x="87525" y="99241"/>
                    <a:pt x="73397" y="99241"/>
                  </a:cubicBezTo>
                  <a:close/>
                  <a:moveTo>
                    <a:pt x="131632" y="57202"/>
                  </a:moveTo>
                  <a:cubicBezTo>
                    <a:pt x="130254" y="52377"/>
                    <a:pt x="128531" y="47898"/>
                    <a:pt x="126119" y="43763"/>
                  </a:cubicBezTo>
                  <a:lnTo>
                    <a:pt x="131632" y="27567"/>
                  </a:lnTo>
                  <a:lnTo>
                    <a:pt x="119227" y="15162"/>
                  </a:lnTo>
                  <a:lnTo>
                    <a:pt x="103032" y="20675"/>
                  </a:lnTo>
                  <a:cubicBezTo>
                    <a:pt x="98897" y="18263"/>
                    <a:pt x="94417" y="16540"/>
                    <a:pt x="89593" y="15162"/>
                  </a:cubicBezTo>
                  <a:lnTo>
                    <a:pt x="82012" y="0"/>
                  </a:lnTo>
                  <a:lnTo>
                    <a:pt x="64782" y="0"/>
                  </a:lnTo>
                  <a:lnTo>
                    <a:pt x="57202" y="15162"/>
                  </a:lnTo>
                  <a:cubicBezTo>
                    <a:pt x="52377" y="16540"/>
                    <a:pt x="47898" y="18263"/>
                    <a:pt x="43763" y="20675"/>
                  </a:cubicBezTo>
                  <a:lnTo>
                    <a:pt x="27567" y="15162"/>
                  </a:lnTo>
                  <a:lnTo>
                    <a:pt x="15162" y="27567"/>
                  </a:lnTo>
                  <a:lnTo>
                    <a:pt x="20675" y="43763"/>
                  </a:lnTo>
                  <a:cubicBezTo>
                    <a:pt x="18263" y="47898"/>
                    <a:pt x="16540" y="52377"/>
                    <a:pt x="15162" y="57202"/>
                  </a:cubicBezTo>
                  <a:lnTo>
                    <a:pt x="0" y="64782"/>
                  </a:lnTo>
                  <a:lnTo>
                    <a:pt x="0" y="82012"/>
                  </a:lnTo>
                  <a:lnTo>
                    <a:pt x="15162" y="89593"/>
                  </a:lnTo>
                  <a:cubicBezTo>
                    <a:pt x="16540" y="94417"/>
                    <a:pt x="18263" y="98897"/>
                    <a:pt x="20675" y="103032"/>
                  </a:cubicBezTo>
                  <a:lnTo>
                    <a:pt x="15162" y="119227"/>
                  </a:lnTo>
                  <a:lnTo>
                    <a:pt x="27222" y="131288"/>
                  </a:lnTo>
                  <a:lnTo>
                    <a:pt x="43418" y="125774"/>
                  </a:lnTo>
                  <a:cubicBezTo>
                    <a:pt x="47553" y="128187"/>
                    <a:pt x="52033" y="129909"/>
                    <a:pt x="56857" y="131288"/>
                  </a:cubicBezTo>
                  <a:lnTo>
                    <a:pt x="64438" y="146450"/>
                  </a:lnTo>
                  <a:lnTo>
                    <a:pt x="81667" y="146450"/>
                  </a:lnTo>
                  <a:lnTo>
                    <a:pt x="89248" y="131288"/>
                  </a:lnTo>
                  <a:cubicBezTo>
                    <a:pt x="94072" y="129909"/>
                    <a:pt x="98552" y="128187"/>
                    <a:pt x="102687" y="125774"/>
                  </a:cubicBezTo>
                  <a:lnTo>
                    <a:pt x="118883" y="131288"/>
                  </a:lnTo>
                  <a:lnTo>
                    <a:pt x="131288" y="119227"/>
                  </a:lnTo>
                  <a:lnTo>
                    <a:pt x="125774" y="103032"/>
                  </a:lnTo>
                  <a:cubicBezTo>
                    <a:pt x="128187" y="98897"/>
                    <a:pt x="130254" y="94072"/>
                    <a:pt x="131632" y="89593"/>
                  </a:cubicBezTo>
                  <a:lnTo>
                    <a:pt x="146794" y="82012"/>
                  </a:lnTo>
                  <a:lnTo>
                    <a:pt x="146794" y="64782"/>
                  </a:lnTo>
                  <a:lnTo>
                    <a:pt x="131632" y="57202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337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31" name="Freeform: Shape 130">
              <a:extLst>
                <a:ext uri="{FF2B5EF4-FFF2-40B4-BE49-F238E27FC236}">
                  <a16:creationId xmlns:a16="http://schemas.microsoft.com/office/drawing/2014/main" id="{A13E0B7A-C3B4-47D9-BB77-C49B6B564FC0}"/>
                </a:ext>
              </a:extLst>
            </p:cNvPr>
            <p:cNvSpPr/>
            <p:nvPr/>
          </p:nvSpPr>
          <p:spPr>
            <a:xfrm>
              <a:off x="5995943" y="1444823"/>
              <a:ext cx="146794" cy="146449"/>
            </a:xfrm>
            <a:custGeom>
              <a:avLst/>
              <a:gdLst>
                <a:gd name="connsiteX0" fmla="*/ 73397 w 146794"/>
                <a:gd name="connsiteY0" fmla="*/ 99241 h 146449"/>
                <a:gd name="connsiteX1" fmla="*/ 47553 w 146794"/>
                <a:gd name="connsiteY1" fmla="*/ 73397 h 146449"/>
                <a:gd name="connsiteX2" fmla="*/ 73397 w 146794"/>
                <a:gd name="connsiteY2" fmla="*/ 47553 h 146449"/>
                <a:gd name="connsiteX3" fmla="*/ 99241 w 146794"/>
                <a:gd name="connsiteY3" fmla="*/ 73397 h 146449"/>
                <a:gd name="connsiteX4" fmla="*/ 73397 w 146794"/>
                <a:gd name="connsiteY4" fmla="*/ 99241 h 146449"/>
                <a:gd name="connsiteX5" fmla="*/ 73397 w 146794"/>
                <a:gd name="connsiteY5" fmla="*/ 99241 h 146449"/>
                <a:gd name="connsiteX6" fmla="*/ 126119 w 146794"/>
                <a:gd name="connsiteY6" fmla="*/ 43763 h 146449"/>
                <a:gd name="connsiteX7" fmla="*/ 131632 w 146794"/>
                <a:gd name="connsiteY7" fmla="*/ 27567 h 146449"/>
                <a:gd name="connsiteX8" fmla="*/ 119227 w 146794"/>
                <a:gd name="connsiteY8" fmla="*/ 15162 h 146449"/>
                <a:gd name="connsiteX9" fmla="*/ 103032 w 146794"/>
                <a:gd name="connsiteY9" fmla="*/ 20675 h 146449"/>
                <a:gd name="connsiteX10" fmla="*/ 89593 w 146794"/>
                <a:gd name="connsiteY10" fmla="*/ 15162 h 146449"/>
                <a:gd name="connsiteX11" fmla="*/ 82012 w 146794"/>
                <a:gd name="connsiteY11" fmla="*/ 0 h 146449"/>
                <a:gd name="connsiteX12" fmla="*/ 64782 w 146794"/>
                <a:gd name="connsiteY12" fmla="*/ 0 h 146449"/>
                <a:gd name="connsiteX13" fmla="*/ 57202 w 146794"/>
                <a:gd name="connsiteY13" fmla="*/ 15162 h 146449"/>
                <a:gd name="connsiteX14" fmla="*/ 43763 w 146794"/>
                <a:gd name="connsiteY14" fmla="*/ 20675 h 146449"/>
                <a:gd name="connsiteX15" fmla="*/ 27567 w 146794"/>
                <a:gd name="connsiteY15" fmla="*/ 15162 h 146449"/>
                <a:gd name="connsiteX16" fmla="*/ 15506 w 146794"/>
                <a:gd name="connsiteY16" fmla="*/ 27222 h 146449"/>
                <a:gd name="connsiteX17" fmla="*/ 20675 w 146794"/>
                <a:gd name="connsiteY17" fmla="*/ 43418 h 146449"/>
                <a:gd name="connsiteX18" fmla="*/ 15162 w 146794"/>
                <a:gd name="connsiteY18" fmla="*/ 56857 h 146449"/>
                <a:gd name="connsiteX19" fmla="*/ 0 w 146794"/>
                <a:gd name="connsiteY19" fmla="*/ 64438 h 146449"/>
                <a:gd name="connsiteX20" fmla="*/ 0 w 146794"/>
                <a:gd name="connsiteY20" fmla="*/ 81667 h 146449"/>
                <a:gd name="connsiteX21" fmla="*/ 15162 w 146794"/>
                <a:gd name="connsiteY21" fmla="*/ 89248 h 146449"/>
                <a:gd name="connsiteX22" fmla="*/ 20675 w 146794"/>
                <a:gd name="connsiteY22" fmla="*/ 102687 h 146449"/>
                <a:gd name="connsiteX23" fmla="*/ 15506 w 146794"/>
                <a:gd name="connsiteY23" fmla="*/ 118883 h 146449"/>
                <a:gd name="connsiteX24" fmla="*/ 27567 w 146794"/>
                <a:gd name="connsiteY24" fmla="*/ 130943 h 146449"/>
                <a:gd name="connsiteX25" fmla="*/ 43763 w 146794"/>
                <a:gd name="connsiteY25" fmla="*/ 125774 h 146449"/>
                <a:gd name="connsiteX26" fmla="*/ 57202 w 146794"/>
                <a:gd name="connsiteY26" fmla="*/ 131288 h 146449"/>
                <a:gd name="connsiteX27" fmla="*/ 64782 w 146794"/>
                <a:gd name="connsiteY27" fmla="*/ 146450 h 146449"/>
                <a:gd name="connsiteX28" fmla="*/ 82012 w 146794"/>
                <a:gd name="connsiteY28" fmla="*/ 146450 h 146449"/>
                <a:gd name="connsiteX29" fmla="*/ 89593 w 146794"/>
                <a:gd name="connsiteY29" fmla="*/ 131288 h 146449"/>
                <a:gd name="connsiteX30" fmla="*/ 103032 w 146794"/>
                <a:gd name="connsiteY30" fmla="*/ 125774 h 146449"/>
                <a:gd name="connsiteX31" fmla="*/ 119227 w 146794"/>
                <a:gd name="connsiteY31" fmla="*/ 131288 h 146449"/>
                <a:gd name="connsiteX32" fmla="*/ 131288 w 146794"/>
                <a:gd name="connsiteY32" fmla="*/ 118883 h 146449"/>
                <a:gd name="connsiteX33" fmla="*/ 126119 w 146794"/>
                <a:gd name="connsiteY33" fmla="*/ 103032 h 146449"/>
                <a:gd name="connsiteX34" fmla="*/ 131632 w 146794"/>
                <a:gd name="connsiteY34" fmla="*/ 89593 h 146449"/>
                <a:gd name="connsiteX35" fmla="*/ 146794 w 146794"/>
                <a:gd name="connsiteY35" fmla="*/ 82012 h 146449"/>
                <a:gd name="connsiteX36" fmla="*/ 146794 w 146794"/>
                <a:gd name="connsiteY36" fmla="*/ 64782 h 146449"/>
                <a:gd name="connsiteX37" fmla="*/ 131632 w 146794"/>
                <a:gd name="connsiteY37" fmla="*/ 57202 h 146449"/>
                <a:gd name="connsiteX38" fmla="*/ 126119 w 146794"/>
                <a:gd name="connsiteY38" fmla="*/ 43763 h 1464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146794" h="146449">
                  <a:moveTo>
                    <a:pt x="73397" y="99241"/>
                  </a:moveTo>
                  <a:cubicBezTo>
                    <a:pt x="58924" y="99241"/>
                    <a:pt x="47553" y="87525"/>
                    <a:pt x="47553" y="73397"/>
                  </a:cubicBezTo>
                  <a:cubicBezTo>
                    <a:pt x="47553" y="58924"/>
                    <a:pt x="59269" y="47553"/>
                    <a:pt x="73397" y="47553"/>
                  </a:cubicBezTo>
                  <a:cubicBezTo>
                    <a:pt x="87870" y="47553"/>
                    <a:pt x="99241" y="59269"/>
                    <a:pt x="99241" y="73397"/>
                  </a:cubicBezTo>
                  <a:cubicBezTo>
                    <a:pt x="99241" y="87525"/>
                    <a:pt x="87870" y="99241"/>
                    <a:pt x="73397" y="99241"/>
                  </a:cubicBezTo>
                  <a:lnTo>
                    <a:pt x="73397" y="99241"/>
                  </a:lnTo>
                  <a:close/>
                  <a:moveTo>
                    <a:pt x="126119" y="43763"/>
                  </a:moveTo>
                  <a:lnTo>
                    <a:pt x="131632" y="27567"/>
                  </a:lnTo>
                  <a:lnTo>
                    <a:pt x="119227" y="15162"/>
                  </a:lnTo>
                  <a:lnTo>
                    <a:pt x="103032" y="20675"/>
                  </a:lnTo>
                  <a:cubicBezTo>
                    <a:pt x="98897" y="18263"/>
                    <a:pt x="94072" y="16540"/>
                    <a:pt x="89593" y="15162"/>
                  </a:cubicBezTo>
                  <a:lnTo>
                    <a:pt x="82012" y="0"/>
                  </a:lnTo>
                  <a:lnTo>
                    <a:pt x="64782" y="0"/>
                  </a:lnTo>
                  <a:lnTo>
                    <a:pt x="57202" y="15162"/>
                  </a:lnTo>
                  <a:cubicBezTo>
                    <a:pt x="52377" y="16540"/>
                    <a:pt x="47898" y="18263"/>
                    <a:pt x="43763" y="20675"/>
                  </a:cubicBezTo>
                  <a:lnTo>
                    <a:pt x="27567" y="15162"/>
                  </a:lnTo>
                  <a:lnTo>
                    <a:pt x="15506" y="27222"/>
                  </a:lnTo>
                  <a:lnTo>
                    <a:pt x="20675" y="43418"/>
                  </a:lnTo>
                  <a:cubicBezTo>
                    <a:pt x="18263" y="47553"/>
                    <a:pt x="16540" y="52377"/>
                    <a:pt x="15162" y="56857"/>
                  </a:cubicBezTo>
                  <a:lnTo>
                    <a:pt x="0" y="64438"/>
                  </a:lnTo>
                  <a:lnTo>
                    <a:pt x="0" y="81667"/>
                  </a:lnTo>
                  <a:lnTo>
                    <a:pt x="15162" y="89248"/>
                  </a:lnTo>
                  <a:cubicBezTo>
                    <a:pt x="16540" y="94072"/>
                    <a:pt x="18263" y="98552"/>
                    <a:pt x="20675" y="102687"/>
                  </a:cubicBezTo>
                  <a:lnTo>
                    <a:pt x="15506" y="118883"/>
                  </a:lnTo>
                  <a:lnTo>
                    <a:pt x="27567" y="130943"/>
                  </a:lnTo>
                  <a:lnTo>
                    <a:pt x="43763" y="125774"/>
                  </a:lnTo>
                  <a:cubicBezTo>
                    <a:pt x="47898" y="128187"/>
                    <a:pt x="52377" y="129909"/>
                    <a:pt x="57202" y="131288"/>
                  </a:cubicBezTo>
                  <a:lnTo>
                    <a:pt x="64782" y="146450"/>
                  </a:lnTo>
                  <a:lnTo>
                    <a:pt x="82012" y="146450"/>
                  </a:lnTo>
                  <a:lnTo>
                    <a:pt x="89593" y="131288"/>
                  </a:lnTo>
                  <a:cubicBezTo>
                    <a:pt x="94417" y="129909"/>
                    <a:pt x="98897" y="128187"/>
                    <a:pt x="103032" y="125774"/>
                  </a:cubicBezTo>
                  <a:lnTo>
                    <a:pt x="119227" y="131288"/>
                  </a:lnTo>
                  <a:lnTo>
                    <a:pt x="131288" y="118883"/>
                  </a:lnTo>
                  <a:lnTo>
                    <a:pt x="126119" y="103032"/>
                  </a:lnTo>
                  <a:cubicBezTo>
                    <a:pt x="128531" y="98897"/>
                    <a:pt x="130254" y="94417"/>
                    <a:pt x="131632" y="89593"/>
                  </a:cubicBezTo>
                  <a:lnTo>
                    <a:pt x="146794" y="82012"/>
                  </a:lnTo>
                  <a:lnTo>
                    <a:pt x="146794" y="64782"/>
                  </a:lnTo>
                  <a:lnTo>
                    <a:pt x="131632" y="57202"/>
                  </a:lnTo>
                  <a:cubicBezTo>
                    <a:pt x="130254" y="52377"/>
                    <a:pt x="128531" y="47898"/>
                    <a:pt x="126119" y="43763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337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sp>
        <p:nvSpPr>
          <p:cNvPr id="132" name="Graphic 31" descr="Pin">
            <a:extLst>
              <a:ext uri="{FF2B5EF4-FFF2-40B4-BE49-F238E27FC236}">
                <a16:creationId xmlns:a16="http://schemas.microsoft.com/office/drawing/2014/main" id="{E67F13EC-1E3A-43C3-9B7E-F5BC9DFE375B}"/>
              </a:ext>
            </a:extLst>
          </p:cNvPr>
          <p:cNvSpPr/>
          <p:nvPr/>
        </p:nvSpPr>
        <p:spPr>
          <a:xfrm>
            <a:off x="5688728" y="2461921"/>
            <a:ext cx="194110" cy="194221"/>
          </a:xfrm>
          <a:custGeom>
            <a:avLst/>
            <a:gdLst>
              <a:gd name="connsiteX0" fmla="*/ 119397 w 244874"/>
              <a:gd name="connsiteY0" fmla="*/ 236557 h 245015"/>
              <a:gd name="connsiteX1" fmla="*/ 168673 w 244874"/>
              <a:gd name="connsiteY1" fmla="*/ 187281 h 245015"/>
              <a:gd name="connsiteX2" fmla="*/ 238625 w 244874"/>
              <a:gd name="connsiteY2" fmla="*/ 244138 h 245015"/>
              <a:gd name="connsiteX3" fmla="*/ 243793 w 244874"/>
              <a:gd name="connsiteY3" fmla="*/ 243793 h 245015"/>
              <a:gd name="connsiteX4" fmla="*/ 244138 w 244874"/>
              <a:gd name="connsiteY4" fmla="*/ 238625 h 245015"/>
              <a:gd name="connsiteX5" fmla="*/ 187281 w 244874"/>
              <a:gd name="connsiteY5" fmla="*/ 169018 h 245015"/>
              <a:gd name="connsiteX6" fmla="*/ 236557 w 244874"/>
              <a:gd name="connsiteY6" fmla="*/ 119742 h 245015"/>
              <a:gd name="connsiteX7" fmla="*/ 239658 w 244874"/>
              <a:gd name="connsiteY7" fmla="*/ 105269 h 245015"/>
              <a:gd name="connsiteX8" fmla="*/ 227942 w 244874"/>
              <a:gd name="connsiteY8" fmla="*/ 96310 h 245015"/>
              <a:gd name="connsiteX9" fmla="*/ 180045 w 244874"/>
              <a:gd name="connsiteY9" fmla="*/ 108715 h 245015"/>
              <a:gd name="connsiteX10" fmla="*/ 106992 w 244874"/>
              <a:gd name="connsiteY10" fmla="*/ 50135 h 245015"/>
              <a:gd name="connsiteX11" fmla="*/ 114918 w 244874"/>
              <a:gd name="connsiteY11" fmla="*/ 11197 h 245015"/>
              <a:gd name="connsiteX12" fmla="*/ 94932 w 244874"/>
              <a:gd name="connsiteY12" fmla="*/ 2927 h 245015"/>
              <a:gd name="connsiteX13" fmla="*/ 2927 w 244874"/>
              <a:gd name="connsiteY13" fmla="*/ 94932 h 245015"/>
              <a:gd name="connsiteX14" fmla="*/ 11197 w 244874"/>
              <a:gd name="connsiteY14" fmla="*/ 114918 h 245015"/>
              <a:gd name="connsiteX15" fmla="*/ 50135 w 244874"/>
              <a:gd name="connsiteY15" fmla="*/ 106992 h 245015"/>
              <a:gd name="connsiteX16" fmla="*/ 108715 w 244874"/>
              <a:gd name="connsiteY16" fmla="*/ 180045 h 245015"/>
              <a:gd name="connsiteX17" fmla="*/ 96310 w 244874"/>
              <a:gd name="connsiteY17" fmla="*/ 227942 h 245015"/>
              <a:gd name="connsiteX18" fmla="*/ 105269 w 244874"/>
              <a:gd name="connsiteY18" fmla="*/ 239658 h 245015"/>
              <a:gd name="connsiteX19" fmla="*/ 119397 w 244874"/>
              <a:gd name="connsiteY19" fmla="*/ 236557 h 2450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244874" h="245015">
                <a:moveTo>
                  <a:pt x="119397" y="236557"/>
                </a:moveTo>
                <a:lnTo>
                  <a:pt x="168673" y="187281"/>
                </a:lnTo>
                <a:lnTo>
                  <a:pt x="238625" y="244138"/>
                </a:lnTo>
                <a:cubicBezTo>
                  <a:pt x="240003" y="245516"/>
                  <a:pt x="242415" y="245172"/>
                  <a:pt x="243793" y="243793"/>
                </a:cubicBezTo>
                <a:cubicBezTo>
                  <a:pt x="245172" y="242415"/>
                  <a:pt x="245172" y="240348"/>
                  <a:pt x="244138" y="238625"/>
                </a:cubicBezTo>
                <a:lnTo>
                  <a:pt x="187281" y="169018"/>
                </a:lnTo>
                <a:lnTo>
                  <a:pt x="236557" y="119742"/>
                </a:lnTo>
                <a:cubicBezTo>
                  <a:pt x="240348" y="115951"/>
                  <a:pt x="241381" y="110438"/>
                  <a:pt x="239658" y="105269"/>
                </a:cubicBezTo>
                <a:cubicBezTo>
                  <a:pt x="237935" y="100100"/>
                  <a:pt x="233111" y="96655"/>
                  <a:pt x="227942" y="96310"/>
                </a:cubicBezTo>
                <a:cubicBezTo>
                  <a:pt x="214159" y="94932"/>
                  <a:pt x="197274" y="99411"/>
                  <a:pt x="180045" y="108715"/>
                </a:cubicBezTo>
                <a:lnTo>
                  <a:pt x="106992" y="50135"/>
                </a:lnTo>
                <a:cubicBezTo>
                  <a:pt x="113195" y="38075"/>
                  <a:pt x="115951" y="24636"/>
                  <a:pt x="114918" y="11197"/>
                </a:cubicBezTo>
                <a:cubicBezTo>
                  <a:pt x="113539" y="1548"/>
                  <a:pt x="101479" y="-3620"/>
                  <a:pt x="94932" y="2927"/>
                </a:cubicBezTo>
                <a:lnTo>
                  <a:pt x="2927" y="94932"/>
                </a:lnTo>
                <a:cubicBezTo>
                  <a:pt x="-3620" y="101479"/>
                  <a:pt x="1548" y="113539"/>
                  <a:pt x="11197" y="114918"/>
                </a:cubicBezTo>
                <a:cubicBezTo>
                  <a:pt x="24636" y="115951"/>
                  <a:pt x="38075" y="113539"/>
                  <a:pt x="50135" y="106992"/>
                </a:cubicBezTo>
                <a:lnTo>
                  <a:pt x="108715" y="180045"/>
                </a:lnTo>
                <a:cubicBezTo>
                  <a:pt x="99411" y="197274"/>
                  <a:pt x="95276" y="214159"/>
                  <a:pt x="96310" y="227942"/>
                </a:cubicBezTo>
                <a:cubicBezTo>
                  <a:pt x="96655" y="233111"/>
                  <a:pt x="100100" y="237935"/>
                  <a:pt x="105269" y="239658"/>
                </a:cubicBezTo>
                <a:cubicBezTo>
                  <a:pt x="110093" y="241726"/>
                  <a:pt x="115607" y="240348"/>
                  <a:pt x="119397" y="236557"/>
                </a:cubicBezTo>
                <a:close/>
              </a:path>
            </a:pathLst>
          </a:custGeom>
          <a:solidFill>
            <a:srgbClr val="000000"/>
          </a:solidFill>
          <a:ln w="3373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133" name="Graphic 29" descr="Coins">
            <a:extLst>
              <a:ext uri="{FF2B5EF4-FFF2-40B4-BE49-F238E27FC236}">
                <a16:creationId xmlns:a16="http://schemas.microsoft.com/office/drawing/2014/main" id="{777013C0-197B-44BB-AA0D-555CF6077258}"/>
              </a:ext>
            </a:extLst>
          </p:cNvPr>
          <p:cNvSpPr/>
          <p:nvPr/>
        </p:nvSpPr>
        <p:spPr>
          <a:xfrm>
            <a:off x="6178830" y="3680495"/>
            <a:ext cx="229461" cy="196669"/>
          </a:xfrm>
          <a:custGeom>
            <a:avLst/>
            <a:gdLst>
              <a:gd name="connsiteX0" fmla="*/ 269123 w 289471"/>
              <a:gd name="connsiteY0" fmla="*/ 206753 h 248103"/>
              <a:gd name="connsiteX1" fmla="*/ 255339 w 289471"/>
              <a:gd name="connsiteY1" fmla="*/ 218468 h 248103"/>
              <a:gd name="connsiteX2" fmla="*/ 255339 w 289471"/>
              <a:gd name="connsiteY2" fmla="*/ 206063 h 248103"/>
              <a:gd name="connsiteX3" fmla="*/ 269123 w 289471"/>
              <a:gd name="connsiteY3" fmla="*/ 200550 h 248103"/>
              <a:gd name="connsiteX4" fmla="*/ 269123 w 289471"/>
              <a:gd name="connsiteY4" fmla="*/ 206753 h 248103"/>
              <a:gd name="connsiteX5" fmla="*/ 241556 w 289471"/>
              <a:gd name="connsiteY5" fmla="*/ 184010 h 248103"/>
              <a:gd name="connsiteX6" fmla="*/ 241556 w 289471"/>
              <a:gd name="connsiteY6" fmla="*/ 171605 h 248103"/>
              <a:gd name="connsiteX7" fmla="*/ 255339 w 289471"/>
              <a:gd name="connsiteY7" fmla="*/ 166091 h 248103"/>
              <a:gd name="connsiteX8" fmla="*/ 255339 w 289471"/>
              <a:gd name="connsiteY8" fmla="*/ 172294 h 248103"/>
              <a:gd name="connsiteX9" fmla="*/ 241556 w 289471"/>
              <a:gd name="connsiteY9" fmla="*/ 184010 h 248103"/>
              <a:gd name="connsiteX10" fmla="*/ 241556 w 289471"/>
              <a:gd name="connsiteY10" fmla="*/ 222604 h 248103"/>
              <a:gd name="connsiteX11" fmla="*/ 227772 w 289471"/>
              <a:gd name="connsiteY11" fmla="*/ 225016 h 248103"/>
              <a:gd name="connsiteX12" fmla="*/ 227772 w 289471"/>
              <a:gd name="connsiteY12" fmla="*/ 211577 h 248103"/>
              <a:gd name="connsiteX13" fmla="*/ 241556 w 289471"/>
              <a:gd name="connsiteY13" fmla="*/ 209509 h 248103"/>
              <a:gd name="connsiteX14" fmla="*/ 241556 w 289471"/>
              <a:gd name="connsiteY14" fmla="*/ 222604 h 248103"/>
              <a:gd name="connsiteX15" fmla="*/ 213989 w 289471"/>
              <a:gd name="connsiteY15" fmla="*/ 177118 h 248103"/>
              <a:gd name="connsiteX16" fmla="*/ 227772 w 289471"/>
              <a:gd name="connsiteY16" fmla="*/ 175050 h 248103"/>
              <a:gd name="connsiteX17" fmla="*/ 227772 w 289471"/>
              <a:gd name="connsiteY17" fmla="*/ 188145 h 248103"/>
              <a:gd name="connsiteX18" fmla="*/ 213989 w 289471"/>
              <a:gd name="connsiteY18" fmla="*/ 190557 h 248103"/>
              <a:gd name="connsiteX19" fmla="*/ 213989 w 289471"/>
              <a:gd name="connsiteY19" fmla="*/ 177118 h 248103"/>
              <a:gd name="connsiteX20" fmla="*/ 213989 w 289471"/>
              <a:gd name="connsiteY20" fmla="*/ 226739 h 248103"/>
              <a:gd name="connsiteX21" fmla="*/ 200205 w 289471"/>
              <a:gd name="connsiteY21" fmla="*/ 227428 h 248103"/>
              <a:gd name="connsiteX22" fmla="*/ 200205 w 289471"/>
              <a:gd name="connsiteY22" fmla="*/ 213644 h 248103"/>
              <a:gd name="connsiteX23" fmla="*/ 213989 w 289471"/>
              <a:gd name="connsiteY23" fmla="*/ 212955 h 248103"/>
              <a:gd name="connsiteX24" fmla="*/ 213989 w 289471"/>
              <a:gd name="connsiteY24" fmla="*/ 226739 h 248103"/>
              <a:gd name="connsiteX25" fmla="*/ 186422 w 289471"/>
              <a:gd name="connsiteY25" fmla="*/ 192969 h 248103"/>
              <a:gd name="connsiteX26" fmla="*/ 186422 w 289471"/>
              <a:gd name="connsiteY26" fmla="*/ 179186 h 248103"/>
              <a:gd name="connsiteX27" fmla="*/ 200205 w 289471"/>
              <a:gd name="connsiteY27" fmla="*/ 178496 h 248103"/>
              <a:gd name="connsiteX28" fmla="*/ 200205 w 289471"/>
              <a:gd name="connsiteY28" fmla="*/ 192280 h 248103"/>
              <a:gd name="connsiteX29" fmla="*/ 186422 w 289471"/>
              <a:gd name="connsiteY29" fmla="*/ 192969 h 248103"/>
              <a:gd name="connsiteX30" fmla="*/ 186422 w 289471"/>
              <a:gd name="connsiteY30" fmla="*/ 227428 h 248103"/>
              <a:gd name="connsiteX31" fmla="*/ 172638 w 289471"/>
              <a:gd name="connsiteY31" fmla="*/ 226739 h 248103"/>
              <a:gd name="connsiteX32" fmla="*/ 172638 w 289471"/>
              <a:gd name="connsiteY32" fmla="*/ 213644 h 248103"/>
              <a:gd name="connsiteX33" fmla="*/ 179530 w 289471"/>
              <a:gd name="connsiteY33" fmla="*/ 213644 h 248103"/>
              <a:gd name="connsiteX34" fmla="*/ 186422 w 289471"/>
              <a:gd name="connsiteY34" fmla="*/ 213644 h 248103"/>
              <a:gd name="connsiteX35" fmla="*/ 186422 w 289471"/>
              <a:gd name="connsiteY35" fmla="*/ 227428 h 248103"/>
              <a:gd name="connsiteX36" fmla="*/ 158855 w 289471"/>
              <a:gd name="connsiteY36" fmla="*/ 178496 h 248103"/>
              <a:gd name="connsiteX37" fmla="*/ 172638 w 289471"/>
              <a:gd name="connsiteY37" fmla="*/ 179186 h 248103"/>
              <a:gd name="connsiteX38" fmla="*/ 172638 w 289471"/>
              <a:gd name="connsiteY38" fmla="*/ 192969 h 248103"/>
              <a:gd name="connsiteX39" fmla="*/ 158855 w 289471"/>
              <a:gd name="connsiteY39" fmla="*/ 192280 h 248103"/>
              <a:gd name="connsiteX40" fmla="*/ 158855 w 289471"/>
              <a:gd name="connsiteY40" fmla="*/ 178496 h 248103"/>
              <a:gd name="connsiteX41" fmla="*/ 158855 w 289471"/>
              <a:gd name="connsiteY41" fmla="*/ 225016 h 248103"/>
              <a:gd name="connsiteX42" fmla="*/ 145071 w 289471"/>
              <a:gd name="connsiteY42" fmla="*/ 222604 h 248103"/>
              <a:gd name="connsiteX43" fmla="*/ 145071 w 289471"/>
              <a:gd name="connsiteY43" fmla="*/ 211577 h 248103"/>
              <a:gd name="connsiteX44" fmla="*/ 158855 w 289471"/>
              <a:gd name="connsiteY44" fmla="*/ 212955 h 248103"/>
              <a:gd name="connsiteX45" fmla="*/ 158855 w 289471"/>
              <a:gd name="connsiteY45" fmla="*/ 225016 h 248103"/>
              <a:gd name="connsiteX46" fmla="*/ 131288 w 289471"/>
              <a:gd name="connsiteY46" fmla="*/ 188145 h 248103"/>
              <a:gd name="connsiteX47" fmla="*/ 131288 w 289471"/>
              <a:gd name="connsiteY47" fmla="*/ 174706 h 248103"/>
              <a:gd name="connsiteX48" fmla="*/ 145071 w 289471"/>
              <a:gd name="connsiteY48" fmla="*/ 176773 h 248103"/>
              <a:gd name="connsiteX49" fmla="*/ 145071 w 289471"/>
              <a:gd name="connsiteY49" fmla="*/ 190557 h 248103"/>
              <a:gd name="connsiteX50" fmla="*/ 131288 w 289471"/>
              <a:gd name="connsiteY50" fmla="*/ 188145 h 248103"/>
              <a:gd name="connsiteX51" fmla="*/ 131288 w 289471"/>
              <a:gd name="connsiteY51" fmla="*/ 218468 h 248103"/>
              <a:gd name="connsiteX52" fmla="*/ 117504 w 289471"/>
              <a:gd name="connsiteY52" fmla="*/ 206753 h 248103"/>
              <a:gd name="connsiteX53" fmla="*/ 117504 w 289471"/>
              <a:gd name="connsiteY53" fmla="*/ 206063 h 248103"/>
              <a:gd name="connsiteX54" fmla="*/ 117849 w 289471"/>
              <a:gd name="connsiteY54" fmla="*/ 206063 h 248103"/>
              <a:gd name="connsiteX55" fmla="*/ 120606 w 289471"/>
              <a:gd name="connsiteY55" fmla="*/ 206753 h 248103"/>
              <a:gd name="connsiteX56" fmla="*/ 131288 w 289471"/>
              <a:gd name="connsiteY56" fmla="*/ 209165 h 248103"/>
              <a:gd name="connsiteX57" fmla="*/ 131288 w 289471"/>
              <a:gd name="connsiteY57" fmla="*/ 218468 h 248103"/>
              <a:gd name="connsiteX58" fmla="*/ 76154 w 289471"/>
              <a:gd name="connsiteY58" fmla="*/ 171605 h 248103"/>
              <a:gd name="connsiteX59" fmla="*/ 83046 w 289471"/>
              <a:gd name="connsiteY59" fmla="*/ 171949 h 248103"/>
              <a:gd name="connsiteX60" fmla="*/ 83046 w 289471"/>
              <a:gd name="connsiteY60" fmla="*/ 172294 h 248103"/>
              <a:gd name="connsiteX61" fmla="*/ 86491 w 289471"/>
              <a:gd name="connsiteY61" fmla="*/ 185733 h 248103"/>
              <a:gd name="connsiteX62" fmla="*/ 76154 w 289471"/>
              <a:gd name="connsiteY62" fmla="*/ 185043 h 248103"/>
              <a:gd name="connsiteX63" fmla="*/ 76154 w 289471"/>
              <a:gd name="connsiteY63" fmla="*/ 171605 h 248103"/>
              <a:gd name="connsiteX64" fmla="*/ 62370 w 289471"/>
              <a:gd name="connsiteY64" fmla="*/ 130254 h 248103"/>
              <a:gd name="connsiteX65" fmla="*/ 76154 w 289471"/>
              <a:gd name="connsiteY65" fmla="*/ 132322 h 248103"/>
              <a:gd name="connsiteX66" fmla="*/ 76154 w 289471"/>
              <a:gd name="connsiteY66" fmla="*/ 146105 h 248103"/>
              <a:gd name="connsiteX67" fmla="*/ 62370 w 289471"/>
              <a:gd name="connsiteY67" fmla="*/ 143693 h 248103"/>
              <a:gd name="connsiteX68" fmla="*/ 62370 w 289471"/>
              <a:gd name="connsiteY68" fmla="*/ 130254 h 248103"/>
              <a:gd name="connsiteX69" fmla="*/ 62370 w 289471"/>
              <a:gd name="connsiteY69" fmla="*/ 183665 h 248103"/>
              <a:gd name="connsiteX70" fmla="*/ 48587 w 289471"/>
              <a:gd name="connsiteY70" fmla="*/ 181253 h 248103"/>
              <a:gd name="connsiteX71" fmla="*/ 48587 w 289471"/>
              <a:gd name="connsiteY71" fmla="*/ 167814 h 248103"/>
              <a:gd name="connsiteX72" fmla="*/ 62370 w 289471"/>
              <a:gd name="connsiteY72" fmla="*/ 169882 h 248103"/>
              <a:gd name="connsiteX73" fmla="*/ 62370 w 289471"/>
              <a:gd name="connsiteY73" fmla="*/ 183665 h 248103"/>
              <a:gd name="connsiteX74" fmla="*/ 34803 w 289471"/>
              <a:gd name="connsiteY74" fmla="*/ 127497 h 248103"/>
              <a:gd name="connsiteX75" fmla="*/ 34803 w 289471"/>
              <a:gd name="connsiteY75" fmla="*/ 121295 h 248103"/>
              <a:gd name="connsiteX76" fmla="*/ 48587 w 289471"/>
              <a:gd name="connsiteY76" fmla="*/ 126464 h 248103"/>
              <a:gd name="connsiteX77" fmla="*/ 48587 w 289471"/>
              <a:gd name="connsiteY77" fmla="*/ 139213 h 248103"/>
              <a:gd name="connsiteX78" fmla="*/ 34803 w 289471"/>
              <a:gd name="connsiteY78" fmla="*/ 127497 h 248103"/>
              <a:gd name="connsiteX79" fmla="*/ 34803 w 289471"/>
              <a:gd name="connsiteY79" fmla="*/ 177118 h 248103"/>
              <a:gd name="connsiteX80" fmla="*/ 21020 w 289471"/>
              <a:gd name="connsiteY80" fmla="*/ 165402 h 248103"/>
              <a:gd name="connsiteX81" fmla="*/ 21020 w 289471"/>
              <a:gd name="connsiteY81" fmla="*/ 159199 h 248103"/>
              <a:gd name="connsiteX82" fmla="*/ 34803 w 289471"/>
              <a:gd name="connsiteY82" fmla="*/ 164368 h 248103"/>
              <a:gd name="connsiteX83" fmla="*/ 34803 w 289471"/>
              <a:gd name="connsiteY83" fmla="*/ 177118 h 248103"/>
              <a:gd name="connsiteX84" fmla="*/ 21020 w 289471"/>
              <a:gd name="connsiteY84" fmla="*/ 69607 h 248103"/>
              <a:gd name="connsiteX85" fmla="*/ 34803 w 289471"/>
              <a:gd name="connsiteY85" fmla="*/ 74775 h 248103"/>
              <a:gd name="connsiteX86" fmla="*/ 34803 w 289471"/>
              <a:gd name="connsiteY86" fmla="*/ 87525 h 248103"/>
              <a:gd name="connsiteX87" fmla="*/ 21020 w 289471"/>
              <a:gd name="connsiteY87" fmla="*/ 75809 h 248103"/>
              <a:gd name="connsiteX88" fmla="*/ 21020 w 289471"/>
              <a:gd name="connsiteY88" fmla="*/ 69607 h 248103"/>
              <a:gd name="connsiteX89" fmla="*/ 62370 w 289471"/>
              <a:gd name="connsiteY89" fmla="*/ 80633 h 248103"/>
              <a:gd name="connsiteX90" fmla="*/ 62370 w 289471"/>
              <a:gd name="connsiteY90" fmla="*/ 94417 h 248103"/>
              <a:gd name="connsiteX91" fmla="*/ 48587 w 289471"/>
              <a:gd name="connsiteY91" fmla="*/ 92005 h 248103"/>
              <a:gd name="connsiteX92" fmla="*/ 48587 w 289471"/>
              <a:gd name="connsiteY92" fmla="*/ 78566 h 248103"/>
              <a:gd name="connsiteX93" fmla="*/ 62370 w 289471"/>
              <a:gd name="connsiteY93" fmla="*/ 80633 h 248103"/>
              <a:gd name="connsiteX94" fmla="*/ 96829 w 289471"/>
              <a:gd name="connsiteY94" fmla="*/ 20675 h 248103"/>
              <a:gd name="connsiteX95" fmla="*/ 172638 w 289471"/>
              <a:gd name="connsiteY95" fmla="*/ 41351 h 248103"/>
              <a:gd name="connsiteX96" fmla="*/ 96829 w 289471"/>
              <a:gd name="connsiteY96" fmla="*/ 62026 h 248103"/>
              <a:gd name="connsiteX97" fmla="*/ 21020 w 289471"/>
              <a:gd name="connsiteY97" fmla="*/ 41351 h 248103"/>
              <a:gd name="connsiteX98" fmla="*/ 96829 w 289471"/>
              <a:gd name="connsiteY98" fmla="*/ 20675 h 248103"/>
              <a:gd name="connsiteX99" fmla="*/ 117504 w 289471"/>
              <a:gd name="connsiteY99" fmla="*/ 184010 h 248103"/>
              <a:gd name="connsiteX100" fmla="*/ 103721 w 289471"/>
              <a:gd name="connsiteY100" fmla="*/ 172294 h 248103"/>
              <a:gd name="connsiteX101" fmla="*/ 103721 w 289471"/>
              <a:gd name="connsiteY101" fmla="*/ 166091 h 248103"/>
              <a:gd name="connsiteX102" fmla="*/ 117504 w 289471"/>
              <a:gd name="connsiteY102" fmla="*/ 171260 h 248103"/>
              <a:gd name="connsiteX103" fmla="*/ 117504 w 289471"/>
              <a:gd name="connsiteY103" fmla="*/ 184010 h 248103"/>
              <a:gd name="connsiteX104" fmla="*/ 158855 w 289471"/>
              <a:gd name="connsiteY104" fmla="*/ 87525 h 248103"/>
              <a:gd name="connsiteX105" fmla="*/ 158855 w 289471"/>
              <a:gd name="connsiteY105" fmla="*/ 75120 h 248103"/>
              <a:gd name="connsiteX106" fmla="*/ 172638 w 289471"/>
              <a:gd name="connsiteY106" fmla="*/ 69607 h 248103"/>
              <a:gd name="connsiteX107" fmla="*/ 172638 w 289471"/>
              <a:gd name="connsiteY107" fmla="*/ 75809 h 248103"/>
              <a:gd name="connsiteX108" fmla="*/ 158855 w 289471"/>
              <a:gd name="connsiteY108" fmla="*/ 87525 h 248103"/>
              <a:gd name="connsiteX109" fmla="*/ 131288 w 289471"/>
              <a:gd name="connsiteY109" fmla="*/ 94072 h 248103"/>
              <a:gd name="connsiteX110" fmla="*/ 131288 w 289471"/>
              <a:gd name="connsiteY110" fmla="*/ 80633 h 248103"/>
              <a:gd name="connsiteX111" fmla="*/ 145071 w 289471"/>
              <a:gd name="connsiteY111" fmla="*/ 78566 h 248103"/>
              <a:gd name="connsiteX112" fmla="*/ 145071 w 289471"/>
              <a:gd name="connsiteY112" fmla="*/ 91660 h 248103"/>
              <a:gd name="connsiteX113" fmla="*/ 131288 w 289471"/>
              <a:gd name="connsiteY113" fmla="*/ 94072 h 248103"/>
              <a:gd name="connsiteX114" fmla="*/ 103721 w 289471"/>
              <a:gd name="connsiteY114" fmla="*/ 96485 h 248103"/>
              <a:gd name="connsiteX115" fmla="*/ 103721 w 289471"/>
              <a:gd name="connsiteY115" fmla="*/ 82701 h 248103"/>
              <a:gd name="connsiteX116" fmla="*/ 117504 w 289471"/>
              <a:gd name="connsiteY116" fmla="*/ 82012 h 248103"/>
              <a:gd name="connsiteX117" fmla="*/ 117504 w 289471"/>
              <a:gd name="connsiteY117" fmla="*/ 95795 h 248103"/>
              <a:gd name="connsiteX118" fmla="*/ 103721 w 289471"/>
              <a:gd name="connsiteY118" fmla="*/ 96485 h 248103"/>
              <a:gd name="connsiteX119" fmla="*/ 76154 w 289471"/>
              <a:gd name="connsiteY119" fmla="*/ 95795 h 248103"/>
              <a:gd name="connsiteX120" fmla="*/ 76154 w 289471"/>
              <a:gd name="connsiteY120" fmla="*/ 82012 h 248103"/>
              <a:gd name="connsiteX121" fmla="*/ 89937 w 289471"/>
              <a:gd name="connsiteY121" fmla="*/ 82701 h 248103"/>
              <a:gd name="connsiteX122" fmla="*/ 89937 w 289471"/>
              <a:gd name="connsiteY122" fmla="*/ 96485 h 248103"/>
              <a:gd name="connsiteX123" fmla="*/ 76154 w 289471"/>
              <a:gd name="connsiteY123" fmla="*/ 95795 h 248103"/>
              <a:gd name="connsiteX124" fmla="*/ 255339 w 289471"/>
              <a:gd name="connsiteY124" fmla="*/ 137835 h 248103"/>
              <a:gd name="connsiteX125" fmla="*/ 179530 w 289471"/>
              <a:gd name="connsiteY125" fmla="*/ 158510 h 248103"/>
              <a:gd name="connsiteX126" fmla="*/ 103721 w 289471"/>
              <a:gd name="connsiteY126" fmla="*/ 137835 h 248103"/>
              <a:gd name="connsiteX127" fmla="*/ 179530 w 289471"/>
              <a:gd name="connsiteY127" fmla="*/ 117160 h 248103"/>
              <a:gd name="connsiteX128" fmla="*/ 255339 w 289471"/>
              <a:gd name="connsiteY128" fmla="*/ 137835 h 248103"/>
              <a:gd name="connsiteX129" fmla="*/ 276015 w 289471"/>
              <a:gd name="connsiteY129" fmla="*/ 148173 h 248103"/>
              <a:gd name="connsiteX130" fmla="*/ 276015 w 289471"/>
              <a:gd name="connsiteY130" fmla="*/ 137835 h 248103"/>
              <a:gd name="connsiteX131" fmla="*/ 238455 w 289471"/>
              <a:gd name="connsiteY131" fmla="*/ 103376 h 248103"/>
              <a:gd name="connsiteX132" fmla="*/ 206408 w 289471"/>
              <a:gd name="connsiteY132" fmla="*/ 97863 h 248103"/>
              <a:gd name="connsiteX133" fmla="*/ 206753 w 289471"/>
              <a:gd name="connsiteY133" fmla="*/ 93039 h 248103"/>
              <a:gd name="connsiteX134" fmla="*/ 192969 w 289471"/>
              <a:gd name="connsiteY134" fmla="*/ 68918 h 248103"/>
              <a:gd name="connsiteX135" fmla="*/ 192969 w 289471"/>
              <a:gd name="connsiteY135" fmla="*/ 41351 h 248103"/>
              <a:gd name="connsiteX136" fmla="*/ 155409 w 289471"/>
              <a:gd name="connsiteY136" fmla="*/ 6892 h 248103"/>
              <a:gd name="connsiteX137" fmla="*/ 96485 w 289471"/>
              <a:gd name="connsiteY137" fmla="*/ 0 h 248103"/>
              <a:gd name="connsiteX138" fmla="*/ 0 w 289471"/>
              <a:gd name="connsiteY138" fmla="*/ 41351 h 248103"/>
              <a:gd name="connsiteX139" fmla="*/ 0 w 289471"/>
              <a:gd name="connsiteY139" fmla="*/ 75809 h 248103"/>
              <a:gd name="connsiteX140" fmla="*/ 13783 w 289471"/>
              <a:gd name="connsiteY140" fmla="*/ 99930 h 248103"/>
              <a:gd name="connsiteX141" fmla="*/ 13783 w 289471"/>
              <a:gd name="connsiteY141" fmla="*/ 106478 h 248103"/>
              <a:gd name="connsiteX142" fmla="*/ 0 w 289471"/>
              <a:gd name="connsiteY142" fmla="*/ 130943 h 248103"/>
              <a:gd name="connsiteX143" fmla="*/ 0 w 289471"/>
              <a:gd name="connsiteY143" fmla="*/ 165402 h 248103"/>
              <a:gd name="connsiteX144" fmla="*/ 37560 w 289471"/>
              <a:gd name="connsiteY144" fmla="*/ 199861 h 248103"/>
              <a:gd name="connsiteX145" fmla="*/ 96485 w 289471"/>
              <a:gd name="connsiteY145" fmla="*/ 206753 h 248103"/>
              <a:gd name="connsiteX146" fmla="*/ 134045 w 289471"/>
              <a:gd name="connsiteY146" fmla="*/ 241211 h 248103"/>
              <a:gd name="connsiteX147" fmla="*/ 192969 w 289471"/>
              <a:gd name="connsiteY147" fmla="*/ 248103 h 248103"/>
              <a:gd name="connsiteX148" fmla="*/ 289454 w 289471"/>
              <a:gd name="connsiteY148" fmla="*/ 206753 h 248103"/>
              <a:gd name="connsiteX149" fmla="*/ 289454 w 289471"/>
              <a:gd name="connsiteY149" fmla="*/ 172294 h 248103"/>
              <a:gd name="connsiteX150" fmla="*/ 276015 w 289471"/>
              <a:gd name="connsiteY150" fmla="*/ 148173 h 2481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</a:cxnLst>
            <a:rect l="l" t="t" r="r" b="b"/>
            <a:pathLst>
              <a:path w="289471" h="248103">
                <a:moveTo>
                  <a:pt x="269123" y="206753"/>
                </a:moveTo>
                <a:cubicBezTo>
                  <a:pt x="269123" y="211232"/>
                  <a:pt x="263954" y="215367"/>
                  <a:pt x="255339" y="218468"/>
                </a:cubicBezTo>
                <a:lnTo>
                  <a:pt x="255339" y="206063"/>
                </a:lnTo>
                <a:cubicBezTo>
                  <a:pt x="260164" y="204685"/>
                  <a:pt x="264988" y="202617"/>
                  <a:pt x="269123" y="200550"/>
                </a:cubicBezTo>
                <a:lnTo>
                  <a:pt x="269123" y="206753"/>
                </a:lnTo>
                <a:close/>
                <a:moveTo>
                  <a:pt x="241556" y="184010"/>
                </a:moveTo>
                <a:lnTo>
                  <a:pt x="241556" y="171605"/>
                </a:lnTo>
                <a:cubicBezTo>
                  <a:pt x="246380" y="170226"/>
                  <a:pt x="251204" y="168159"/>
                  <a:pt x="255339" y="166091"/>
                </a:cubicBezTo>
                <a:lnTo>
                  <a:pt x="255339" y="172294"/>
                </a:lnTo>
                <a:cubicBezTo>
                  <a:pt x="255339" y="176773"/>
                  <a:pt x="250171" y="180908"/>
                  <a:pt x="241556" y="184010"/>
                </a:cubicBezTo>
                <a:close/>
                <a:moveTo>
                  <a:pt x="241556" y="222604"/>
                </a:moveTo>
                <a:cubicBezTo>
                  <a:pt x="237421" y="223637"/>
                  <a:pt x="232597" y="224326"/>
                  <a:pt x="227772" y="225016"/>
                </a:cubicBezTo>
                <a:lnTo>
                  <a:pt x="227772" y="211577"/>
                </a:lnTo>
                <a:cubicBezTo>
                  <a:pt x="232252" y="210888"/>
                  <a:pt x="237076" y="210198"/>
                  <a:pt x="241556" y="209509"/>
                </a:cubicBezTo>
                <a:lnTo>
                  <a:pt x="241556" y="222604"/>
                </a:lnTo>
                <a:close/>
                <a:moveTo>
                  <a:pt x="213989" y="177118"/>
                </a:moveTo>
                <a:cubicBezTo>
                  <a:pt x="218468" y="176429"/>
                  <a:pt x="223293" y="175740"/>
                  <a:pt x="227772" y="175050"/>
                </a:cubicBezTo>
                <a:lnTo>
                  <a:pt x="227772" y="188145"/>
                </a:lnTo>
                <a:cubicBezTo>
                  <a:pt x="223637" y="189179"/>
                  <a:pt x="218813" y="189868"/>
                  <a:pt x="213989" y="190557"/>
                </a:cubicBezTo>
                <a:lnTo>
                  <a:pt x="213989" y="177118"/>
                </a:lnTo>
                <a:close/>
                <a:moveTo>
                  <a:pt x="213989" y="226739"/>
                </a:moveTo>
                <a:cubicBezTo>
                  <a:pt x="209509" y="227083"/>
                  <a:pt x="205030" y="227428"/>
                  <a:pt x="200205" y="227428"/>
                </a:cubicBezTo>
                <a:lnTo>
                  <a:pt x="200205" y="213644"/>
                </a:lnTo>
                <a:cubicBezTo>
                  <a:pt x="204340" y="213644"/>
                  <a:pt x="209165" y="213300"/>
                  <a:pt x="213989" y="212955"/>
                </a:cubicBezTo>
                <a:lnTo>
                  <a:pt x="213989" y="226739"/>
                </a:lnTo>
                <a:close/>
                <a:moveTo>
                  <a:pt x="186422" y="192969"/>
                </a:moveTo>
                <a:lnTo>
                  <a:pt x="186422" y="179186"/>
                </a:lnTo>
                <a:cubicBezTo>
                  <a:pt x="190557" y="179186"/>
                  <a:pt x="195381" y="178841"/>
                  <a:pt x="200205" y="178496"/>
                </a:cubicBezTo>
                <a:lnTo>
                  <a:pt x="200205" y="192280"/>
                </a:lnTo>
                <a:cubicBezTo>
                  <a:pt x="195726" y="192624"/>
                  <a:pt x="191246" y="192624"/>
                  <a:pt x="186422" y="192969"/>
                </a:cubicBezTo>
                <a:close/>
                <a:moveTo>
                  <a:pt x="186422" y="227428"/>
                </a:moveTo>
                <a:cubicBezTo>
                  <a:pt x="181598" y="227428"/>
                  <a:pt x="177118" y="227083"/>
                  <a:pt x="172638" y="226739"/>
                </a:cubicBezTo>
                <a:lnTo>
                  <a:pt x="172638" y="213644"/>
                </a:lnTo>
                <a:cubicBezTo>
                  <a:pt x="175050" y="213644"/>
                  <a:pt x="177118" y="213644"/>
                  <a:pt x="179530" y="213644"/>
                </a:cubicBezTo>
                <a:cubicBezTo>
                  <a:pt x="181598" y="213644"/>
                  <a:pt x="184010" y="213644"/>
                  <a:pt x="186422" y="213644"/>
                </a:cubicBezTo>
                <a:lnTo>
                  <a:pt x="186422" y="227428"/>
                </a:lnTo>
                <a:close/>
                <a:moveTo>
                  <a:pt x="158855" y="178496"/>
                </a:moveTo>
                <a:cubicBezTo>
                  <a:pt x="163334" y="178841"/>
                  <a:pt x="167814" y="179186"/>
                  <a:pt x="172638" y="179186"/>
                </a:cubicBezTo>
                <a:lnTo>
                  <a:pt x="172638" y="192969"/>
                </a:lnTo>
                <a:cubicBezTo>
                  <a:pt x="167814" y="192969"/>
                  <a:pt x="163334" y="192624"/>
                  <a:pt x="158855" y="192280"/>
                </a:cubicBezTo>
                <a:lnTo>
                  <a:pt x="158855" y="178496"/>
                </a:lnTo>
                <a:close/>
                <a:moveTo>
                  <a:pt x="158855" y="225016"/>
                </a:moveTo>
                <a:cubicBezTo>
                  <a:pt x="154031" y="224326"/>
                  <a:pt x="149206" y="223637"/>
                  <a:pt x="145071" y="222604"/>
                </a:cubicBezTo>
                <a:lnTo>
                  <a:pt x="145071" y="211577"/>
                </a:lnTo>
                <a:cubicBezTo>
                  <a:pt x="149551" y="212266"/>
                  <a:pt x="154031" y="212610"/>
                  <a:pt x="158855" y="212955"/>
                </a:cubicBezTo>
                <a:lnTo>
                  <a:pt x="158855" y="225016"/>
                </a:lnTo>
                <a:close/>
                <a:moveTo>
                  <a:pt x="131288" y="188145"/>
                </a:moveTo>
                <a:lnTo>
                  <a:pt x="131288" y="174706"/>
                </a:lnTo>
                <a:cubicBezTo>
                  <a:pt x="135767" y="175395"/>
                  <a:pt x="140247" y="176429"/>
                  <a:pt x="145071" y="176773"/>
                </a:cubicBezTo>
                <a:lnTo>
                  <a:pt x="145071" y="190557"/>
                </a:lnTo>
                <a:cubicBezTo>
                  <a:pt x="140247" y="189868"/>
                  <a:pt x="135423" y="189179"/>
                  <a:pt x="131288" y="188145"/>
                </a:cubicBezTo>
                <a:close/>
                <a:moveTo>
                  <a:pt x="131288" y="218468"/>
                </a:moveTo>
                <a:cubicBezTo>
                  <a:pt x="122673" y="215023"/>
                  <a:pt x="117504" y="210888"/>
                  <a:pt x="117504" y="206753"/>
                </a:cubicBezTo>
                <a:lnTo>
                  <a:pt x="117504" y="206063"/>
                </a:lnTo>
                <a:cubicBezTo>
                  <a:pt x="117504" y="206063"/>
                  <a:pt x="117504" y="206063"/>
                  <a:pt x="117849" y="206063"/>
                </a:cubicBezTo>
                <a:cubicBezTo>
                  <a:pt x="118883" y="206408"/>
                  <a:pt x="119572" y="206753"/>
                  <a:pt x="120606" y="206753"/>
                </a:cubicBezTo>
                <a:cubicBezTo>
                  <a:pt x="124052" y="207786"/>
                  <a:pt x="127497" y="208475"/>
                  <a:pt x="131288" y="209165"/>
                </a:cubicBezTo>
                <a:lnTo>
                  <a:pt x="131288" y="218468"/>
                </a:lnTo>
                <a:close/>
                <a:moveTo>
                  <a:pt x="76154" y="171605"/>
                </a:moveTo>
                <a:cubicBezTo>
                  <a:pt x="78566" y="171605"/>
                  <a:pt x="80633" y="171949"/>
                  <a:pt x="83046" y="171949"/>
                </a:cubicBezTo>
                <a:lnTo>
                  <a:pt x="83046" y="172294"/>
                </a:lnTo>
                <a:cubicBezTo>
                  <a:pt x="83046" y="177118"/>
                  <a:pt x="84079" y="181942"/>
                  <a:pt x="86491" y="185733"/>
                </a:cubicBezTo>
                <a:cubicBezTo>
                  <a:pt x="83046" y="185733"/>
                  <a:pt x="79600" y="185388"/>
                  <a:pt x="76154" y="185043"/>
                </a:cubicBezTo>
                <a:lnTo>
                  <a:pt x="76154" y="171605"/>
                </a:lnTo>
                <a:close/>
                <a:moveTo>
                  <a:pt x="62370" y="130254"/>
                </a:moveTo>
                <a:cubicBezTo>
                  <a:pt x="66850" y="130943"/>
                  <a:pt x="71330" y="131977"/>
                  <a:pt x="76154" y="132322"/>
                </a:cubicBezTo>
                <a:lnTo>
                  <a:pt x="76154" y="146105"/>
                </a:lnTo>
                <a:cubicBezTo>
                  <a:pt x="71330" y="145416"/>
                  <a:pt x="66505" y="144727"/>
                  <a:pt x="62370" y="143693"/>
                </a:cubicBezTo>
                <a:lnTo>
                  <a:pt x="62370" y="130254"/>
                </a:lnTo>
                <a:close/>
                <a:moveTo>
                  <a:pt x="62370" y="183665"/>
                </a:moveTo>
                <a:cubicBezTo>
                  <a:pt x="57546" y="182976"/>
                  <a:pt x="52722" y="182287"/>
                  <a:pt x="48587" y="181253"/>
                </a:cubicBezTo>
                <a:lnTo>
                  <a:pt x="48587" y="167814"/>
                </a:lnTo>
                <a:cubicBezTo>
                  <a:pt x="53066" y="168503"/>
                  <a:pt x="57546" y="169537"/>
                  <a:pt x="62370" y="169882"/>
                </a:cubicBezTo>
                <a:lnTo>
                  <a:pt x="62370" y="183665"/>
                </a:lnTo>
                <a:close/>
                <a:moveTo>
                  <a:pt x="34803" y="127497"/>
                </a:moveTo>
                <a:lnTo>
                  <a:pt x="34803" y="121295"/>
                </a:lnTo>
                <a:cubicBezTo>
                  <a:pt x="38938" y="123362"/>
                  <a:pt x="43418" y="125085"/>
                  <a:pt x="48587" y="126464"/>
                </a:cubicBezTo>
                <a:lnTo>
                  <a:pt x="48587" y="139213"/>
                </a:lnTo>
                <a:cubicBezTo>
                  <a:pt x="39972" y="136112"/>
                  <a:pt x="34803" y="131977"/>
                  <a:pt x="34803" y="127497"/>
                </a:cubicBezTo>
                <a:close/>
                <a:moveTo>
                  <a:pt x="34803" y="177118"/>
                </a:moveTo>
                <a:cubicBezTo>
                  <a:pt x="26189" y="173672"/>
                  <a:pt x="21020" y="169537"/>
                  <a:pt x="21020" y="165402"/>
                </a:cubicBezTo>
                <a:lnTo>
                  <a:pt x="21020" y="159199"/>
                </a:lnTo>
                <a:cubicBezTo>
                  <a:pt x="25155" y="161267"/>
                  <a:pt x="29635" y="162990"/>
                  <a:pt x="34803" y="164368"/>
                </a:cubicBezTo>
                <a:lnTo>
                  <a:pt x="34803" y="177118"/>
                </a:lnTo>
                <a:close/>
                <a:moveTo>
                  <a:pt x="21020" y="69607"/>
                </a:moveTo>
                <a:cubicBezTo>
                  <a:pt x="25155" y="71674"/>
                  <a:pt x="29635" y="73397"/>
                  <a:pt x="34803" y="74775"/>
                </a:cubicBezTo>
                <a:lnTo>
                  <a:pt x="34803" y="87525"/>
                </a:lnTo>
                <a:cubicBezTo>
                  <a:pt x="26189" y="84079"/>
                  <a:pt x="21020" y="79944"/>
                  <a:pt x="21020" y="75809"/>
                </a:cubicBezTo>
                <a:lnTo>
                  <a:pt x="21020" y="69607"/>
                </a:lnTo>
                <a:close/>
                <a:moveTo>
                  <a:pt x="62370" y="80633"/>
                </a:moveTo>
                <a:lnTo>
                  <a:pt x="62370" y="94417"/>
                </a:lnTo>
                <a:cubicBezTo>
                  <a:pt x="57546" y="93728"/>
                  <a:pt x="52722" y="93039"/>
                  <a:pt x="48587" y="92005"/>
                </a:cubicBezTo>
                <a:lnTo>
                  <a:pt x="48587" y="78566"/>
                </a:lnTo>
                <a:cubicBezTo>
                  <a:pt x="53066" y="79255"/>
                  <a:pt x="57546" y="79944"/>
                  <a:pt x="62370" y="80633"/>
                </a:cubicBezTo>
                <a:close/>
                <a:moveTo>
                  <a:pt x="96829" y="20675"/>
                </a:moveTo>
                <a:cubicBezTo>
                  <a:pt x="138869" y="20675"/>
                  <a:pt x="172638" y="29979"/>
                  <a:pt x="172638" y="41351"/>
                </a:cubicBezTo>
                <a:cubicBezTo>
                  <a:pt x="172638" y="52722"/>
                  <a:pt x="138869" y="62026"/>
                  <a:pt x="96829" y="62026"/>
                </a:cubicBezTo>
                <a:cubicBezTo>
                  <a:pt x="54789" y="62026"/>
                  <a:pt x="21020" y="52722"/>
                  <a:pt x="21020" y="41351"/>
                </a:cubicBezTo>
                <a:cubicBezTo>
                  <a:pt x="21020" y="29979"/>
                  <a:pt x="54789" y="20675"/>
                  <a:pt x="96829" y="20675"/>
                </a:cubicBezTo>
                <a:close/>
                <a:moveTo>
                  <a:pt x="117504" y="184010"/>
                </a:moveTo>
                <a:cubicBezTo>
                  <a:pt x="108890" y="180564"/>
                  <a:pt x="103721" y="176429"/>
                  <a:pt x="103721" y="172294"/>
                </a:cubicBezTo>
                <a:lnTo>
                  <a:pt x="103721" y="166091"/>
                </a:lnTo>
                <a:cubicBezTo>
                  <a:pt x="107856" y="168159"/>
                  <a:pt x="112336" y="169882"/>
                  <a:pt x="117504" y="171260"/>
                </a:cubicBezTo>
                <a:lnTo>
                  <a:pt x="117504" y="184010"/>
                </a:lnTo>
                <a:close/>
                <a:moveTo>
                  <a:pt x="158855" y="87525"/>
                </a:moveTo>
                <a:lnTo>
                  <a:pt x="158855" y="75120"/>
                </a:lnTo>
                <a:cubicBezTo>
                  <a:pt x="163679" y="73742"/>
                  <a:pt x="168503" y="71674"/>
                  <a:pt x="172638" y="69607"/>
                </a:cubicBezTo>
                <a:lnTo>
                  <a:pt x="172638" y="75809"/>
                </a:lnTo>
                <a:cubicBezTo>
                  <a:pt x="172638" y="80289"/>
                  <a:pt x="167470" y="84424"/>
                  <a:pt x="158855" y="87525"/>
                </a:cubicBezTo>
                <a:close/>
                <a:moveTo>
                  <a:pt x="131288" y="94072"/>
                </a:moveTo>
                <a:lnTo>
                  <a:pt x="131288" y="80633"/>
                </a:lnTo>
                <a:cubicBezTo>
                  <a:pt x="135767" y="79944"/>
                  <a:pt x="140592" y="79255"/>
                  <a:pt x="145071" y="78566"/>
                </a:cubicBezTo>
                <a:lnTo>
                  <a:pt x="145071" y="91660"/>
                </a:lnTo>
                <a:cubicBezTo>
                  <a:pt x="140936" y="92694"/>
                  <a:pt x="136112" y="93383"/>
                  <a:pt x="131288" y="94072"/>
                </a:cubicBezTo>
                <a:close/>
                <a:moveTo>
                  <a:pt x="103721" y="96485"/>
                </a:moveTo>
                <a:lnTo>
                  <a:pt x="103721" y="82701"/>
                </a:lnTo>
                <a:cubicBezTo>
                  <a:pt x="107856" y="82701"/>
                  <a:pt x="112680" y="82356"/>
                  <a:pt x="117504" y="82012"/>
                </a:cubicBezTo>
                <a:lnTo>
                  <a:pt x="117504" y="95795"/>
                </a:lnTo>
                <a:cubicBezTo>
                  <a:pt x="113025" y="96140"/>
                  <a:pt x="108545" y="96140"/>
                  <a:pt x="103721" y="96485"/>
                </a:cubicBezTo>
                <a:close/>
                <a:moveTo>
                  <a:pt x="76154" y="95795"/>
                </a:moveTo>
                <a:lnTo>
                  <a:pt x="76154" y="82012"/>
                </a:lnTo>
                <a:cubicBezTo>
                  <a:pt x="80633" y="82356"/>
                  <a:pt x="85113" y="82701"/>
                  <a:pt x="89937" y="82701"/>
                </a:cubicBezTo>
                <a:lnTo>
                  <a:pt x="89937" y="96485"/>
                </a:lnTo>
                <a:cubicBezTo>
                  <a:pt x="85113" y="96140"/>
                  <a:pt x="80633" y="96140"/>
                  <a:pt x="76154" y="95795"/>
                </a:cubicBezTo>
                <a:close/>
                <a:moveTo>
                  <a:pt x="255339" y="137835"/>
                </a:moveTo>
                <a:cubicBezTo>
                  <a:pt x="255339" y="149206"/>
                  <a:pt x="221570" y="158510"/>
                  <a:pt x="179530" y="158510"/>
                </a:cubicBezTo>
                <a:cubicBezTo>
                  <a:pt x="137490" y="158510"/>
                  <a:pt x="103721" y="149206"/>
                  <a:pt x="103721" y="137835"/>
                </a:cubicBezTo>
                <a:cubicBezTo>
                  <a:pt x="103721" y="126464"/>
                  <a:pt x="137490" y="117160"/>
                  <a:pt x="179530" y="117160"/>
                </a:cubicBezTo>
                <a:cubicBezTo>
                  <a:pt x="221570" y="117160"/>
                  <a:pt x="255339" y="126464"/>
                  <a:pt x="255339" y="137835"/>
                </a:cubicBezTo>
                <a:close/>
                <a:moveTo>
                  <a:pt x="276015" y="148173"/>
                </a:moveTo>
                <a:lnTo>
                  <a:pt x="276015" y="137835"/>
                </a:lnTo>
                <a:cubicBezTo>
                  <a:pt x="276015" y="121639"/>
                  <a:pt x="263265" y="109923"/>
                  <a:pt x="238455" y="103376"/>
                </a:cubicBezTo>
                <a:cubicBezTo>
                  <a:pt x="229151" y="100964"/>
                  <a:pt x="218468" y="98897"/>
                  <a:pt x="206408" y="97863"/>
                </a:cubicBezTo>
                <a:cubicBezTo>
                  <a:pt x="206753" y="96485"/>
                  <a:pt x="206753" y="94762"/>
                  <a:pt x="206753" y="93039"/>
                </a:cubicBezTo>
                <a:cubicBezTo>
                  <a:pt x="206753" y="83390"/>
                  <a:pt x="202273" y="75120"/>
                  <a:pt x="192969" y="68918"/>
                </a:cubicBezTo>
                <a:lnTo>
                  <a:pt x="192969" y="41351"/>
                </a:lnTo>
                <a:cubicBezTo>
                  <a:pt x="192969" y="25155"/>
                  <a:pt x="180219" y="13439"/>
                  <a:pt x="155409" y="6892"/>
                </a:cubicBezTo>
                <a:cubicBezTo>
                  <a:pt x="139213" y="2412"/>
                  <a:pt x="118538" y="0"/>
                  <a:pt x="96485" y="0"/>
                </a:cubicBezTo>
                <a:cubicBezTo>
                  <a:pt x="67539" y="0"/>
                  <a:pt x="0" y="4135"/>
                  <a:pt x="0" y="41351"/>
                </a:cubicBezTo>
                <a:lnTo>
                  <a:pt x="0" y="75809"/>
                </a:lnTo>
                <a:cubicBezTo>
                  <a:pt x="0" y="85458"/>
                  <a:pt x="4480" y="93728"/>
                  <a:pt x="13783" y="99930"/>
                </a:cubicBezTo>
                <a:lnTo>
                  <a:pt x="13783" y="106478"/>
                </a:lnTo>
                <a:cubicBezTo>
                  <a:pt x="5513" y="112336"/>
                  <a:pt x="0" y="120261"/>
                  <a:pt x="0" y="130943"/>
                </a:cubicBezTo>
                <a:lnTo>
                  <a:pt x="0" y="165402"/>
                </a:lnTo>
                <a:cubicBezTo>
                  <a:pt x="0" y="181598"/>
                  <a:pt x="12750" y="193314"/>
                  <a:pt x="37560" y="199861"/>
                </a:cubicBezTo>
                <a:cubicBezTo>
                  <a:pt x="53756" y="204340"/>
                  <a:pt x="74431" y="206753"/>
                  <a:pt x="96485" y="206753"/>
                </a:cubicBezTo>
                <a:cubicBezTo>
                  <a:pt x="96485" y="222948"/>
                  <a:pt x="109234" y="234664"/>
                  <a:pt x="134045" y="241211"/>
                </a:cubicBezTo>
                <a:cubicBezTo>
                  <a:pt x="150240" y="245691"/>
                  <a:pt x="170915" y="248103"/>
                  <a:pt x="192969" y="248103"/>
                </a:cubicBezTo>
                <a:cubicBezTo>
                  <a:pt x="221914" y="248103"/>
                  <a:pt x="289454" y="243968"/>
                  <a:pt x="289454" y="206753"/>
                </a:cubicBezTo>
                <a:lnTo>
                  <a:pt x="289454" y="172294"/>
                </a:lnTo>
                <a:cubicBezTo>
                  <a:pt x="289798" y="162645"/>
                  <a:pt x="285318" y="154375"/>
                  <a:pt x="276015" y="148173"/>
                </a:cubicBezTo>
                <a:close/>
              </a:path>
            </a:pathLst>
          </a:custGeom>
          <a:solidFill>
            <a:srgbClr val="000000"/>
          </a:solidFill>
          <a:ln w="3373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8320319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Radial Diagram with 4 Orbits – Slide Template</a:t>
            </a: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980E02F5-1FEA-44B9-8BCA-17419E71EAE7}"/>
              </a:ext>
            </a:extLst>
          </p:cNvPr>
          <p:cNvGrpSpPr/>
          <p:nvPr/>
        </p:nvGrpSpPr>
        <p:grpSpPr>
          <a:xfrm>
            <a:off x="6691483" y="2693393"/>
            <a:ext cx="2202816" cy="921448"/>
            <a:chOff x="8921977" y="1435948"/>
            <a:chExt cx="2937088" cy="1228596"/>
          </a:xfrm>
        </p:grpSpPr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282ED1D8-692A-4823-BC29-380030BC6CDC}"/>
                </a:ext>
              </a:extLst>
            </p:cNvPr>
            <p:cNvSpPr txBox="1"/>
            <p:nvPr/>
          </p:nvSpPr>
          <p:spPr>
            <a:xfrm>
              <a:off x="8921977" y="1435948"/>
              <a:ext cx="2937088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cap="all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38F521D7-4878-42EE-B18A-DF88F52CD15D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738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sodales.</a:t>
              </a:r>
            </a:p>
          </p:txBody>
        </p:sp>
      </p:grpSp>
      <p:grpSp>
        <p:nvGrpSpPr>
          <p:cNvPr id="93" name="Group 92">
            <a:extLst>
              <a:ext uri="{FF2B5EF4-FFF2-40B4-BE49-F238E27FC236}">
                <a16:creationId xmlns:a16="http://schemas.microsoft.com/office/drawing/2014/main" id="{3C3E3733-7A74-46B5-A816-D2996F23EC96}"/>
              </a:ext>
            </a:extLst>
          </p:cNvPr>
          <p:cNvGrpSpPr/>
          <p:nvPr/>
        </p:nvGrpSpPr>
        <p:grpSpPr>
          <a:xfrm>
            <a:off x="6317294" y="4892099"/>
            <a:ext cx="2202816" cy="921448"/>
            <a:chOff x="8921977" y="4042609"/>
            <a:chExt cx="2937088" cy="1228596"/>
          </a:xfrm>
        </p:grpSpPr>
        <p:sp>
          <p:nvSpPr>
            <p:cNvPr id="94" name="TextBox 93">
              <a:extLst>
                <a:ext uri="{FF2B5EF4-FFF2-40B4-BE49-F238E27FC236}">
                  <a16:creationId xmlns:a16="http://schemas.microsoft.com/office/drawing/2014/main" id="{045AB929-30F2-4068-9A93-02A6C060159A}"/>
                </a:ext>
              </a:extLst>
            </p:cNvPr>
            <p:cNvSpPr txBox="1"/>
            <p:nvPr/>
          </p:nvSpPr>
          <p:spPr>
            <a:xfrm>
              <a:off x="8921977" y="4042609"/>
              <a:ext cx="2937088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cap="all" noProof="1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95" name="TextBox 94">
              <a:extLst>
                <a:ext uri="{FF2B5EF4-FFF2-40B4-BE49-F238E27FC236}">
                  <a16:creationId xmlns:a16="http://schemas.microsoft.com/office/drawing/2014/main" id="{ECC7F611-11A8-4280-8589-59F801127F42}"/>
                </a:ext>
              </a:extLst>
            </p:cNvPr>
            <p:cNvSpPr txBox="1"/>
            <p:nvPr/>
          </p:nvSpPr>
          <p:spPr>
            <a:xfrm>
              <a:off x="8929772" y="4532542"/>
              <a:ext cx="2929293" cy="738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sodales.</a:t>
              </a:r>
            </a:p>
          </p:txBody>
        </p:sp>
      </p:grpSp>
      <p:grpSp>
        <p:nvGrpSpPr>
          <p:cNvPr id="96" name="Group 95">
            <a:extLst>
              <a:ext uri="{FF2B5EF4-FFF2-40B4-BE49-F238E27FC236}">
                <a16:creationId xmlns:a16="http://schemas.microsoft.com/office/drawing/2014/main" id="{1E8651AC-F28F-4AED-89D5-2C6E7944FB8E}"/>
              </a:ext>
            </a:extLst>
          </p:cNvPr>
          <p:cNvGrpSpPr/>
          <p:nvPr/>
        </p:nvGrpSpPr>
        <p:grpSpPr>
          <a:xfrm>
            <a:off x="249702" y="2693394"/>
            <a:ext cx="2202816" cy="921448"/>
            <a:chOff x="332936" y="2596989"/>
            <a:chExt cx="2937088" cy="1228596"/>
          </a:xfrm>
        </p:grpSpPr>
        <p:sp>
          <p:nvSpPr>
            <p:cNvPr id="97" name="TextBox 96">
              <a:extLst>
                <a:ext uri="{FF2B5EF4-FFF2-40B4-BE49-F238E27FC236}">
                  <a16:creationId xmlns:a16="http://schemas.microsoft.com/office/drawing/2014/main" id="{D2209FC1-F5A5-417C-934F-135F79DD2DB5}"/>
                </a:ext>
              </a:extLst>
            </p:cNvPr>
            <p:cNvSpPr txBox="1"/>
            <p:nvPr/>
          </p:nvSpPr>
          <p:spPr>
            <a:xfrm>
              <a:off x="332936" y="2596989"/>
              <a:ext cx="2937088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cap="all" noProof="1">
                  <a:solidFill>
                    <a:schemeClr val="bg2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98" name="TextBox 97">
              <a:extLst>
                <a:ext uri="{FF2B5EF4-FFF2-40B4-BE49-F238E27FC236}">
                  <a16:creationId xmlns:a16="http://schemas.microsoft.com/office/drawing/2014/main" id="{36BC6013-9040-4DAF-A176-B7ECC6737949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738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sodales.</a:t>
              </a:r>
            </a:p>
          </p:txBody>
        </p:sp>
      </p:grpSp>
      <p:grpSp>
        <p:nvGrpSpPr>
          <p:cNvPr id="99" name="Group 98">
            <a:extLst>
              <a:ext uri="{FF2B5EF4-FFF2-40B4-BE49-F238E27FC236}">
                <a16:creationId xmlns:a16="http://schemas.microsoft.com/office/drawing/2014/main" id="{EC9038F0-C828-4B6B-80AA-AA58ED1705E8}"/>
              </a:ext>
            </a:extLst>
          </p:cNvPr>
          <p:cNvGrpSpPr/>
          <p:nvPr/>
        </p:nvGrpSpPr>
        <p:grpSpPr>
          <a:xfrm>
            <a:off x="606766" y="4892100"/>
            <a:ext cx="2202816" cy="921448"/>
            <a:chOff x="332936" y="4621561"/>
            <a:chExt cx="2937088" cy="1228596"/>
          </a:xfrm>
        </p:grpSpPr>
        <p:sp>
          <p:nvSpPr>
            <p:cNvPr id="100" name="TextBox 99">
              <a:extLst>
                <a:ext uri="{FF2B5EF4-FFF2-40B4-BE49-F238E27FC236}">
                  <a16:creationId xmlns:a16="http://schemas.microsoft.com/office/drawing/2014/main" id="{DB18D14E-BF32-432F-B817-8D9554E33504}"/>
                </a:ext>
              </a:extLst>
            </p:cNvPr>
            <p:cNvSpPr txBox="1"/>
            <p:nvPr/>
          </p:nvSpPr>
          <p:spPr>
            <a:xfrm>
              <a:off x="332936" y="4621561"/>
              <a:ext cx="2937088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cap="all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101" name="TextBox 100">
              <a:extLst>
                <a:ext uri="{FF2B5EF4-FFF2-40B4-BE49-F238E27FC236}">
                  <a16:creationId xmlns:a16="http://schemas.microsoft.com/office/drawing/2014/main" id="{B9FC32A1-AF87-49C0-8B80-980885F10C99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738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sodales.</a:t>
              </a:r>
            </a:p>
          </p:txBody>
        </p:sp>
      </p:grpSp>
      <p:grpSp>
        <p:nvGrpSpPr>
          <p:cNvPr id="102" name="Group 101">
            <a:extLst>
              <a:ext uri="{FF2B5EF4-FFF2-40B4-BE49-F238E27FC236}">
                <a16:creationId xmlns:a16="http://schemas.microsoft.com/office/drawing/2014/main" id="{293845EF-EE5F-446E-AA1B-A9C82F967C1A}"/>
              </a:ext>
            </a:extLst>
          </p:cNvPr>
          <p:cNvGrpSpPr/>
          <p:nvPr/>
        </p:nvGrpSpPr>
        <p:grpSpPr>
          <a:xfrm>
            <a:off x="6323140" y="1594040"/>
            <a:ext cx="2202816" cy="921448"/>
            <a:chOff x="8921977" y="1435948"/>
            <a:chExt cx="2937088" cy="1228596"/>
          </a:xfrm>
        </p:grpSpPr>
        <p:sp>
          <p:nvSpPr>
            <p:cNvPr id="103" name="TextBox 102">
              <a:extLst>
                <a:ext uri="{FF2B5EF4-FFF2-40B4-BE49-F238E27FC236}">
                  <a16:creationId xmlns:a16="http://schemas.microsoft.com/office/drawing/2014/main" id="{3F896954-E18B-48FB-AE46-0134753C5710}"/>
                </a:ext>
              </a:extLst>
            </p:cNvPr>
            <p:cNvSpPr txBox="1"/>
            <p:nvPr/>
          </p:nvSpPr>
          <p:spPr>
            <a:xfrm>
              <a:off x="8921977" y="1435948"/>
              <a:ext cx="2937088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cap="all" noProof="1">
                  <a:solidFill>
                    <a:srgbClr val="F16077"/>
                  </a:solidFill>
                </a:rPr>
                <a:t>Lorem Ipsum</a:t>
              </a:r>
            </a:p>
          </p:txBody>
        </p:sp>
        <p:sp>
          <p:nvSpPr>
            <p:cNvPr id="104" name="TextBox 103">
              <a:extLst>
                <a:ext uri="{FF2B5EF4-FFF2-40B4-BE49-F238E27FC236}">
                  <a16:creationId xmlns:a16="http://schemas.microsoft.com/office/drawing/2014/main" id="{15D8147E-7DDB-4809-9C61-FF8BB863823C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738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sodales.</a:t>
              </a:r>
            </a:p>
          </p:txBody>
        </p:sp>
      </p:grpSp>
      <p:grpSp>
        <p:nvGrpSpPr>
          <p:cNvPr id="105" name="Group 104">
            <a:extLst>
              <a:ext uri="{FF2B5EF4-FFF2-40B4-BE49-F238E27FC236}">
                <a16:creationId xmlns:a16="http://schemas.microsoft.com/office/drawing/2014/main" id="{0A9E42F7-11F9-4E27-88B4-D70E941D2D03}"/>
              </a:ext>
            </a:extLst>
          </p:cNvPr>
          <p:cNvGrpSpPr/>
          <p:nvPr/>
        </p:nvGrpSpPr>
        <p:grpSpPr>
          <a:xfrm>
            <a:off x="606766" y="1594041"/>
            <a:ext cx="2202816" cy="921448"/>
            <a:chOff x="332936" y="2596989"/>
            <a:chExt cx="2937088" cy="1228596"/>
          </a:xfrm>
        </p:grpSpPr>
        <p:sp>
          <p:nvSpPr>
            <p:cNvPr id="106" name="TextBox 105">
              <a:extLst>
                <a:ext uri="{FF2B5EF4-FFF2-40B4-BE49-F238E27FC236}">
                  <a16:creationId xmlns:a16="http://schemas.microsoft.com/office/drawing/2014/main" id="{0D50E4E7-707A-44EE-81F1-E56EEE0B7265}"/>
                </a:ext>
              </a:extLst>
            </p:cNvPr>
            <p:cNvSpPr txBox="1"/>
            <p:nvPr/>
          </p:nvSpPr>
          <p:spPr>
            <a:xfrm>
              <a:off x="332936" y="2596989"/>
              <a:ext cx="2937088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cap="all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107" name="TextBox 106">
              <a:extLst>
                <a:ext uri="{FF2B5EF4-FFF2-40B4-BE49-F238E27FC236}">
                  <a16:creationId xmlns:a16="http://schemas.microsoft.com/office/drawing/2014/main" id="{C57E69CB-8305-4A58-B86B-6C0A1D19D457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738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sodales.</a:t>
              </a:r>
            </a:p>
          </p:txBody>
        </p:sp>
      </p:grpSp>
      <p:grpSp>
        <p:nvGrpSpPr>
          <p:cNvPr id="108" name="Group 107">
            <a:extLst>
              <a:ext uri="{FF2B5EF4-FFF2-40B4-BE49-F238E27FC236}">
                <a16:creationId xmlns:a16="http://schemas.microsoft.com/office/drawing/2014/main" id="{BC464A7A-9F47-41A8-916F-CD4A6E0F2140}"/>
              </a:ext>
            </a:extLst>
          </p:cNvPr>
          <p:cNvGrpSpPr/>
          <p:nvPr/>
        </p:nvGrpSpPr>
        <p:grpSpPr>
          <a:xfrm>
            <a:off x="6691483" y="3792746"/>
            <a:ext cx="2202816" cy="921448"/>
            <a:chOff x="8921977" y="1435948"/>
            <a:chExt cx="2937088" cy="1228596"/>
          </a:xfrm>
        </p:grpSpPr>
        <p:sp>
          <p:nvSpPr>
            <p:cNvPr id="109" name="TextBox 108">
              <a:extLst>
                <a:ext uri="{FF2B5EF4-FFF2-40B4-BE49-F238E27FC236}">
                  <a16:creationId xmlns:a16="http://schemas.microsoft.com/office/drawing/2014/main" id="{13B17AFD-480C-4858-BBF8-AA78E7861162}"/>
                </a:ext>
              </a:extLst>
            </p:cNvPr>
            <p:cNvSpPr txBox="1"/>
            <p:nvPr/>
          </p:nvSpPr>
          <p:spPr>
            <a:xfrm>
              <a:off x="8921977" y="1435948"/>
              <a:ext cx="2937088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cap="all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110" name="TextBox 109">
              <a:extLst>
                <a:ext uri="{FF2B5EF4-FFF2-40B4-BE49-F238E27FC236}">
                  <a16:creationId xmlns:a16="http://schemas.microsoft.com/office/drawing/2014/main" id="{3809EC5F-1BB9-43AB-9C8F-4A9E289E8EA6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738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sodales.</a:t>
              </a:r>
            </a:p>
          </p:txBody>
        </p:sp>
      </p:grpSp>
      <p:grpSp>
        <p:nvGrpSpPr>
          <p:cNvPr id="111" name="Group 110">
            <a:extLst>
              <a:ext uri="{FF2B5EF4-FFF2-40B4-BE49-F238E27FC236}">
                <a16:creationId xmlns:a16="http://schemas.microsoft.com/office/drawing/2014/main" id="{1F2A5AA2-7BBD-43C7-86CD-B0F22613882E}"/>
              </a:ext>
            </a:extLst>
          </p:cNvPr>
          <p:cNvGrpSpPr/>
          <p:nvPr/>
        </p:nvGrpSpPr>
        <p:grpSpPr>
          <a:xfrm>
            <a:off x="249702" y="3792747"/>
            <a:ext cx="2202816" cy="921448"/>
            <a:chOff x="332936" y="2596989"/>
            <a:chExt cx="2937088" cy="1228596"/>
          </a:xfrm>
        </p:grpSpPr>
        <p:sp>
          <p:nvSpPr>
            <p:cNvPr id="112" name="TextBox 111">
              <a:extLst>
                <a:ext uri="{FF2B5EF4-FFF2-40B4-BE49-F238E27FC236}">
                  <a16:creationId xmlns:a16="http://schemas.microsoft.com/office/drawing/2014/main" id="{15C3914C-305C-4CDC-AA0B-5EE4DCB5FF8F}"/>
                </a:ext>
              </a:extLst>
            </p:cNvPr>
            <p:cNvSpPr txBox="1"/>
            <p:nvPr/>
          </p:nvSpPr>
          <p:spPr>
            <a:xfrm>
              <a:off x="332936" y="2596989"/>
              <a:ext cx="2937088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cap="all" noProof="1">
                  <a:solidFill>
                    <a:schemeClr val="accent1"/>
                  </a:solidFill>
                </a:rPr>
                <a:t>Lorem Ipsum</a:t>
              </a:r>
            </a:p>
          </p:txBody>
        </p:sp>
        <p:sp>
          <p:nvSpPr>
            <p:cNvPr id="113" name="TextBox 112">
              <a:extLst>
                <a:ext uri="{FF2B5EF4-FFF2-40B4-BE49-F238E27FC236}">
                  <a16:creationId xmlns:a16="http://schemas.microsoft.com/office/drawing/2014/main" id="{C09DE456-F5FB-48AF-9E62-C0A368CD7D96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738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sodales.</a:t>
              </a:r>
            </a:p>
          </p:txBody>
        </p:sp>
      </p:grpSp>
      <p:sp>
        <p:nvSpPr>
          <p:cNvPr id="57" name="Freeform: Shape 56">
            <a:extLst>
              <a:ext uri="{FF2B5EF4-FFF2-40B4-BE49-F238E27FC236}">
                <a16:creationId xmlns:a16="http://schemas.microsoft.com/office/drawing/2014/main" id="{5FFA3734-C1AE-4A0F-8FE3-A2FA94EB6D5A}"/>
              </a:ext>
            </a:extLst>
          </p:cNvPr>
          <p:cNvSpPr/>
          <p:nvPr/>
        </p:nvSpPr>
        <p:spPr>
          <a:xfrm>
            <a:off x="4046269" y="2065690"/>
            <a:ext cx="1051463" cy="3432728"/>
          </a:xfrm>
          <a:custGeom>
            <a:avLst/>
            <a:gdLst>
              <a:gd name="connsiteX0" fmla="*/ 663222 w 1326446"/>
              <a:gd name="connsiteY0" fmla="*/ 127729 h 4330472"/>
              <a:gd name="connsiteX1" fmla="*/ 23794 w 1326446"/>
              <a:gd name="connsiteY1" fmla="*/ 2165236 h 4330472"/>
              <a:gd name="connsiteX2" fmla="*/ 663222 w 1326446"/>
              <a:gd name="connsiteY2" fmla="*/ 4202743 h 4330472"/>
              <a:gd name="connsiteX3" fmla="*/ 1302650 w 1326446"/>
              <a:gd name="connsiteY3" fmla="*/ 2165236 h 4330472"/>
              <a:gd name="connsiteX4" fmla="*/ 663222 w 1326446"/>
              <a:gd name="connsiteY4" fmla="*/ 127729 h 4330472"/>
              <a:gd name="connsiteX5" fmla="*/ 663223 w 1326446"/>
              <a:gd name="connsiteY5" fmla="*/ 0 h 4330472"/>
              <a:gd name="connsiteX6" fmla="*/ 1326446 w 1326446"/>
              <a:gd name="connsiteY6" fmla="*/ 2165236 h 4330472"/>
              <a:gd name="connsiteX7" fmla="*/ 663223 w 1326446"/>
              <a:gd name="connsiteY7" fmla="*/ 4330472 h 4330472"/>
              <a:gd name="connsiteX8" fmla="*/ 0 w 1326446"/>
              <a:gd name="connsiteY8" fmla="*/ 2165236 h 4330472"/>
              <a:gd name="connsiteX9" fmla="*/ 663223 w 1326446"/>
              <a:gd name="connsiteY9" fmla="*/ 0 h 43304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326446" h="4330472">
                <a:moveTo>
                  <a:pt x="663222" y="127729"/>
                </a:moveTo>
                <a:cubicBezTo>
                  <a:pt x="310076" y="127729"/>
                  <a:pt x="23794" y="1039952"/>
                  <a:pt x="23794" y="2165236"/>
                </a:cubicBezTo>
                <a:cubicBezTo>
                  <a:pt x="23794" y="3290520"/>
                  <a:pt x="310076" y="4202743"/>
                  <a:pt x="663222" y="4202743"/>
                </a:cubicBezTo>
                <a:cubicBezTo>
                  <a:pt x="1016368" y="4202743"/>
                  <a:pt x="1302650" y="3290520"/>
                  <a:pt x="1302650" y="2165236"/>
                </a:cubicBezTo>
                <a:cubicBezTo>
                  <a:pt x="1302650" y="1039952"/>
                  <a:pt x="1016368" y="127729"/>
                  <a:pt x="663222" y="127729"/>
                </a:cubicBezTo>
                <a:close/>
                <a:moveTo>
                  <a:pt x="663223" y="0"/>
                </a:moveTo>
                <a:cubicBezTo>
                  <a:pt x="1029511" y="0"/>
                  <a:pt x="1326446" y="969409"/>
                  <a:pt x="1326446" y="2165236"/>
                </a:cubicBezTo>
                <a:cubicBezTo>
                  <a:pt x="1326446" y="3361063"/>
                  <a:pt x="1029511" y="4330472"/>
                  <a:pt x="663223" y="4330472"/>
                </a:cubicBezTo>
                <a:cubicBezTo>
                  <a:pt x="296935" y="4330472"/>
                  <a:pt x="0" y="3361063"/>
                  <a:pt x="0" y="2165236"/>
                </a:cubicBezTo>
                <a:cubicBezTo>
                  <a:pt x="0" y="969409"/>
                  <a:pt x="296935" y="0"/>
                  <a:pt x="663223" y="0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58" name="Oval 57">
            <a:extLst>
              <a:ext uri="{FF2B5EF4-FFF2-40B4-BE49-F238E27FC236}">
                <a16:creationId xmlns:a16="http://schemas.microsoft.com/office/drawing/2014/main" id="{ADDC68BA-FB9A-44B6-AD99-391331C7F5C6}"/>
              </a:ext>
            </a:extLst>
          </p:cNvPr>
          <p:cNvSpPr/>
          <p:nvPr/>
        </p:nvSpPr>
        <p:spPr>
          <a:xfrm>
            <a:off x="4377268" y="1866717"/>
            <a:ext cx="389464" cy="389464"/>
          </a:xfrm>
          <a:prstGeom prst="ellipse">
            <a:avLst/>
          </a:prstGeom>
          <a:solidFill>
            <a:srgbClr val="F16077"/>
          </a:solidFill>
          <a:ln w="38100">
            <a:solidFill>
              <a:srgbClr val="2B323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59" name="Oval 58">
            <a:extLst>
              <a:ext uri="{FF2B5EF4-FFF2-40B4-BE49-F238E27FC236}">
                <a16:creationId xmlns:a16="http://schemas.microsoft.com/office/drawing/2014/main" id="{A4ACD6C1-B529-45EA-BE6C-F8420E1438A8}"/>
              </a:ext>
            </a:extLst>
          </p:cNvPr>
          <p:cNvSpPr/>
          <p:nvPr/>
        </p:nvSpPr>
        <p:spPr>
          <a:xfrm>
            <a:off x="4377268" y="5299446"/>
            <a:ext cx="389464" cy="389464"/>
          </a:xfrm>
          <a:prstGeom prst="ellipse">
            <a:avLst/>
          </a:prstGeom>
          <a:solidFill>
            <a:schemeClr val="accent5"/>
          </a:solidFill>
          <a:ln w="38100">
            <a:solidFill>
              <a:srgbClr val="2B323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60" name="Freeform: Shape 59">
            <a:extLst>
              <a:ext uri="{FF2B5EF4-FFF2-40B4-BE49-F238E27FC236}">
                <a16:creationId xmlns:a16="http://schemas.microsoft.com/office/drawing/2014/main" id="{BC65D59D-01A2-4810-8737-098F2CC2BC67}"/>
              </a:ext>
            </a:extLst>
          </p:cNvPr>
          <p:cNvSpPr/>
          <p:nvPr/>
        </p:nvSpPr>
        <p:spPr>
          <a:xfrm rot="2700000">
            <a:off x="4043269" y="2064449"/>
            <a:ext cx="1051463" cy="3432728"/>
          </a:xfrm>
          <a:custGeom>
            <a:avLst/>
            <a:gdLst>
              <a:gd name="connsiteX0" fmla="*/ 663222 w 1326446"/>
              <a:gd name="connsiteY0" fmla="*/ 127729 h 4330472"/>
              <a:gd name="connsiteX1" fmla="*/ 23794 w 1326446"/>
              <a:gd name="connsiteY1" fmla="*/ 2165236 h 4330472"/>
              <a:gd name="connsiteX2" fmla="*/ 663222 w 1326446"/>
              <a:gd name="connsiteY2" fmla="*/ 4202743 h 4330472"/>
              <a:gd name="connsiteX3" fmla="*/ 1302650 w 1326446"/>
              <a:gd name="connsiteY3" fmla="*/ 2165236 h 4330472"/>
              <a:gd name="connsiteX4" fmla="*/ 663222 w 1326446"/>
              <a:gd name="connsiteY4" fmla="*/ 127729 h 4330472"/>
              <a:gd name="connsiteX5" fmla="*/ 663223 w 1326446"/>
              <a:gd name="connsiteY5" fmla="*/ 0 h 4330472"/>
              <a:gd name="connsiteX6" fmla="*/ 1326446 w 1326446"/>
              <a:gd name="connsiteY6" fmla="*/ 2165236 h 4330472"/>
              <a:gd name="connsiteX7" fmla="*/ 663223 w 1326446"/>
              <a:gd name="connsiteY7" fmla="*/ 4330472 h 4330472"/>
              <a:gd name="connsiteX8" fmla="*/ 0 w 1326446"/>
              <a:gd name="connsiteY8" fmla="*/ 2165236 h 4330472"/>
              <a:gd name="connsiteX9" fmla="*/ 663223 w 1326446"/>
              <a:gd name="connsiteY9" fmla="*/ 0 h 43304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326446" h="4330472">
                <a:moveTo>
                  <a:pt x="663222" y="127729"/>
                </a:moveTo>
                <a:cubicBezTo>
                  <a:pt x="310076" y="127729"/>
                  <a:pt x="23794" y="1039952"/>
                  <a:pt x="23794" y="2165236"/>
                </a:cubicBezTo>
                <a:cubicBezTo>
                  <a:pt x="23794" y="3290520"/>
                  <a:pt x="310076" y="4202743"/>
                  <a:pt x="663222" y="4202743"/>
                </a:cubicBezTo>
                <a:cubicBezTo>
                  <a:pt x="1016368" y="4202743"/>
                  <a:pt x="1302650" y="3290520"/>
                  <a:pt x="1302650" y="2165236"/>
                </a:cubicBezTo>
                <a:cubicBezTo>
                  <a:pt x="1302650" y="1039952"/>
                  <a:pt x="1016368" y="127729"/>
                  <a:pt x="663222" y="127729"/>
                </a:cubicBezTo>
                <a:close/>
                <a:moveTo>
                  <a:pt x="663223" y="0"/>
                </a:moveTo>
                <a:cubicBezTo>
                  <a:pt x="1029511" y="0"/>
                  <a:pt x="1326446" y="969409"/>
                  <a:pt x="1326446" y="2165236"/>
                </a:cubicBezTo>
                <a:cubicBezTo>
                  <a:pt x="1326446" y="3361063"/>
                  <a:pt x="1029511" y="4330472"/>
                  <a:pt x="663223" y="4330472"/>
                </a:cubicBezTo>
                <a:cubicBezTo>
                  <a:pt x="296935" y="4330472"/>
                  <a:pt x="0" y="3361063"/>
                  <a:pt x="0" y="2165236"/>
                </a:cubicBezTo>
                <a:cubicBezTo>
                  <a:pt x="0" y="969409"/>
                  <a:pt x="296935" y="0"/>
                  <a:pt x="663223" y="0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61" name="Oval 60">
            <a:extLst>
              <a:ext uri="{FF2B5EF4-FFF2-40B4-BE49-F238E27FC236}">
                <a16:creationId xmlns:a16="http://schemas.microsoft.com/office/drawing/2014/main" id="{2EA541E1-5CF8-4882-8F65-4F471D3EA0B8}"/>
              </a:ext>
            </a:extLst>
          </p:cNvPr>
          <p:cNvSpPr/>
          <p:nvPr/>
        </p:nvSpPr>
        <p:spPr>
          <a:xfrm>
            <a:off x="5590921" y="2369429"/>
            <a:ext cx="389464" cy="389464"/>
          </a:xfrm>
          <a:prstGeom prst="ellipse">
            <a:avLst/>
          </a:prstGeom>
          <a:solidFill>
            <a:schemeClr val="accent2"/>
          </a:solidFill>
          <a:ln w="38100">
            <a:solidFill>
              <a:srgbClr val="2B323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62" name="Oval 61">
            <a:extLst>
              <a:ext uri="{FF2B5EF4-FFF2-40B4-BE49-F238E27FC236}">
                <a16:creationId xmlns:a16="http://schemas.microsoft.com/office/drawing/2014/main" id="{A1F5189A-9816-489E-854B-53247BD8CACC}"/>
              </a:ext>
            </a:extLst>
          </p:cNvPr>
          <p:cNvSpPr/>
          <p:nvPr/>
        </p:nvSpPr>
        <p:spPr>
          <a:xfrm>
            <a:off x="3163615" y="4796735"/>
            <a:ext cx="389464" cy="389464"/>
          </a:xfrm>
          <a:prstGeom prst="ellipse">
            <a:avLst/>
          </a:prstGeom>
          <a:solidFill>
            <a:schemeClr val="accent1"/>
          </a:solidFill>
          <a:ln w="38100">
            <a:solidFill>
              <a:srgbClr val="2B323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63" name="Freeform: Shape 62">
            <a:extLst>
              <a:ext uri="{FF2B5EF4-FFF2-40B4-BE49-F238E27FC236}">
                <a16:creationId xmlns:a16="http://schemas.microsoft.com/office/drawing/2014/main" id="{299267E2-89FA-47D2-9B38-145DDA4CFCE0}"/>
              </a:ext>
            </a:extLst>
          </p:cNvPr>
          <p:cNvSpPr/>
          <p:nvPr/>
        </p:nvSpPr>
        <p:spPr>
          <a:xfrm rot="18900000">
            <a:off x="4056002" y="2064448"/>
            <a:ext cx="1051463" cy="3432728"/>
          </a:xfrm>
          <a:custGeom>
            <a:avLst/>
            <a:gdLst>
              <a:gd name="connsiteX0" fmla="*/ 663222 w 1326446"/>
              <a:gd name="connsiteY0" fmla="*/ 127729 h 4330472"/>
              <a:gd name="connsiteX1" fmla="*/ 23794 w 1326446"/>
              <a:gd name="connsiteY1" fmla="*/ 2165236 h 4330472"/>
              <a:gd name="connsiteX2" fmla="*/ 663222 w 1326446"/>
              <a:gd name="connsiteY2" fmla="*/ 4202743 h 4330472"/>
              <a:gd name="connsiteX3" fmla="*/ 1302650 w 1326446"/>
              <a:gd name="connsiteY3" fmla="*/ 2165236 h 4330472"/>
              <a:gd name="connsiteX4" fmla="*/ 663222 w 1326446"/>
              <a:gd name="connsiteY4" fmla="*/ 127729 h 4330472"/>
              <a:gd name="connsiteX5" fmla="*/ 663223 w 1326446"/>
              <a:gd name="connsiteY5" fmla="*/ 0 h 4330472"/>
              <a:gd name="connsiteX6" fmla="*/ 1326446 w 1326446"/>
              <a:gd name="connsiteY6" fmla="*/ 2165236 h 4330472"/>
              <a:gd name="connsiteX7" fmla="*/ 663223 w 1326446"/>
              <a:gd name="connsiteY7" fmla="*/ 4330472 h 4330472"/>
              <a:gd name="connsiteX8" fmla="*/ 0 w 1326446"/>
              <a:gd name="connsiteY8" fmla="*/ 2165236 h 4330472"/>
              <a:gd name="connsiteX9" fmla="*/ 663223 w 1326446"/>
              <a:gd name="connsiteY9" fmla="*/ 0 h 43304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326446" h="4330472">
                <a:moveTo>
                  <a:pt x="663222" y="127729"/>
                </a:moveTo>
                <a:cubicBezTo>
                  <a:pt x="310076" y="127729"/>
                  <a:pt x="23794" y="1039952"/>
                  <a:pt x="23794" y="2165236"/>
                </a:cubicBezTo>
                <a:cubicBezTo>
                  <a:pt x="23794" y="3290520"/>
                  <a:pt x="310076" y="4202743"/>
                  <a:pt x="663222" y="4202743"/>
                </a:cubicBezTo>
                <a:cubicBezTo>
                  <a:pt x="1016368" y="4202743"/>
                  <a:pt x="1302650" y="3290520"/>
                  <a:pt x="1302650" y="2165236"/>
                </a:cubicBezTo>
                <a:cubicBezTo>
                  <a:pt x="1302650" y="1039952"/>
                  <a:pt x="1016368" y="127729"/>
                  <a:pt x="663222" y="127729"/>
                </a:cubicBezTo>
                <a:close/>
                <a:moveTo>
                  <a:pt x="663223" y="0"/>
                </a:moveTo>
                <a:cubicBezTo>
                  <a:pt x="1029511" y="0"/>
                  <a:pt x="1326446" y="969409"/>
                  <a:pt x="1326446" y="2165236"/>
                </a:cubicBezTo>
                <a:cubicBezTo>
                  <a:pt x="1326446" y="3361063"/>
                  <a:pt x="1029511" y="4330472"/>
                  <a:pt x="663223" y="4330472"/>
                </a:cubicBezTo>
                <a:cubicBezTo>
                  <a:pt x="296935" y="4330472"/>
                  <a:pt x="0" y="3361063"/>
                  <a:pt x="0" y="2165236"/>
                </a:cubicBezTo>
                <a:cubicBezTo>
                  <a:pt x="0" y="969409"/>
                  <a:pt x="296935" y="0"/>
                  <a:pt x="663223" y="0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64" name="Oval 63">
            <a:extLst>
              <a:ext uri="{FF2B5EF4-FFF2-40B4-BE49-F238E27FC236}">
                <a16:creationId xmlns:a16="http://schemas.microsoft.com/office/drawing/2014/main" id="{789C5CAF-361C-4184-A961-6BE68FCD6331}"/>
              </a:ext>
            </a:extLst>
          </p:cNvPr>
          <p:cNvSpPr/>
          <p:nvPr/>
        </p:nvSpPr>
        <p:spPr>
          <a:xfrm>
            <a:off x="3170350" y="2369428"/>
            <a:ext cx="389464" cy="389464"/>
          </a:xfrm>
          <a:prstGeom prst="ellipse">
            <a:avLst/>
          </a:prstGeom>
          <a:solidFill>
            <a:schemeClr val="accent6"/>
          </a:solidFill>
          <a:ln w="38100">
            <a:solidFill>
              <a:srgbClr val="2B323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65" name="Oval 64">
            <a:extLst>
              <a:ext uri="{FF2B5EF4-FFF2-40B4-BE49-F238E27FC236}">
                <a16:creationId xmlns:a16="http://schemas.microsoft.com/office/drawing/2014/main" id="{DF431109-18D8-4EEA-80EC-BE0C54B0F5A5}"/>
              </a:ext>
            </a:extLst>
          </p:cNvPr>
          <p:cNvSpPr/>
          <p:nvPr/>
        </p:nvSpPr>
        <p:spPr>
          <a:xfrm>
            <a:off x="5597655" y="4796735"/>
            <a:ext cx="389464" cy="389464"/>
          </a:xfrm>
          <a:prstGeom prst="ellipse">
            <a:avLst/>
          </a:prstGeom>
          <a:solidFill>
            <a:schemeClr val="accent4"/>
          </a:solidFill>
          <a:ln w="38100">
            <a:solidFill>
              <a:srgbClr val="2B323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66" name="Freeform: Shape 65">
            <a:extLst>
              <a:ext uri="{FF2B5EF4-FFF2-40B4-BE49-F238E27FC236}">
                <a16:creationId xmlns:a16="http://schemas.microsoft.com/office/drawing/2014/main" id="{5762A5DA-52ED-4685-91B1-7311CBFB43F4}"/>
              </a:ext>
            </a:extLst>
          </p:cNvPr>
          <p:cNvSpPr/>
          <p:nvPr/>
        </p:nvSpPr>
        <p:spPr>
          <a:xfrm rot="16200000">
            <a:off x="4050509" y="2061450"/>
            <a:ext cx="1051463" cy="3432728"/>
          </a:xfrm>
          <a:custGeom>
            <a:avLst/>
            <a:gdLst>
              <a:gd name="connsiteX0" fmla="*/ 663222 w 1326446"/>
              <a:gd name="connsiteY0" fmla="*/ 127729 h 4330472"/>
              <a:gd name="connsiteX1" fmla="*/ 23794 w 1326446"/>
              <a:gd name="connsiteY1" fmla="*/ 2165236 h 4330472"/>
              <a:gd name="connsiteX2" fmla="*/ 663222 w 1326446"/>
              <a:gd name="connsiteY2" fmla="*/ 4202743 h 4330472"/>
              <a:gd name="connsiteX3" fmla="*/ 1302650 w 1326446"/>
              <a:gd name="connsiteY3" fmla="*/ 2165236 h 4330472"/>
              <a:gd name="connsiteX4" fmla="*/ 663222 w 1326446"/>
              <a:gd name="connsiteY4" fmla="*/ 127729 h 4330472"/>
              <a:gd name="connsiteX5" fmla="*/ 663223 w 1326446"/>
              <a:gd name="connsiteY5" fmla="*/ 0 h 4330472"/>
              <a:gd name="connsiteX6" fmla="*/ 1326446 w 1326446"/>
              <a:gd name="connsiteY6" fmla="*/ 2165236 h 4330472"/>
              <a:gd name="connsiteX7" fmla="*/ 663223 w 1326446"/>
              <a:gd name="connsiteY7" fmla="*/ 4330472 h 4330472"/>
              <a:gd name="connsiteX8" fmla="*/ 0 w 1326446"/>
              <a:gd name="connsiteY8" fmla="*/ 2165236 h 4330472"/>
              <a:gd name="connsiteX9" fmla="*/ 663223 w 1326446"/>
              <a:gd name="connsiteY9" fmla="*/ 0 h 43304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326446" h="4330472">
                <a:moveTo>
                  <a:pt x="663222" y="127729"/>
                </a:moveTo>
                <a:cubicBezTo>
                  <a:pt x="310076" y="127729"/>
                  <a:pt x="23794" y="1039952"/>
                  <a:pt x="23794" y="2165236"/>
                </a:cubicBezTo>
                <a:cubicBezTo>
                  <a:pt x="23794" y="3290520"/>
                  <a:pt x="310076" y="4202743"/>
                  <a:pt x="663222" y="4202743"/>
                </a:cubicBezTo>
                <a:cubicBezTo>
                  <a:pt x="1016368" y="4202743"/>
                  <a:pt x="1302650" y="3290520"/>
                  <a:pt x="1302650" y="2165236"/>
                </a:cubicBezTo>
                <a:cubicBezTo>
                  <a:pt x="1302650" y="1039952"/>
                  <a:pt x="1016368" y="127729"/>
                  <a:pt x="663222" y="127729"/>
                </a:cubicBezTo>
                <a:close/>
                <a:moveTo>
                  <a:pt x="663223" y="0"/>
                </a:moveTo>
                <a:cubicBezTo>
                  <a:pt x="1029511" y="0"/>
                  <a:pt x="1326446" y="969409"/>
                  <a:pt x="1326446" y="2165236"/>
                </a:cubicBezTo>
                <a:cubicBezTo>
                  <a:pt x="1326446" y="3361063"/>
                  <a:pt x="1029511" y="4330472"/>
                  <a:pt x="663223" y="4330472"/>
                </a:cubicBezTo>
                <a:cubicBezTo>
                  <a:pt x="296935" y="4330472"/>
                  <a:pt x="0" y="3361063"/>
                  <a:pt x="0" y="2165236"/>
                </a:cubicBezTo>
                <a:cubicBezTo>
                  <a:pt x="0" y="969409"/>
                  <a:pt x="296935" y="0"/>
                  <a:pt x="663223" y="0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67" name="Oval 66">
            <a:extLst>
              <a:ext uri="{FF2B5EF4-FFF2-40B4-BE49-F238E27FC236}">
                <a16:creationId xmlns:a16="http://schemas.microsoft.com/office/drawing/2014/main" id="{23113F42-8E81-422C-BD31-944D4A0BA7F0}"/>
              </a:ext>
            </a:extLst>
          </p:cNvPr>
          <p:cNvSpPr/>
          <p:nvPr/>
        </p:nvSpPr>
        <p:spPr>
          <a:xfrm>
            <a:off x="2660904" y="3583081"/>
            <a:ext cx="389464" cy="389464"/>
          </a:xfrm>
          <a:prstGeom prst="ellipse">
            <a:avLst/>
          </a:prstGeom>
          <a:solidFill>
            <a:schemeClr val="bg2"/>
          </a:solidFill>
          <a:ln w="38100">
            <a:solidFill>
              <a:srgbClr val="2B323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68" name="Oval 67">
            <a:extLst>
              <a:ext uri="{FF2B5EF4-FFF2-40B4-BE49-F238E27FC236}">
                <a16:creationId xmlns:a16="http://schemas.microsoft.com/office/drawing/2014/main" id="{A06B1AB3-3684-4755-9A35-4E10CA468954}"/>
              </a:ext>
            </a:extLst>
          </p:cNvPr>
          <p:cNvSpPr/>
          <p:nvPr/>
        </p:nvSpPr>
        <p:spPr>
          <a:xfrm>
            <a:off x="6093632" y="3583081"/>
            <a:ext cx="389464" cy="389464"/>
          </a:xfrm>
          <a:prstGeom prst="ellipse">
            <a:avLst/>
          </a:prstGeom>
          <a:solidFill>
            <a:schemeClr val="accent3"/>
          </a:solidFill>
          <a:ln w="38100">
            <a:solidFill>
              <a:srgbClr val="2B323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69" name="Graphic 92" descr="World">
            <a:extLst>
              <a:ext uri="{FF2B5EF4-FFF2-40B4-BE49-F238E27FC236}">
                <a16:creationId xmlns:a16="http://schemas.microsoft.com/office/drawing/2014/main" id="{14686E50-BFC7-4BD4-85B0-0D0FD2C90FAE}"/>
              </a:ext>
            </a:extLst>
          </p:cNvPr>
          <p:cNvSpPr/>
          <p:nvPr/>
        </p:nvSpPr>
        <p:spPr>
          <a:xfrm>
            <a:off x="4238053" y="3442316"/>
            <a:ext cx="675236" cy="675236"/>
          </a:xfrm>
          <a:custGeom>
            <a:avLst/>
            <a:gdLst>
              <a:gd name="connsiteX0" fmla="*/ 487559 w 851827"/>
              <a:gd name="connsiteY0" fmla="*/ 778973 h 851827"/>
              <a:gd name="connsiteX1" fmla="*/ 648958 w 851827"/>
              <a:gd name="connsiteY1" fmla="*/ 448330 h 851827"/>
              <a:gd name="connsiteX2" fmla="*/ 783457 w 851827"/>
              <a:gd name="connsiteY2" fmla="*/ 448330 h 851827"/>
              <a:gd name="connsiteX3" fmla="*/ 487559 w 851827"/>
              <a:gd name="connsiteY3" fmla="*/ 778973 h 851827"/>
              <a:gd name="connsiteX4" fmla="*/ 68370 w 851827"/>
              <a:gd name="connsiteY4" fmla="*/ 448330 h 851827"/>
              <a:gd name="connsiteX5" fmla="*/ 202869 w 851827"/>
              <a:gd name="connsiteY5" fmla="*/ 448330 h 851827"/>
              <a:gd name="connsiteX6" fmla="*/ 364268 w 851827"/>
              <a:gd name="connsiteY6" fmla="*/ 778973 h 851827"/>
              <a:gd name="connsiteX7" fmla="*/ 68370 w 851827"/>
              <a:gd name="connsiteY7" fmla="*/ 448330 h 851827"/>
              <a:gd name="connsiteX8" fmla="*/ 364268 w 851827"/>
              <a:gd name="connsiteY8" fmla="*/ 72854 h 851827"/>
              <a:gd name="connsiteX9" fmla="*/ 202869 w 851827"/>
              <a:gd name="connsiteY9" fmla="*/ 403497 h 851827"/>
              <a:gd name="connsiteX10" fmla="*/ 68370 w 851827"/>
              <a:gd name="connsiteY10" fmla="*/ 403497 h 851827"/>
              <a:gd name="connsiteX11" fmla="*/ 364268 w 851827"/>
              <a:gd name="connsiteY11" fmla="*/ 72854 h 851827"/>
              <a:gd name="connsiteX12" fmla="*/ 448330 w 851827"/>
              <a:gd name="connsiteY12" fmla="*/ 448330 h 851827"/>
              <a:gd name="connsiteX13" fmla="*/ 604125 w 851827"/>
              <a:gd name="connsiteY13" fmla="*/ 448330 h 851827"/>
              <a:gd name="connsiteX14" fmla="*/ 448330 w 851827"/>
              <a:gd name="connsiteY14" fmla="*/ 756557 h 851827"/>
              <a:gd name="connsiteX15" fmla="*/ 448330 w 851827"/>
              <a:gd name="connsiteY15" fmla="*/ 448330 h 851827"/>
              <a:gd name="connsiteX16" fmla="*/ 403497 w 851827"/>
              <a:gd name="connsiteY16" fmla="*/ 448330 h 851827"/>
              <a:gd name="connsiteX17" fmla="*/ 403497 w 851827"/>
              <a:gd name="connsiteY17" fmla="*/ 756557 h 851827"/>
              <a:gd name="connsiteX18" fmla="*/ 247702 w 851827"/>
              <a:gd name="connsiteY18" fmla="*/ 448330 h 851827"/>
              <a:gd name="connsiteX19" fmla="*/ 403497 w 851827"/>
              <a:gd name="connsiteY19" fmla="*/ 448330 h 851827"/>
              <a:gd name="connsiteX20" fmla="*/ 448330 w 851827"/>
              <a:gd name="connsiteY20" fmla="*/ 95270 h 851827"/>
              <a:gd name="connsiteX21" fmla="*/ 604125 w 851827"/>
              <a:gd name="connsiteY21" fmla="*/ 403497 h 851827"/>
              <a:gd name="connsiteX22" fmla="*/ 448330 w 851827"/>
              <a:gd name="connsiteY22" fmla="*/ 403497 h 851827"/>
              <a:gd name="connsiteX23" fmla="*/ 448330 w 851827"/>
              <a:gd name="connsiteY23" fmla="*/ 95270 h 851827"/>
              <a:gd name="connsiteX24" fmla="*/ 403497 w 851827"/>
              <a:gd name="connsiteY24" fmla="*/ 403497 h 851827"/>
              <a:gd name="connsiteX25" fmla="*/ 247702 w 851827"/>
              <a:gd name="connsiteY25" fmla="*/ 403497 h 851827"/>
              <a:gd name="connsiteX26" fmla="*/ 403497 w 851827"/>
              <a:gd name="connsiteY26" fmla="*/ 95270 h 851827"/>
              <a:gd name="connsiteX27" fmla="*/ 403497 w 851827"/>
              <a:gd name="connsiteY27" fmla="*/ 403497 h 851827"/>
              <a:gd name="connsiteX28" fmla="*/ 783457 w 851827"/>
              <a:gd name="connsiteY28" fmla="*/ 403497 h 851827"/>
              <a:gd name="connsiteX29" fmla="*/ 648958 w 851827"/>
              <a:gd name="connsiteY29" fmla="*/ 403497 h 851827"/>
              <a:gd name="connsiteX30" fmla="*/ 487559 w 851827"/>
              <a:gd name="connsiteY30" fmla="*/ 72854 h 851827"/>
              <a:gd name="connsiteX31" fmla="*/ 783457 w 851827"/>
              <a:gd name="connsiteY31" fmla="*/ 403497 h 851827"/>
              <a:gd name="connsiteX32" fmla="*/ 425914 w 851827"/>
              <a:gd name="connsiteY32" fmla="*/ 0 h 851827"/>
              <a:gd name="connsiteX33" fmla="*/ 0 w 851827"/>
              <a:gd name="connsiteY33" fmla="*/ 425914 h 851827"/>
              <a:gd name="connsiteX34" fmla="*/ 425914 w 851827"/>
              <a:gd name="connsiteY34" fmla="*/ 851827 h 851827"/>
              <a:gd name="connsiteX35" fmla="*/ 851827 w 851827"/>
              <a:gd name="connsiteY35" fmla="*/ 425914 h 851827"/>
              <a:gd name="connsiteX36" fmla="*/ 425914 w 851827"/>
              <a:gd name="connsiteY36" fmla="*/ 0 h 8518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851827" h="851827">
                <a:moveTo>
                  <a:pt x="487559" y="778973"/>
                </a:moveTo>
                <a:cubicBezTo>
                  <a:pt x="560413" y="689307"/>
                  <a:pt x="641112" y="576104"/>
                  <a:pt x="648958" y="448330"/>
                </a:cubicBezTo>
                <a:lnTo>
                  <a:pt x="783457" y="448330"/>
                </a:lnTo>
                <a:cubicBezTo>
                  <a:pt x="773369" y="615333"/>
                  <a:pt x="648958" y="750953"/>
                  <a:pt x="487559" y="778973"/>
                </a:cubicBezTo>
                <a:close/>
                <a:moveTo>
                  <a:pt x="68370" y="448330"/>
                </a:moveTo>
                <a:lnTo>
                  <a:pt x="202869" y="448330"/>
                </a:lnTo>
                <a:cubicBezTo>
                  <a:pt x="211836" y="576104"/>
                  <a:pt x="291415" y="689307"/>
                  <a:pt x="364268" y="778973"/>
                </a:cubicBezTo>
                <a:cubicBezTo>
                  <a:pt x="202869" y="750953"/>
                  <a:pt x="78458" y="615333"/>
                  <a:pt x="68370" y="448330"/>
                </a:cubicBezTo>
                <a:close/>
                <a:moveTo>
                  <a:pt x="364268" y="72854"/>
                </a:moveTo>
                <a:cubicBezTo>
                  <a:pt x="291415" y="162520"/>
                  <a:pt x="210715" y="275723"/>
                  <a:pt x="202869" y="403497"/>
                </a:cubicBezTo>
                <a:lnTo>
                  <a:pt x="68370" y="403497"/>
                </a:lnTo>
                <a:cubicBezTo>
                  <a:pt x="78458" y="236494"/>
                  <a:pt x="202869" y="100874"/>
                  <a:pt x="364268" y="72854"/>
                </a:cubicBezTo>
                <a:close/>
                <a:moveTo>
                  <a:pt x="448330" y="448330"/>
                </a:moveTo>
                <a:lnTo>
                  <a:pt x="604125" y="448330"/>
                </a:lnTo>
                <a:cubicBezTo>
                  <a:pt x="595158" y="563775"/>
                  <a:pt x="520063" y="668012"/>
                  <a:pt x="448330" y="756557"/>
                </a:cubicBezTo>
                <a:lnTo>
                  <a:pt x="448330" y="448330"/>
                </a:lnTo>
                <a:close/>
                <a:moveTo>
                  <a:pt x="403497" y="448330"/>
                </a:moveTo>
                <a:lnTo>
                  <a:pt x="403497" y="756557"/>
                </a:lnTo>
                <a:cubicBezTo>
                  <a:pt x="331764" y="668012"/>
                  <a:pt x="256669" y="563775"/>
                  <a:pt x="247702" y="448330"/>
                </a:cubicBezTo>
                <a:lnTo>
                  <a:pt x="403497" y="448330"/>
                </a:lnTo>
                <a:close/>
                <a:moveTo>
                  <a:pt x="448330" y="95270"/>
                </a:moveTo>
                <a:cubicBezTo>
                  <a:pt x="520063" y="183815"/>
                  <a:pt x="595158" y="286931"/>
                  <a:pt x="604125" y="403497"/>
                </a:cubicBezTo>
                <a:lnTo>
                  <a:pt x="448330" y="403497"/>
                </a:lnTo>
                <a:lnTo>
                  <a:pt x="448330" y="95270"/>
                </a:lnTo>
                <a:close/>
                <a:moveTo>
                  <a:pt x="403497" y="403497"/>
                </a:moveTo>
                <a:lnTo>
                  <a:pt x="247702" y="403497"/>
                </a:lnTo>
                <a:cubicBezTo>
                  <a:pt x="256669" y="288052"/>
                  <a:pt x="331764" y="183815"/>
                  <a:pt x="403497" y="95270"/>
                </a:cubicBezTo>
                <a:lnTo>
                  <a:pt x="403497" y="403497"/>
                </a:lnTo>
                <a:close/>
                <a:moveTo>
                  <a:pt x="783457" y="403497"/>
                </a:moveTo>
                <a:lnTo>
                  <a:pt x="648958" y="403497"/>
                </a:lnTo>
                <a:cubicBezTo>
                  <a:pt x="641112" y="275723"/>
                  <a:pt x="560413" y="162520"/>
                  <a:pt x="487559" y="72854"/>
                </a:cubicBezTo>
                <a:cubicBezTo>
                  <a:pt x="648958" y="100874"/>
                  <a:pt x="773369" y="236494"/>
                  <a:pt x="783457" y="403497"/>
                </a:cubicBezTo>
                <a:close/>
                <a:moveTo>
                  <a:pt x="425914" y="0"/>
                </a:moveTo>
                <a:cubicBezTo>
                  <a:pt x="190540" y="0"/>
                  <a:pt x="0" y="190540"/>
                  <a:pt x="0" y="425914"/>
                </a:cubicBezTo>
                <a:cubicBezTo>
                  <a:pt x="0" y="661287"/>
                  <a:pt x="190540" y="851827"/>
                  <a:pt x="425914" y="851827"/>
                </a:cubicBezTo>
                <a:cubicBezTo>
                  <a:pt x="661287" y="851827"/>
                  <a:pt x="851827" y="661287"/>
                  <a:pt x="851827" y="425914"/>
                </a:cubicBezTo>
                <a:cubicBezTo>
                  <a:pt x="851827" y="190540"/>
                  <a:pt x="661287" y="0"/>
                  <a:pt x="425914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 w="1111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sz="1350"/>
          </a:p>
        </p:txBody>
      </p:sp>
      <p:grpSp>
        <p:nvGrpSpPr>
          <p:cNvPr id="33" name="Graphic 10" descr="Database">
            <a:extLst>
              <a:ext uri="{FF2B5EF4-FFF2-40B4-BE49-F238E27FC236}">
                <a16:creationId xmlns:a16="http://schemas.microsoft.com/office/drawing/2014/main" id="{BE53B846-2484-42B7-BF01-48C899A98CFB}"/>
              </a:ext>
            </a:extLst>
          </p:cNvPr>
          <p:cNvGrpSpPr/>
          <p:nvPr/>
        </p:nvGrpSpPr>
        <p:grpSpPr>
          <a:xfrm>
            <a:off x="5715904" y="4899033"/>
            <a:ext cx="152965" cy="207595"/>
            <a:chOff x="7539064" y="5041298"/>
            <a:chExt cx="192969" cy="261886"/>
          </a:xfrm>
          <a:solidFill>
            <a:srgbClr val="000000"/>
          </a:solidFill>
        </p:grpSpPr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2E551FB3-7A31-41AD-97A6-54FC4952CC7C}"/>
                </a:ext>
              </a:extLst>
            </p:cNvPr>
            <p:cNvSpPr/>
            <p:nvPr/>
          </p:nvSpPr>
          <p:spPr>
            <a:xfrm>
              <a:off x="7539064" y="5041298"/>
              <a:ext cx="192969" cy="55134"/>
            </a:xfrm>
            <a:custGeom>
              <a:avLst/>
              <a:gdLst>
                <a:gd name="connsiteX0" fmla="*/ 192969 w 192969"/>
                <a:gd name="connsiteY0" fmla="*/ 27567 h 55134"/>
                <a:gd name="connsiteX1" fmla="*/ 96485 w 192969"/>
                <a:gd name="connsiteY1" fmla="*/ 55134 h 55134"/>
                <a:gd name="connsiteX2" fmla="*/ 0 w 192969"/>
                <a:gd name="connsiteY2" fmla="*/ 27567 h 55134"/>
                <a:gd name="connsiteX3" fmla="*/ 96485 w 192969"/>
                <a:gd name="connsiteY3" fmla="*/ 0 h 55134"/>
                <a:gd name="connsiteX4" fmla="*/ 192969 w 192969"/>
                <a:gd name="connsiteY4" fmla="*/ 27567 h 551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2969" h="55134">
                  <a:moveTo>
                    <a:pt x="192969" y="27567"/>
                  </a:moveTo>
                  <a:cubicBezTo>
                    <a:pt x="192969" y="42792"/>
                    <a:pt x="149771" y="55134"/>
                    <a:pt x="96485" y="55134"/>
                  </a:cubicBezTo>
                  <a:cubicBezTo>
                    <a:pt x="43198" y="55134"/>
                    <a:pt x="0" y="42792"/>
                    <a:pt x="0" y="27567"/>
                  </a:cubicBezTo>
                  <a:cubicBezTo>
                    <a:pt x="0" y="12342"/>
                    <a:pt x="43198" y="0"/>
                    <a:pt x="96485" y="0"/>
                  </a:cubicBezTo>
                  <a:cubicBezTo>
                    <a:pt x="149771" y="0"/>
                    <a:pt x="192969" y="12342"/>
                    <a:pt x="192969" y="27567"/>
                  </a:cubicBezTo>
                  <a:close/>
                </a:path>
              </a:pathLst>
            </a:custGeom>
            <a:solidFill>
              <a:srgbClr val="000000"/>
            </a:solidFill>
            <a:ln w="337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53016713-DEC9-418E-A3EE-7EBB615AD70A}"/>
                </a:ext>
              </a:extLst>
            </p:cNvPr>
            <p:cNvSpPr/>
            <p:nvPr/>
          </p:nvSpPr>
          <p:spPr>
            <a:xfrm>
              <a:off x="7539064" y="5082649"/>
              <a:ext cx="192969" cy="82701"/>
            </a:xfrm>
            <a:custGeom>
              <a:avLst/>
              <a:gdLst>
                <a:gd name="connsiteX0" fmla="*/ 165402 w 192969"/>
                <a:gd name="connsiteY0" fmla="*/ 55134 h 82701"/>
                <a:gd name="connsiteX1" fmla="*/ 158510 w 192969"/>
                <a:gd name="connsiteY1" fmla="*/ 48242 h 82701"/>
                <a:gd name="connsiteX2" fmla="*/ 165402 w 192969"/>
                <a:gd name="connsiteY2" fmla="*/ 41351 h 82701"/>
                <a:gd name="connsiteX3" fmla="*/ 172294 w 192969"/>
                <a:gd name="connsiteY3" fmla="*/ 48242 h 82701"/>
                <a:gd name="connsiteX4" fmla="*/ 165402 w 192969"/>
                <a:gd name="connsiteY4" fmla="*/ 55134 h 82701"/>
                <a:gd name="connsiteX5" fmla="*/ 96485 w 192969"/>
                <a:gd name="connsiteY5" fmla="*/ 27567 h 82701"/>
                <a:gd name="connsiteX6" fmla="*/ 0 w 192969"/>
                <a:gd name="connsiteY6" fmla="*/ 0 h 82701"/>
                <a:gd name="connsiteX7" fmla="*/ 0 w 192969"/>
                <a:gd name="connsiteY7" fmla="*/ 55134 h 82701"/>
                <a:gd name="connsiteX8" fmla="*/ 96485 w 192969"/>
                <a:gd name="connsiteY8" fmla="*/ 82701 h 82701"/>
                <a:gd name="connsiteX9" fmla="*/ 192969 w 192969"/>
                <a:gd name="connsiteY9" fmla="*/ 55134 h 82701"/>
                <a:gd name="connsiteX10" fmla="*/ 192969 w 192969"/>
                <a:gd name="connsiteY10" fmla="*/ 0 h 82701"/>
                <a:gd name="connsiteX11" fmla="*/ 96485 w 192969"/>
                <a:gd name="connsiteY11" fmla="*/ 27567 h 827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92969" h="82701">
                  <a:moveTo>
                    <a:pt x="165402" y="55134"/>
                  </a:moveTo>
                  <a:cubicBezTo>
                    <a:pt x="161267" y="55134"/>
                    <a:pt x="158510" y="52377"/>
                    <a:pt x="158510" y="48242"/>
                  </a:cubicBezTo>
                  <a:cubicBezTo>
                    <a:pt x="158510" y="44107"/>
                    <a:pt x="161267" y="41351"/>
                    <a:pt x="165402" y="41351"/>
                  </a:cubicBezTo>
                  <a:cubicBezTo>
                    <a:pt x="169537" y="41351"/>
                    <a:pt x="172294" y="44107"/>
                    <a:pt x="172294" y="48242"/>
                  </a:cubicBezTo>
                  <a:cubicBezTo>
                    <a:pt x="172294" y="52377"/>
                    <a:pt x="169537" y="55134"/>
                    <a:pt x="165402" y="55134"/>
                  </a:cubicBezTo>
                  <a:close/>
                  <a:moveTo>
                    <a:pt x="96485" y="27567"/>
                  </a:moveTo>
                  <a:cubicBezTo>
                    <a:pt x="43418" y="27567"/>
                    <a:pt x="0" y="15162"/>
                    <a:pt x="0" y="0"/>
                  </a:cubicBezTo>
                  <a:lnTo>
                    <a:pt x="0" y="55134"/>
                  </a:lnTo>
                  <a:cubicBezTo>
                    <a:pt x="0" y="70296"/>
                    <a:pt x="43418" y="82701"/>
                    <a:pt x="96485" y="82701"/>
                  </a:cubicBezTo>
                  <a:cubicBezTo>
                    <a:pt x="149551" y="82701"/>
                    <a:pt x="192969" y="70296"/>
                    <a:pt x="192969" y="55134"/>
                  </a:cubicBezTo>
                  <a:lnTo>
                    <a:pt x="192969" y="0"/>
                  </a:lnTo>
                  <a:cubicBezTo>
                    <a:pt x="192969" y="15162"/>
                    <a:pt x="149551" y="27567"/>
                    <a:pt x="96485" y="27567"/>
                  </a:cubicBezTo>
                  <a:close/>
                </a:path>
              </a:pathLst>
            </a:custGeom>
            <a:solidFill>
              <a:srgbClr val="000000"/>
            </a:solidFill>
            <a:ln w="337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1E839682-B4AA-4140-8E15-76B02D63B529}"/>
                </a:ext>
              </a:extLst>
            </p:cNvPr>
            <p:cNvSpPr/>
            <p:nvPr/>
          </p:nvSpPr>
          <p:spPr>
            <a:xfrm>
              <a:off x="7539064" y="5151566"/>
              <a:ext cx="192969" cy="82701"/>
            </a:xfrm>
            <a:custGeom>
              <a:avLst/>
              <a:gdLst>
                <a:gd name="connsiteX0" fmla="*/ 165402 w 192969"/>
                <a:gd name="connsiteY0" fmla="*/ 55134 h 82701"/>
                <a:gd name="connsiteX1" fmla="*/ 158510 w 192969"/>
                <a:gd name="connsiteY1" fmla="*/ 48242 h 82701"/>
                <a:gd name="connsiteX2" fmla="*/ 165402 w 192969"/>
                <a:gd name="connsiteY2" fmla="*/ 41351 h 82701"/>
                <a:gd name="connsiteX3" fmla="*/ 172294 w 192969"/>
                <a:gd name="connsiteY3" fmla="*/ 48242 h 82701"/>
                <a:gd name="connsiteX4" fmla="*/ 165402 w 192969"/>
                <a:gd name="connsiteY4" fmla="*/ 55134 h 82701"/>
                <a:gd name="connsiteX5" fmla="*/ 96485 w 192969"/>
                <a:gd name="connsiteY5" fmla="*/ 27567 h 82701"/>
                <a:gd name="connsiteX6" fmla="*/ 0 w 192969"/>
                <a:gd name="connsiteY6" fmla="*/ 0 h 82701"/>
                <a:gd name="connsiteX7" fmla="*/ 0 w 192969"/>
                <a:gd name="connsiteY7" fmla="*/ 55134 h 82701"/>
                <a:gd name="connsiteX8" fmla="*/ 96485 w 192969"/>
                <a:gd name="connsiteY8" fmla="*/ 82701 h 82701"/>
                <a:gd name="connsiteX9" fmla="*/ 192969 w 192969"/>
                <a:gd name="connsiteY9" fmla="*/ 55134 h 82701"/>
                <a:gd name="connsiteX10" fmla="*/ 192969 w 192969"/>
                <a:gd name="connsiteY10" fmla="*/ 0 h 82701"/>
                <a:gd name="connsiteX11" fmla="*/ 96485 w 192969"/>
                <a:gd name="connsiteY11" fmla="*/ 27567 h 827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92969" h="82701">
                  <a:moveTo>
                    <a:pt x="165402" y="55134"/>
                  </a:moveTo>
                  <a:cubicBezTo>
                    <a:pt x="161267" y="55134"/>
                    <a:pt x="158510" y="52377"/>
                    <a:pt x="158510" y="48242"/>
                  </a:cubicBezTo>
                  <a:cubicBezTo>
                    <a:pt x="158510" y="44107"/>
                    <a:pt x="161267" y="41351"/>
                    <a:pt x="165402" y="41351"/>
                  </a:cubicBezTo>
                  <a:cubicBezTo>
                    <a:pt x="169537" y="41351"/>
                    <a:pt x="172294" y="44107"/>
                    <a:pt x="172294" y="48242"/>
                  </a:cubicBezTo>
                  <a:cubicBezTo>
                    <a:pt x="172294" y="52377"/>
                    <a:pt x="169537" y="55134"/>
                    <a:pt x="165402" y="55134"/>
                  </a:cubicBezTo>
                  <a:close/>
                  <a:moveTo>
                    <a:pt x="96485" y="27567"/>
                  </a:moveTo>
                  <a:cubicBezTo>
                    <a:pt x="43418" y="27567"/>
                    <a:pt x="0" y="15162"/>
                    <a:pt x="0" y="0"/>
                  </a:cubicBezTo>
                  <a:lnTo>
                    <a:pt x="0" y="55134"/>
                  </a:lnTo>
                  <a:cubicBezTo>
                    <a:pt x="0" y="70296"/>
                    <a:pt x="43418" y="82701"/>
                    <a:pt x="96485" y="82701"/>
                  </a:cubicBezTo>
                  <a:cubicBezTo>
                    <a:pt x="149551" y="82701"/>
                    <a:pt x="192969" y="70296"/>
                    <a:pt x="192969" y="55134"/>
                  </a:cubicBezTo>
                  <a:lnTo>
                    <a:pt x="192969" y="0"/>
                  </a:lnTo>
                  <a:cubicBezTo>
                    <a:pt x="192969" y="15162"/>
                    <a:pt x="149551" y="27567"/>
                    <a:pt x="96485" y="27567"/>
                  </a:cubicBezTo>
                  <a:close/>
                </a:path>
              </a:pathLst>
            </a:custGeom>
            <a:solidFill>
              <a:srgbClr val="000000"/>
            </a:solidFill>
            <a:ln w="337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14" name="Freeform: Shape 113">
              <a:extLst>
                <a:ext uri="{FF2B5EF4-FFF2-40B4-BE49-F238E27FC236}">
                  <a16:creationId xmlns:a16="http://schemas.microsoft.com/office/drawing/2014/main" id="{CFAF495E-C9CB-4CA6-8D2D-FDA5747A4835}"/>
                </a:ext>
              </a:extLst>
            </p:cNvPr>
            <p:cNvSpPr/>
            <p:nvPr/>
          </p:nvSpPr>
          <p:spPr>
            <a:xfrm>
              <a:off x="7539064" y="5220484"/>
              <a:ext cx="192969" cy="82701"/>
            </a:xfrm>
            <a:custGeom>
              <a:avLst/>
              <a:gdLst>
                <a:gd name="connsiteX0" fmla="*/ 165402 w 192969"/>
                <a:gd name="connsiteY0" fmla="*/ 55134 h 82701"/>
                <a:gd name="connsiteX1" fmla="*/ 158510 w 192969"/>
                <a:gd name="connsiteY1" fmla="*/ 48242 h 82701"/>
                <a:gd name="connsiteX2" fmla="*/ 165402 w 192969"/>
                <a:gd name="connsiteY2" fmla="*/ 41351 h 82701"/>
                <a:gd name="connsiteX3" fmla="*/ 172294 w 192969"/>
                <a:gd name="connsiteY3" fmla="*/ 48242 h 82701"/>
                <a:gd name="connsiteX4" fmla="*/ 165402 w 192969"/>
                <a:gd name="connsiteY4" fmla="*/ 55134 h 82701"/>
                <a:gd name="connsiteX5" fmla="*/ 96485 w 192969"/>
                <a:gd name="connsiteY5" fmla="*/ 27567 h 82701"/>
                <a:gd name="connsiteX6" fmla="*/ 0 w 192969"/>
                <a:gd name="connsiteY6" fmla="*/ 0 h 82701"/>
                <a:gd name="connsiteX7" fmla="*/ 0 w 192969"/>
                <a:gd name="connsiteY7" fmla="*/ 55134 h 82701"/>
                <a:gd name="connsiteX8" fmla="*/ 96485 w 192969"/>
                <a:gd name="connsiteY8" fmla="*/ 82701 h 82701"/>
                <a:gd name="connsiteX9" fmla="*/ 192969 w 192969"/>
                <a:gd name="connsiteY9" fmla="*/ 55134 h 82701"/>
                <a:gd name="connsiteX10" fmla="*/ 192969 w 192969"/>
                <a:gd name="connsiteY10" fmla="*/ 0 h 82701"/>
                <a:gd name="connsiteX11" fmla="*/ 96485 w 192969"/>
                <a:gd name="connsiteY11" fmla="*/ 27567 h 827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92969" h="82701">
                  <a:moveTo>
                    <a:pt x="165402" y="55134"/>
                  </a:moveTo>
                  <a:cubicBezTo>
                    <a:pt x="161267" y="55134"/>
                    <a:pt x="158510" y="52377"/>
                    <a:pt x="158510" y="48242"/>
                  </a:cubicBezTo>
                  <a:cubicBezTo>
                    <a:pt x="158510" y="44107"/>
                    <a:pt x="161267" y="41351"/>
                    <a:pt x="165402" y="41351"/>
                  </a:cubicBezTo>
                  <a:cubicBezTo>
                    <a:pt x="169537" y="41351"/>
                    <a:pt x="172294" y="44107"/>
                    <a:pt x="172294" y="48242"/>
                  </a:cubicBezTo>
                  <a:cubicBezTo>
                    <a:pt x="172294" y="52377"/>
                    <a:pt x="169537" y="55134"/>
                    <a:pt x="165402" y="55134"/>
                  </a:cubicBezTo>
                  <a:close/>
                  <a:moveTo>
                    <a:pt x="96485" y="27567"/>
                  </a:moveTo>
                  <a:cubicBezTo>
                    <a:pt x="43418" y="27567"/>
                    <a:pt x="0" y="15162"/>
                    <a:pt x="0" y="0"/>
                  </a:cubicBezTo>
                  <a:lnTo>
                    <a:pt x="0" y="55134"/>
                  </a:lnTo>
                  <a:cubicBezTo>
                    <a:pt x="0" y="70296"/>
                    <a:pt x="43418" y="82701"/>
                    <a:pt x="96485" y="82701"/>
                  </a:cubicBezTo>
                  <a:cubicBezTo>
                    <a:pt x="149551" y="82701"/>
                    <a:pt x="192969" y="70296"/>
                    <a:pt x="192969" y="55134"/>
                  </a:cubicBezTo>
                  <a:lnTo>
                    <a:pt x="192969" y="0"/>
                  </a:lnTo>
                  <a:cubicBezTo>
                    <a:pt x="192969" y="15162"/>
                    <a:pt x="149551" y="27567"/>
                    <a:pt x="96485" y="27567"/>
                  </a:cubicBezTo>
                  <a:close/>
                </a:path>
              </a:pathLst>
            </a:custGeom>
            <a:solidFill>
              <a:srgbClr val="000000"/>
            </a:solidFill>
            <a:ln w="337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115" name="Graphic 4" descr="Lightbulb">
            <a:extLst>
              <a:ext uri="{FF2B5EF4-FFF2-40B4-BE49-F238E27FC236}">
                <a16:creationId xmlns:a16="http://schemas.microsoft.com/office/drawing/2014/main" id="{C14B8CFB-9B7E-46D3-8A1C-1B277B9025EF}"/>
              </a:ext>
            </a:extLst>
          </p:cNvPr>
          <p:cNvGrpSpPr/>
          <p:nvPr/>
        </p:nvGrpSpPr>
        <p:grpSpPr>
          <a:xfrm>
            <a:off x="4444558" y="5370519"/>
            <a:ext cx="262225" cy="262225"/>
            <a:chOff x="5935229" y="5636088"/>
            <a:chExt cx="330804" cy="330804"/>
          </a:xfrm>
        </p:grpSpPr>
        <p:sp>
          <p:nvSpPr>
            <p:cNvPr id="116" name="Freeform: Shape 115">
              <a:extLst>
                <a:ext uri="{FF2B5EF4-FFF2-40B4-BE49-F238E27FC236}">
                  <a16:creationId xmlns:a16="http://schemas.microsoft.com/office/drawing/2014/main" id="{20A6128A-06BC-404A-BA8B-B71DDE26B12F}"/>
                </a:ext>
              </a:extLst>
            </p:cNvPr>
            <p:cNvSpPr/>
            <p:nvPr/>
          </p:nvSpPr>
          <p:spPr>
            <a:xfrm>
              <a:off x="6055834" y="5856624"/>
              <a:ext cx="89592" cy="20675"/>
            </a:xfrm>
            <a:custGeom>
              <a:avLst/>
              <a:gdLst>
                <a:gd name="connsiteX0" fmla="*/ 10338 w 89592"/>
                <a:gd name="connsiteY0" fmla="*/ 0 h 20675"/>
                <a:gd name="connsiteX1" fmla="*/ 79255 w 89592"/>
                <a:gd name="connsiteY1" fmla="*/ 0 h 20675"/>
                <a:gd name="connsiteX2" fmla="*/ 89593 w 89592"/>
                <a:gd name="connsiteY2" fmla="*/ 10338 h 20675"/>
                <a:gd name="connsiteX3" fmla="*/ 79255 w 89592"/>
                <a:gd name="connsiteY3" fmla="*/ 20675 h 20675"/>
                <a:gd name="connsiteX4" fmla="*/ 10338 w 89592"/>
                <a:gd name="connsiteY4" fmla="*/ 20675 h 20675"/>
                <a:gd name="connsiteX5" fmla="*/ 0 w 89592"/>
                <a:gd name="connsiteY5" fmla="*/ 10338 h 20675"/>
                <a:gd name="connsiteX6" fmla="*/ 10338 w 89592"/>
                <a:gd name="connsiteY6" fmla="*/ 0 h 20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9592" h="20675">
                  <a:moveTo>
                    <a:pt x="10338" y="0"/>
                  </a:moveTo>
                  <a:lnTo>
                    <a:pt x="79255" y="0"/>
                  </a:lnTo>
                  <a:cubicBezTo>
                    <a:pt x="85113" y="0"/>
                    <a:pt x="89593" y="4480"/>
                    <a:pt x="89593" y="10338"/>
                  </a:cubicBezTo>
                  <a:cubicBezTo>
                    <a:pt x="89593" y="16196"/>
                    <a:pt x="85113" y="20675"/>
                    <a:pt x="79255" y="20675"/>
                  </a:cubicBezTo>
                  <a:lnTo>
                    <a:pt x="10338" y="20675"/>
                  </a:lnTo>
                  <a:cubicBezTo>
                    <a:pt x="4480" y="20675"/>
                    <a:pt x="0" y="16196"/>
                    <a:pt x="0" y="10338"/>
                  </a:cubicBezTo>
                  <a:cubicBezTo>
                    <a:pt x="0" y="4480"/>
                    <a:pt x="4480" y="0"/>
                    <a:pt x="10338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337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17" name="Freeform: Shape 116">
              <a:extLst>
                <a:ext uri="{FF2B5EF4-FFF2-40B4-BE49-F238E27FC236}">
                  <a16:creationId xmlns:a16="http://schemas.microsoft.com/office/drawing/2014/main" id="{07282CB9-5495-483A-84C8-470F2C06D9E1}"/>
                </a:ext>
              </a:extLst>
            </p:cNvPr>
            <p:cNvSpPr/>
            <p:nvPr/>
          </p:nvSpPr>
          <p:spPr>
            <a:xfrm>
              <a:off x="6055834" y="5891082"/>
              <a:ext cx="89592" cy="20675"/>
            </a:xfrm>
            <a:custGeom>
              <a:avLst/>
              <a:gdLst>
                <a:gd name="connsiteX0" fmla="*/ 10338 w 89592"/>
                <a:gd name="connsiteY0" fmla="*/ 0 h 20675"/>
                <a:gd name="connsiteX1" fmla="*/ 79255 w 89592"/>
                <a:gd name="connsiteY1" fmla="*/ 0 h 20675"/>
                <a:gd name="connsiteX2" fmla="*/ 89593 w 89592"/>
                <a:gd name="connsiteY2" fmla="*/ 10338 h 20675"/>
                <a:gd name="connsiteX3" fmla="*/ 79255 w 89592"/>
                <a:gd name="connsiteY3" fmla="*/ 20675 h 20675"/>
                <a:gd name="connsiteX4" fmla="*/ 10338 w 89592"/>
                <a:gd name="connsiteY4" fmla="*/ 20675 h 20675"/>
                <a:gd name="connsiteX5" fmla="*/ 0 w 89592"/>
                <a:gd name="connsiteY5" fmla="*/ 10338 h 20675"/>
                <a:gd name="connsiteX6" fmla="*/ 10338 w 89592"/>
                <a:gd name="connsiteY6" fmla="*/ 0 h 20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9592" h="20675">
                  <a:moveTo>
                    <a:pt x="10338" y="0"/>
                  </a:moveTo>
                  <a:lnTo>
                    <a:pt x="79255" y="0"/>
                  </a:lnTo>
                  <a:cubicBezTo>
                    <a:pt x="85113" y="0"/>
                    <a:pt x="89593" y="4480"/>
                    <a:pt x="89593" y="10338"/>
                  </a:cubicBezTo>
                  <a:cubicBezTo>
                    <a:pt x="89593" y="16196"/>
                    <a:pt x="85113" y="20675"/>
                    <a:pt x="79255" y="20675"/>
                  </a:cubicBezTo>
                  <a:lnTo>
                    <a:pt x="10338" y="20675"/>
                  </a:lnTo>
                  <a:cubicBezTo>
                    <a:pt x="4480" y="20675"/>
                    <a:pt x="0" y="16196"/>
                    <a:pt x="0" y="10338"/>
                  </a:cubicBezTo>
                  <a:cubicBezTo>
                    <a:pt x="0" y="4480"/>
                    <a:pt x="4480" y="0"/>
                    <a:pt x="10338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337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18" name="Freeform: Shape 117">
              <a:extLst>
                <a:ext uri="{FF2B5EF4-FFF2-40B4-BE49-F238E27FC236}">
                  <a16:creationId xmlns:a16="http://schemas.microsoft.com/office/drawing/2014/main" id="{7BA48863-B9B4-4436-83E2-2EE85FB788CB}"/>
                </a:ext>
              </a:extLst>
            </p:cNvPr>
            <p:cNvSpPr/>
            <p:nvPr/>
          </p:nvSpPr>
          <p:spPr>
            <a:xfrm>
              <a:off x="6078232" y="5925541"/>
              <a:ext cx="44796" cy="20675"/>
            </a:xfrm>
            <a:custGeom>
              <a:avLst/>
              <a:gdLst>
                <a:gd name="connsiteX0" fmla="*/ 0 w 44796"/>
                <a:gd name="connsiteY0" fmla="*/ 0 h 20675"/>
                <a:gd name="connsiteX1" fmla="*/ 22398 w 44796"/>
                <a:gd name="connsiteY1" fmla="*/ 20675 h 20675"/>
                <a:gd name="connsiteX2" fmla="*/ 44796 w 44796"/>
                <a:gd name="connsiteY2" fmla="*/ 0 h 20675"/>
                <a:gd name="connsiteX3" fmla="*/ 0 w 44796"/>
                <a:gd name="connsiteY3" fmla="*/ 0 h 20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4796" h="20675">
                  <a:moveTo>
                    <a:pt x="0" y="0"/>
                  </a:moveTo>
                  <a:cubicBezTo>
                    <a:pt x="1034" y="11716"/>
                    <a:pt x="10682" y="20675"/>
                    <a:pt x="22398" y="20675"/>
                  </a:cubicBezTo>
                  <a:cubicBezTo>
                    <a:pt x="34114" y="20675"/>
                    <a:pt x="43763" y="11716"/>
                    <a:pt x="44796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337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19" name="Freeform: Shape 118">
              <a:extLst>
                <a:ext uri="{FF2B5EF4-FFF2-40B4-BE49-F238E27FC236}">
                  <a16:creationId xmlns:a16="http://schemas.microsoft.com/office/drawing/2014/main" id="{00336D73-A2E9-4712-A98A-7F39442EF496}"/>
                </a:ext>
              </a:extLst>
            </p:cNvPr>
            <p:cNvSpPr/>
            <p:nvPr/>
          </p:nvSpPr>
          <p:spPr>
            <a:xfrm>
              <a:off x="6011038" y="5656763"/>
              <a:ext cx="179185" cy="186077"/>
            </a:xfrm>
            <a:custGeom>
              <a:avLst/>
              <a:gdLst>
                <a:gd name="connsiteX0" fmla="*/ 89593 w 179185"/>
                <a:gd name="connsiteY0" fmla="*/ 0 h 186077"/>
                <a:gd name="connsiteX1" fmla="*/ 89593 w 179185"/>
                <a:gd name="connsiteY1" fmla="*/ 0 h 186077"/>
                <a:gd name="connsiteX2" fmla="*/ 89593 w 179185"/>
                <a:gd name="connsiteY2" fmla="*/ 0 h 186077"/>
                <a:gd name="connsiteX3" fmla="*/ 0 w 179185"/>
                <a:gd name="connsiteY3" fmla="*/ 88559 h 186077"/>
                <a:gd name="connsiteX4" fmla="*/ 0 w 179185"/>
                <a:gd name="connsiteY4" fmla="*/ 91660 h 186077"/>
                <a:gd name="connsiteX5" fmla="*/ 6203 w 179185"/>
                <a:gd name="connsiteY5" fmla="*/ 122673 h 186077"/>
                <a:gd name="connsiteX6" fmla="*/ 21709 w 179185"/>
                <a:gd name="connsiteY6" fmla="*/ 148173 h 186077"/>
                <a:gd name="connsiteX7" fmla="*/ 42729 w 179185"/>
                <a:gd name="connsiteY7" fmla="*/ 182287 h 186077"/>
                <a:gd name="connsiteX8" fmla="*/ 48931 w 179185"/>
                <a:gd name="connsiteY8" fmla="*/ 186077 h 186077"/>
                <a:gd name="connsiteX9" fmla="*/ 130254 w 179185"/>
                <a:gd name="connsiteY9" fmla="*/ 186077 h 186077"/>
                <a:gd name="connsiteX10" fmla="*/ 136457 w 179185"/>
                <a:gd name="connsiteY10" fmla="*/ 182287 h 186077"/>
                <a:gd name="connsiteX11" fmla="*/ 157476 w 179185"/>
                <a:gd name="connsiteY11" fmla="*/ 148173 h 186077"/>
                <a:gd name="connsiteX12" fmla="*/ 172983 w 179185"/>
                <a:gd name="connsiteY12" fmla="*/ 122673 h 186077"/>
                <a:gd name="connsiteX13" fmla="*/ 179186 w 179185"/>
                <a:gd name="connsiteY13" fmla="*/ 91660 h 186077"/>
                <a:gd name="connsiteX14" fmla="*/ 179186 w 179185"/>
                <a:gd name="connsiteY14" fmla="*/ 88559 h 186077"/>
                <a:gd name="connsiteX15" fmla="*/ 89593 w 179185"/>
                <a:gd name="connsiteY15" fmla="*/ 0 h 186077"/>
                <a:gd name="connsiteX16" fmla="*/ 158510 w 179185"/>
                <a:gd name="connsiteY16" fmla="*/ 91316 h 186077"/>
                <a:gd name="connsiteX17" fmla="*/ 153686 w 179185"/>
                <a:gd name="connsiteY17" fmla="*/ 115437 h 186077"/>
                <a:gd name="connsiteX18" fmla="*/ 141970 w 179185"/>
                <a:gd name="connsiteY18" fmla="*/ 134389 h 186077"/>
                <a:gd name="connsiteX19" fmla="*/ 121984 w 179185"/>
                <a:gd name="connsiteY19" fmla="*/ 165402 h 186077"/>
                <a:gd name="connsiteX20" fmla="*/ 89593 w 179185"/>
                <a:gd name="connsiteY20" fmla="*/ 165402 h 186077"/>
                <a:gd name="connsiteX21" fmla="*/ 57546 w 179185"/>
                <a:gd name="connsiteY21" fmla="*/ 165402 h 186077"/>
                <a:gd name="connsiteX22" fmla="*/ 37560 w 179185"/>
                <a:gd name="connsiteY22" fmla="*/ 134389 h 186077"/>
                <a:gd name="connsiteX23" fmla="*/ 25844 w 179185"/>
                <a:gd name="connsiteY23" fmla="*/ 115437 h 186077"/>
                <a:gd name="connsiteX24" fmla="*/ 21020 w 179185"/>
                <a:gd name="connsiteY24" fmla="*/ 91316 h 186077"/>
                <a:gd name="connsiteX25" fmla="*/ 21020 w 179185"/>
                <a:gd name="connsiteY25" fmla="*/ 88559 h 186077"/>
                <a:gd name="connsiteX26" fmla="*/ 89937 w 179185"/>
                <a:gd name="connsiteY26" fmla="*/ 20331 h 186077"/>
                <a:gd name="connsiteX27" fmla="*/ 89937 w 179185"/>
                <a:gd name="connsiteY27" fmla="*/ 20331 h 186077"/>
                <a:gd name="connsiteX28" fmla="*/ 89937 w 179185"/>
                <a:gd name="connsiteY28" fmla="*/ 20331 h 186077"/>
                <a:gd name="connsiteX29" fmla="*/ 89937 w 179185"/>
                <a:gd name="connsiteY29" fmla="*/ 20331 h 186077"/>
                <a:gd name="connsiteX30" fmla="*/ 89937 w 179185"/>
                <a:gd name="connsiteY30" fmla="*/ 20331 h 186077"/>
                <a:gd name="connsiteX31" fmla="*/ 89937 w 179185"/>
                <a:gd name="connsiteY31" fmla="*/ 20331 h 186077"/>
                <a:gd name="connsiteX32" fmla="*/ 89937 w 179185"/>
                <a:gd name="connsiteY32" fmla="*/ 20331 h 186077"/>
                <a:gd name="connsiteX33" fmla="*/ 158855 w 179185"/>
                <a:gd name="connsiteY33" fmla="*/ 88559 h 186077"/>
                <a:gd name="connsiteX34" fmla="*/ 158855 w 179185"/>
                <a:gd name="connsiteY34" fmla="*/ 91316 h 1860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179185" h="186077">
                  <a:moveTo>
                    <a:pt x="89593" y="0"/>
                  </a:moveTo>
                  <a:cubicBezTo>
                    <a:pt x="89593" y="0"/>
                    <a:pt x="89593" y="0"/>
                    <a:pt x="89593" y="0"/>
                  </a:cubicBezTo>
                  <a:cubicBezTo>
                    <a:pt x="89593" y="0"/>
                    <a:pt x="89593" y="0"/>
                    <a:pt x="89593" y="0"/>
                  </a:cubicBezTo>
                  <a:cubicBezTo>
                    <a:pt x="40661" y="345"/>
                    <a:pt x="1034" y="39628"/>
                    <a:pt x="0" y="88559"/>
                  </a:cubicBezTo>
                  <a:lnTo>
                    <a:pt x="0" y="91660"/>
                  </a:lnTo>
                  <a:cubicBezTo>
                    <a:pt x="345" y="102342"/>
                    <a:pt x="2412" y="112680"/>
                    <a:pt x="6203" y="122673"/>
                  </a:cubicBezTo>
                  <a:cubicBezTo>
                    <a:pt x="9993" y="131977"/>
                    <a:pt x="15162" y="140592"/>
                    <a:pt x="21709" y="148173"/>
                  </a:cubicBezTo>
                  <a:cubicBezTo>
                    <a:pt x="29979" y="157132"/>
                    <a:pt x="38938" y="174706"/>
                    <a:pt x="42729" y="182287"/>
                  </a:cubicBezTo>
                  <a:cubicBezTo>
                    <a:pt x="43763" y="184699"/>
                    <a:pt x="46175" y="186077"/>
                    <a:pt x="48931" y="186077"/>
                  </a:cubicBezTo>
                  <a:lnTo>
                    <a:pt x="130254" y="186077"/>
                  </a:lnTo>
                  <a:cubicBezTo>
                    <a:pt x="133011" y="186077"/>
                    <a:pt x="135423" y="184699"/>
                    <a:pt x="136457" y="182287"/>
                  </a:cubicBezTo>
                  <a:cubicBezTo>
                    <a:pt x="140247" y="174706"/>
                    <a:pt x="149206" y="157132"/>
                    <a:pt x="157476" y="148173"/>
                  </a:cubicBezTo>
                  <a:cubicBezTo>
                    <a:pt x="164024" y="140592"/>
                    <a:pt x="169537" y="131977"/>
                    <a:pt x="172983" y="122673"/>
                  </a:cubicBezTo>
                  <a:cubicBezTo>
                    <a:pt x="176773" y="112680"/>
                    <a:pt x="178841" y="102342"/>
                    <a:pt x="179186" y="91660"/>
                  </a:cubicBezTo>
                  <a:lnTo>
                    <a:pt x="179186" y="88559"/>
                  </a:lnTo>
                  <a:cubicBezTo>
                    <a:pt x="178152" y="39628"/>
                    <a:pt x="138524" y="345"/>
                    <a:pt x="89593" y="0"/>
                  </a:cubicBezTo>
                  <a:close/>
                  <a:moveTo>
                    <a:pt x="158510" y="91316"/>
                  </a:moveTo>
                  <a:cubicBezTo>
                    <a:pt x="158166" y="99586"/>
                    <a:pt x="156443" y="107856"/>
                    <a:pt x="153686" y="115437"/>
                  </a:cubicBezTo>
                  <a:cubicBezTo>
                    <a:pt x="150929" y="122329"/>
                    <a:pt x="147139" y="128876"/>
                    <a:pt x="141970" y="134389"/>
                  </a:cubicBezTo>
                  <a:cubicBezTo>
                    <a:pt x="134045" y="144038"/>
                    <a:pt x="127153" y="154375"/>
                    <a:pt x="121984" y="165402"/>
                  </a:cubicBezTo>
                  <a:lnTo>
                    <a:pt x="89593" y="165402"/>
                  </a:lnTo>
                  <a:lnTo>
                    <a:pt x="57546" y="165402"/>
                  </a:lnTo>
                  <a:cubicBezTo>
                    <a:pt x="52033" y="154375"/>
                    <a:pt x="45141" y="144038"/>
                    <a:pt x="37560" y="134389"/>
                  </a:cubicBezTo>
                  <a:cubicBezTo>
                    <a:pt x="32736" y="128876"/>
                    <a:pt x="28601" y="122329"/>
                    <a:pt x="25844" y="115437"/>
                  </a:cubicBezTo>
                  <a:cubicBezTo>
                    <a:pt x="22743" y="107856"/>
                    <a:pt x="21364" y="99586"/>
                    <a:pt x="21020" y="91316"/>
                  </a:cubicBezTo>
                  <a:lnTo>
                    <a:pt x="21020" y="88559"/>
                  </a:lnTo>
                  <a:cubicBezTo>
                    <a:pt x="21709" y="50999"/>
                    <a:pt x="52377" y="20675"/>
                    <a:pt x="89937" y="20331"/>
                  </a:cubicBezTo>
                  <a:lnTo>
                    <a:pt x="89937" y="20331"/>
                  </a:lnTo>
                  <a:lnTo>
                    <a:pt x="89937" y="20331"/>
                  </a:lnTo>
                  <a:cubicBezTo>
                    <a:pt x="89937" y="20331"/>
                    <a:pt x="89937" y="20331"/>
                    <a:pt x="89937" y="20331"/>
                  </a:cubicBezTo>
                  <a:cubicBezTo>
                    <a:pt x="89937" y="20331"/>
                    <a:pt x="89937" y="20331"/>
                    <a:pt x="89937" y="20331"/>
                  </a:cubicBezTo>
                  <a:lnTo>
                    <a:pt x="89937" y="20331"/>
                  </a:lnTo>
                  <a:lnTo>
                    <a:pt x="89937" y="20331"/>
                  </a:lnTo>
                  <a:cubicBezTo>
                    <a:pt x="127497" y="20675"/>
                    <a:pt x="158166" y="50654"/>
                    <a:pt x="158855" y="88559"/>
                  </a:cubicBezTo>
                  <a:lnTo>
                    <a:pt x="158855" y="91316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337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120" name="Graphic 8" descr="Bullseye">
            <a:extLst>
              <a:ext uri="{FF2B5EF4-FFF2-40B4-BE49-F238E27FC236}">
                <a16:creationId xmlns:a16="http://schemas.microsoft.com/office/drawing/2014/main" id="{581E9F18-E264-4041-BE98-46D65E3B289A}"/>
              </a:ext>
            </a:extLst>
          </p:cNvPr>
          <p:cNvGrpSpPr/>
          <p:nvPr/>
        </p:nvGrpSpPr>
        <p:grpSpPr>
          <a:xfrm>
            <a:off x="3227233" y="4860353"/>
            <a:ext cx="262225" cy="262225"/>
            <a:chOff x="4399544" y="4992501"/>
            <a:chExt cx="330804" cy="330804"/>
          </a:xfrm>
        </p:grpSpPr>
        <p:sp>
          <p:nvSpPr>
            <p:cNvPr id="121" name="Freeform: Shape 120">
              <a:extLst>
                <a:ext uri="{FF2B5EF4-FFF2-40B4-BE49-F238E27FC236}">
                  <a16:creationId xmlns:a16="http://schemas.microsoft.com/office/drawing/2014/main" id="{8ECF76C9-7019-4093-BCB5-E2408D4D9C66}"/>
                </a:ext>
              </a:extLst>
            </p:cNvPr>
            <p:cNvSpPr/>
            <p:nvPr/>
          </p:nvSpPr>
          <p:spPr>
            <a:xfrm>
              <a:off x="4524973" y="5021790"/>
              <a:ext cx="176084" cy="175739"/>
            </a:xfrm>
            <a:custGeom>
              <a:avLst/>
              <a:gdLst>
                <a:gd name="connsiteX0" fmla="*/ 145071 w 176084"/>
                <a:gd name="connsiteY0" fmla="*/ 31013 h 175739"/>
                <a:gd name="connsiteX1" fmla="*/ 141625 w 176084"/>
                <a:gd name="connsiteY1" fmla="*/ 0 h 175739"/>
                <a:gd name="connsiteX2" fmla="*/ 103721 w 176084"/>
                <a:gd name="connsiteY2" fmla="*/ 37905 h 175739"/>
                <a:gd name="connsiteX3" fmla="*/ 105788 w 176084"/>
                <a:gd name="connsiteY3" fmla="*/ 55823 h 175739"/>
                <a:gd name="connsiteX4" fmla="*/ 50654 w 176084"/>
                <a:gd name="connsiteY4" fmla="*/ 110957 h 175739"/>
                <a:gd name="connsiteX5" fmla="*/ 34459 w 176084"/>
                <a:gd name="connsiteY5" fmla="*/ 106822 h 175739"/>
                <a:gd name="connsiteX6" fmla="*/ 0 w 176084"/>
                <a:gd name="connsiteY6" fmla="*/ 141281 h 175739"/>
                <a:gd name="connsiteX7" fmla="*/ 34459 w 176084"/>
                <a:gd name="connsiteY7" fmla="*/ 175740 h 175739"/>
                <a:gd name="connsiteX8" fmla="*/ 68918 w 176084"/>
                <a:gd name="connsiteY8" fmla="*/ 141281 h 175739"/>
                <a:gd name="connsiteX9" fmla="*/ 65127 w 176084"/>
                <a:gd name="connsiteY9" fmla="*/ 125430 h 175739"/>
                <a:gd name="connsiteX10" fmla="*/ 120261 w 176084"/>
                <a:gd name="connsiteY10" fmla="*/ 70296 h 175739"/>
                <a:gd name="connsiteX11" fmla="*/ 138180 w 176084"/>
                <a:gd name="connsiteY11" fmla="*/ 72363 h 175739"/>
                <a:gd name="connsiteX12" fmla="*/ 176084 w 176084"/>
                <a:gd name="connsiteY12" fmla="*/ 34459 h 175739"/>
                <a:gd name="connsiteX13" fmla="*/ 145071 w 176084"/>
                <a:gd name="connsiteY13" fmla="*/ 31013 h 1757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76084" h="175739">
                  <a:moveTo>
                    <a:pt x="145071" y="31013"/>
                  </a:moveTo>
                  <a:lnTo>
                    <a:pt x="141625" y="0"/>
                  </a:lnTo>
                  <a:lnTo>
                    <a:pt x="103721" y="37905"/>
                  </a:lnTo>
                  <a:lnTo>
                    <a:pt x="105788" y="55823"/>
                  </a:lnTo>
                  <a:lnTo>
                    <a:pt x="50654" y="110957"/>
                  </a:lnTo>
                  <a:cubicBezTo>
                    <a:pt x="45830" y="108545"/>
                    <a:pt x="40317" y="106822"/>
                    <a:pt x="34459" y="106822"/>
                  </a:cubicBezTo>
                  <a:cubicBezTo>
                    <a:pt x="15506" y="106822"/>
                    <a:pt x="0" y="122329"/>
                    <a:pt x="0" y="141281"/>
                  </a:cubicBezTo>
                  <a:cubicBezTo>
                    <a:pt x="0" y="160233"/>
                    <a:pt x="15506" y="175740"/>
                    <a:pt x="34459" y="175740"/>
                  </a:cubicBezTo>
                  <a:cubicBezTo>
                    <a:pt x="53411" y="175740"/>
                    <a:pt x="68918" y="160233"/>
                    <a:pt x="68918" y="141281"/>
                  </a:cubicBezTo>
                  <a:cubicBezTo>
                    <a:pt x="68918" y="135423"/>
                    <a:pt x="67539" y="130254"/>
                    <a:pt x="65127" y="125430"/>
                  </a:cubicBezTo>
                  <a:lnTo>
                    <a:pt x="120261" y="70296"/>
                  </a:lnTo>
                  <a:lnTo>
                    <a:pt x="138180" y="72363"/>
                  </a:lnTo>
                  <a:lnTo>
                    <a:pt x="176084" y="34459"/>
                  </a:lnTo>
                  <a:lnTo>
                    <a:pt x="145071" y="31013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337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22" name="Freeform: Shape 121">
              <a:extLst>
                <a:ext uri="{FF2B5EF4-FFF2-40B4-BE49-F238E27FC236}">
                  <a16:creationId xmlns:a16="http://schemas.microsoft.com/office/drawing/2014/main" id="{282DD14D-5220-48E0-BB12-B3EDFD4D7677}"/>
                </a:ext>
              </a:extLst>
            </p:cNvPr>
            <p:cNvSpPr/>
            <p:nvPr/>
          </p:nvSpPr>
          <p:spPr>
            <a:xfrm>
              <a:off x="4428833" y="5032128"/>
              <a:ext cx="261886" cy="261886"/>
            </a:xfrm>
            <a:custGeom>
              <a:avLst/>
              <a:gdLst>
                <a:gd name="connsiteX0" fmla="*/ 243968 w 261886"/>
                <a:gd name="connsiteY0" fmla="*/ 71674 h 261886"/>
                <a:gd name="connsiteX1" fmla="*/ 239488 w 261886"/>
                <a:gd name="connsiteY1" fmla="*/ 76498 h 261886"/>
                <a:gd name="connsiteX2" fmla="*/ 232941 w 261886"/>
                <a:gd name="connsiteY2" fmla="*/ 75809 h 261886"/>
                <a:gd name="connsiteX3" fmla="*/ 225705 w 261886"/>
                <a:gd name="connsiteY3" fmla="*/ 74775 h 261886"/>
                <a:gd name="connsiteX4" fmla="*/ 241211 w 261886"/>
                <a:gd name="connsiteY4" fmla="*/ 130943 h 261886"/>
                <a:gd name="connsiteX5" fmla="*/ 130943 w 261886"/>
                <a:gd name="connsiteY5" fmla="*/ 241211 h 261886"/>
                <a:gd name="connsiteX6" fmla="*/ 20675 w 261886"/>
                <a:gd name="connsiteY6" fmla="*/ 130943 h 261886"/>
                <a:gd name="connsiteX7" fmla="*/ 130943 w 261886"/>
                <a:gd name="connsiteY7" fmla="*/ 20675 h 261886"/>
                <a:gd name="connsiteX8" fmla="*/ 187111 w 261886"/>
                <a:gd name="connsiteY8" fmla="*/ 36182 h 261886"/>
                <a:gd name="connsiteX9" fmla="*/ 186422 w 261886"/>
                <a:gd name="connsiteY9" fmla="*/ 29290 h 261886"/>
                <a:gd name="connsiteX10" fmla="*/ 185388 w 261886"/>
                <a:gd name="connsiteY10" fmla="*/ 22398 h 261886"/>
                <a:gd name="connsiteX11" fmla="*/ 190212 w 261886"/>
                <a:gd name="connsiteY11" fmla="*/ 17574 h 261886"/>
                <a:gd name="connsiteX12" fmla="*/ 192624 w 261886"/>
                <a:gd name="connsiteY12" fmla="*/ 15162 h 261886"/>
                <a:gd name="connsiteX13" fmla="*/ 130943 w 261886"/>
                <a:gd name="connsiteY13" fmla="*/ 0 h 261886"/>
                <a:gd name="connsiteX14" fmla="*/ 0 w 261886"/>
                <a:gd name="connsiteY14" fmla="*/ 130943 h 261886"/>
                <a:gd name="connsiteX15" fmla="*/ 130943 w 261886"/>
                <a:gd name="connsiteY15" fmla="*/ 261887 h 261886"/>
                <a:gd name="connsiteX16" fmla="*/ 261887 w 261886"/>
                <a:gd name="connsiteY16" fmla="*/ 130943 h 261886"/>
                <a:gd name="connsiteX17" fmla="*/ 246380 w 261886"/>
                <a:gd name="connsiteY17" fmla="*/ 69607 h 261886"/>
                <a:gd name="connsiteX18" fmla="*/ 243968 w 261886"/>
                <a:gd name="connsiteY18" fmla="*/ 71674 h 2618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261886" h="261886">
                  <a:moveTo>
                    <a:pt x="243968" y="71674"/>
                  </a:moveTo>
                  <a:lnTo>
                    <a:pt x="239488" y="76498"/>
                  </a:lnTo>
                  <a:lnTo>
                    <a:pt x="232941" y="75809"/>
                  </a:lnTo>
                  <a:lnTo>
                    <a:pt x="225705" y="74775"/>
                  </a:lnTo>
                  <a:cubicBezTo>
                    <a:pt x="235353" y="91316"/>
                    <a:pt x="241211" y="110268"/>
                    <a:pt x="241211" y="130943"/>
                  </a:cubicBezTo>
                  <a:cubicBezTo>
                    <a:pt x="241211" y="191591"/>
                    <a:pt x="191591" y="241211"/>
                    <a:pt x="130943" y="241211"/>
                  </a:cubicBezTo>
                  <a:cubicBezTo>
                    <a:pt x="70296" y="241211"/>
                    <a:pt x="20675" y="191591"/>
                    <a:pt x="20675" y="130943"/>
                  </a:cubicBezTo>
                  <a:cubicBezTo>
                    <a:pt x="20675" y="70296"/>
                    <a:pt x="70296" y="20675"/>
                    <a:pt x="130943" y="20675"/>
                  </a:cubicBezTo>
                  <a:cubicBezTo>
                    <a:pt x="151274" y="20675"/>
                    <a:pt x="170571" y="26189"/>
                    <a:pt x="187111" y="36182"/>
                  </a:cubicBezTo>
                  <a:lnTo>
                    <a:pt x="186422" y="29290"/>
                  </a:lnTo>
                  <a:lnTo>
                    <a:pt x="185388" y="22398"/>
                  </a:lnTo>
                  <a:lnTo>
                    <a:pt x="190212" y="17574"/>
                  </a:lnTo>
                  <a:lnTo>
                    <a:pt x="192624" y="15162"/>
                  </a:lnTo>
                  <a:cubicBezTo>
                    <a:pt x="174017" y="5513"/>
                    <a:pt x="153341" y="0"/>
                    <a:pt x="130943" y="0"/>
                  </a:cubicBezTo>
                  <a:cubicBezTo>
                    <a:pt x="58580" y="0"/>
                    <a:pt x="0" y="58580"/>
                    <a:pt x="0" y="130943"/>
                  </a:cubicBezTo>
                  <a:cubicBezTo>
                    <a:pt x="0" y="203307"/>
                    <a:pt x="58580" y="261887"/>
                    <a:pt x="130943" y="261887"/>
                  </a:cubicBezTo>
                  <a:cubicBezTo>
                    <a:pt x="203307" y="261887"/>
                    <a:pt x="261887" y="203307"/>
                    <a:pt x="261887" y="130943"/>
                  </a:cubicBezTo>
                  <a:cubicBezTo>
                    <a:pt x="261887" y="108545"/>
                    <a:pt x="256373" y="87870"/>
                    <a:pt x="246380" y="69607"/>
                  </a:cubicBezTo>
                  <a:lnTo>
                    <a:pt x="243968" y="71674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337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23" name="Freeform: Shape 122">
              <a:extLst>
                <a:ext uri="{FF2B5EF4-FFF2-40B4-BE49-F238E27FC236}">
                  <a16:creationId xmlns:a16="http://schemas.microsoft.com/office/drawing/2014/main" id="{087D6C70-1A0C-4609-A39E-CAAE7FD54029}"/>
                </a:ext>
              </a:extLst>
            </p:cNvPr>
            <p:cNvSpPr/>
            <p:nvPr/>
          </p:nvSpPr>
          <p:spPr>
            <a:xfrm>
              <a:off x="4477076" y="5080370"/>
              <a:ext cx="165402" cy="165402"/>
            </a:xfrm>
            <a:custGeom>
              <a:avLst/>
              <a:gdLst>
                <a:gd name="connsiteX0" fmla="*/ 140247 w 165402"/>
                <a:gd name="connsiteY0" fmla="*/ 59269 h 165402"/>
                <a:gd name="connsiteX1" fmla="*/ 144727 w 165402"/>
                <a:gd name="connsiteY1" fmla="*/ 82701 h 165402"/>
                <a:gd name="connsiteX2" fmla="*/ 82701 w 165402"/>
                <a:gd name="connsiteY2" fmla="*/ 144727 h 165402"/>
                <a:gd name="connsiteX3" fmla="*/ 20675 w 165402"/>
                <a:gd name="connsiteY3" fmla="*/ 82701 h 165402"/>
                <a:gd name="connsiteX4" fmla="*/ 82701 w 165402"/>
                <a:gd name="connsiteY4" fmla="*/ 20675 h 165402"/>
                <a:gd name="connsiteX5" fmla="*/ 106133 w 165402"/>
                <a:gd name="connsiteY5" fmla="*/ 25155 h 165402"/>
                <a:gd name="connsiteX6" fmla="*/ 121639 w 165402"/>
                <a:gd name="connsiteY6" fmla="*/ 9648 h 165402"/>
                <a:gd name="connsiteX7" fmla="*/ 82701 w 165402"/>
                <a:gd name="connsiteY7" fmla="*/ 0 h 165402"/>
                <a:gd name="connsiteX8" fmla="*/ 0 w 165402"/>
                <a:gd name="connsiteY8" fmla="*/ 82701 h 165402"/>
                <a:gd name="connsiteX9" fmla="*/ 82701 w 165402"/>
                <a:gd name="connsiteY9" fmla="*/ 165402 h 165402"/>
                <a:gd name="connsiteX10" fmla="*/ 165402 w 165402"/>
                <a:gd name="connsiteY10" fmla="*/ 82701 h 165402"/>
                <a:gd name="connsiteX11" fmla="*/ 155754 w 165402"/>
                <a:gd name="connsiteY11" fmla="*/ 43763 h 165402"/>
                <a:gd name="connsiteX12" fmla="*/ 140247 w 165402"/>
                <a:gd name="connsiteY12" fmla="*/ 59269 h 1654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65402" h="165402">
                  <a:moveTo>
                    <a:pt x="140247" y="59269"/>
                  </a:moveTo>
                  <a:cubicBezTo>
                    <a:pt x="143348" y="66505"/>
                    <a:pt x="144727" y="74431"/>
                    <a:pt x="144727" y="82701"/>
                  </a:cubicBezTo>
                  <a:cubicBezTo>
                    <a:pt x="144727" y="116815"/>
                    <a:pt x="116815" y="144727"/>
                    <a:pt x="82701" y="144727"/>
                  </a:cubicBezTo>
                  <a:cubicBezTo>
                    <a:pt x="48587" y="144727"/>
                    <a:pt x="20675" y="116815"/>
                    <a:pt x="20675" y="82701"/>
                  </a:cubicBezTo>
                  <a:cubicBezTo>
                    <a:pt x="20675" y="48587"/>
                    <a:pt x="48587" y="20675"/>
                    <a:pt x="82701" y="20675"/>
                  </a:cubicBezTo>
                  <a:cubicBezTo>
                    <a:pt x="90971" y="20675"/>
                    <a:pt x="98897" y="22398"/>
                    <a:pt x="106133" y="25155"/>
                  </a:cubicBezTo>
                  <a:lnTo>
                    <a:pt x="121639" y="9648"/>
                  </a:lnTo>
                  <a:cubicBezTo>
                    <a:pt x="109923" y="3446"/>
                    <a:pt x="96829" y="0"/>
                    <a:pt x="82701" y="0"/>
                  </a:cubicBezTo>
                  <a:cubicBezTo>
                    <a:pt x="37215" y="0"/>
                    <a:pt x="0" y="37215"/>
                    <a:pt x="0" y="82701"/>
                  </a:cubicBezTo>
                  <a:cubicBezTo>
                    <a:pt x="0" y="128187"/>
                    <a:pt x="37215" y="165402"/>
                    <a:pt x="82701" y="165402"/>
                  </a:cubicBezTo>
                  <a:cubicBezTo>
                    <a:pt x="128187" y="165402"/>
                    <a:pt x="165402" y="128187"/>
                    <a:pt x="165402" y="82701"/>
                  </a:cubicBezTo>
                  <a:cubicBezTo>
                    <a:pt x="165402" y="68573"/>
                    <a:pt x="161956" y="55479"/>
                    <a:pt x="155754" y="43763"/>
                  </a:cubicBezTo>
                  <a:lnTo>
                    <a:pt x="140247" y="59269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337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sp>
        <p:nvSpPr>
          <p:cNvPr id="124" name="Graphic 12" descr="Tag">
            <a:extLst>
              <a:ext uri="{FF2B5EF4-FFF2-40B4-BE49-F238E27FC236}">
                <a16:creationId xmlns:a16="http://schemas.microsoft.com/office/drawing/2014/main" id="{9B759498-F40B-43A1-9998-78BBA60859BC}"/>
              </a:ext>
            </a:extLst>
          </p:cNvPr>
          <p:cNvSpPr/>
          <p:nvPr/>
        </p:nvSpPr>
        <p:spPr>
          <a:xfrm>
            <a:off x="2759190" y="3677763"/>
            <a:ext cx="192061" cy="202951"/>
          </a:xfrm>
          <a:custGeom>
            <a:avLst/>
            <a:gdLst>
              <a:gd name="connsiteX0" fmla="*/ 68918 w 242289"/>
              <a:gd name="connsiteY0" fmla="*/ 96485 h 256028"/>
              <a:gd name="connsiteX1" fmla="*/ 55134 w 242289"/>
              <a:gd name="connsiteY1" fmla="*/ 82701 h 256028"/>
              <a:gd name="connsiteX2" fmla="*/ 61681 w 242289"/>
              <a:gd name="connsiteY2" fmla="*/ 70985 h 256028"/>
              <a:gd name="connsiteX3" fmla="*/ 62026 w 242289"/>
              <a:gd name="connsiteY3" fmla="*/ 79255 h 256028"/>
              <a:gd name="connsiteX4" fmla="*/ 68918 w 242289"/>
              <a:gd name="connsiteY4" fmla="*/ 86147 h 256028"/>
              <a:gd name="connsiteX5" fmla="*/ 75809 w 242289"/>
              <a:gd name="connsiteY5" fmla="*/ 79255 h 256028"/>
              <a:gd name="connsiteX6" fmla="*/ 75465 w 242289"/>
              <a:gd name="connsiteY6" fmla="*/ 70640 h 256028"/>
              <a:gd name="connsiteX7" fmla="*/ 82701 w 242289"/>
              <a:gd name="connsiteY7" fmla="*/ 82701 h 256028"/>
              <a:gd name="connsiteX8" fmla="*/ 68918 w 242289"/>
              <a:gd name="connsiteY8" fmla="*/ 96485 h 256028"/>
              <a:gd name="connsiteX9" fmla="*/ 238455 w 242289"/>
              <a:gd name="connsiteY9" fmla="*/ 155754 h 256028"/>
              <a:gd name="connsiteX10" fmla="*/ 141970 w 242289"/>
              <a:gd name="connsiteY10" fmla="*/ 59269 h 256028"/>
              <a:gd name="connsiteX11" fmla="*/ 132322 w 242289"/>
              <a:gd name="connsiteY11" fmla="*/ 55134 h 256028"/>
              <a:gd name="connsiteX12" fmla="*/ 73053 w 242289"/>
              <a:gd name="connsiteY12" fmla="*/ 55134 h 256028"/>
              <a:gd name="connsiteX13" fmla="*/ 49621 w 242289"/>
              <a:gd name="connsiteY13" fmla="*/ 34459 h 256028"/>
              <a:gd name="connsiteX14" fmla="*/ 37560 w 242289"/>
              <a:gd name="connsiteY14" fmla="*/ 32391 h 256028"/>
              <a:gd name="connsiteX15" fmla="*/ 13784 w 242289"/>
              <a:gd name="connsiteY15" fmla="*/ 6892 h 256028"/>
              <a:gd name="connsiteX16" fmla="*/ 6892 w 242289"/>
              <a:gd name="connsiteY16" fmla="*/ 0 h 256028"/>
              <a:gd name="connsiteX17" fmla="*/ 0 w 242289"/>
              <a:gd name="connsiteY17" fmla="*/ 6892 h 256028"/>
              <a:gd name="connsiteX18" fmla="*/ 35493 w 242289"/>
              <a:gd name="connsiteY18" fmla="*/ 46175 h 256028"/>
              <a:gd name="connsiteX19" fmla="*/ 47208 w 242289"/>
              <a:gd name="connsiteY19" fmla="*/ 48242 h 256028"/>
              <a:gd name="connsiteX20" fmla="*/ 59269 w 242289"/>
              <a:gd name="connsiteY20" fmla="*/ 57202 h 256028"/>
              <a:gd name="connsiteX21" fmla="*/ 41695 w 242289"/>
              <a:gd name="connsiteY21" fmla="*/ 83046 h 256028"/>
              <a:gd name="connsiteX22" fmla="*/ 41695 w 242289"/>
              <a:gd name="connsiteY22" fmla="*/ 146105 h 256028"/>
              <a:gd name="connsiteX23" fmla="*/ 45830 w 242289"/>
              <a:gd name="connsiteY23" fmla="*/ 155754 h 256028"/>
              <a:gd name="connsiteX24" fmla="*/ 142315 w 242289"/>
              <a:gd name="connsiteY24" fmla="*/ 252238 h 256028"/>
              <a:gd name="connsiteX25" fmla="*/ 151619 w 242289"/>
              <a:gd name="connsiteY25" fmla="*/ 256029 h 256028"/>
              <a:gd name="connsiteX26" fmla="*/ 161267 w 242289"/>
              <a:gd name="connsiteY26" fmla="*/ 251893 h 256028"/>
              <a:gd name="connsiteX27" fmla="*/ 238110 w 242289"/>
              <a:gd name="connsiteY27" fmla="*/ 175050 h 256028"/>
              <a:gd name="connsiteX28" fmla="*/ 238455 w 242289"/>
              <a:gd name="connsiteY28" fmla="*/ 155754 h 2560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242289" h="256028">
                <a:moveTo>
                  <a:pt x="68918" y="96485"/>
                </a:moveTo>
                <a:cubicBezTo>
                  <a:pt x="61337" y="96485"/>
                  <a:pt x="55134" y="90282"/>
                  <a:pt x="55134" y="82701"/>
                </a:cubicBezTo>
                <a:cubicBezTo>
                  <a:pt x="55134" y="77877"/>
                  <a:pt x="57891" y="73397"/>
                  <a:pt x="61681" y="70985"/>
                </a:cubicBezTo>
                <a:cubicBezTo>
                  <a:pt x="61681" y="73397"/>
                  <a:pt x="62026" y="76154"/>
                  <a:pt x="62026" y="79255"/>
                </a:cubicBezTo>
                <a:cubicBezTo>
                  <a:pt x="62026" y="83046"/>
                  <a:pt x="65127" y="86147"/>
                  <a:pt x="68918" y="86147"/>
                </a:cubicBezTo>
                <a:cubicBezTo>
                  <a:pt x="72708" y="86147"/>
                  <a:pt x="75809" y="83046"/>
                  <a:pt x="75809" y="79255"/>
                </a:cubicBezTo>
                <a:cubicBezTo>
                  <a:pt x="75809" y="76154"/>
                  <a:pt x="75809" y="73397"/>
                  <a:pt x="75465" y="70640"/>
                </a:cubicBezTo>
                <a:cubicBezTo>
                  <a:pt x="79600" y="73053"/>
                  <a:pt x="82701" y="77532"/>
                  <a:pt x="82701" y="82701"/>
                </a:cubicBezTo>
                <a:cubicBezTo>
                  <a:pt x="82701" y="90282"/>
                  <a:pt x="76498" y="96485"/>
                  <a:pt x="68918" y="96485"/>
                </a:cubicBezTo>
                <a:close/>
                <a:moveTo>
                  <a:pt x="238455" y="155754"/>
                </a:moveTo>
                <a:lnTo>
                  <a:pt x="141970" y="59269"/>
                </a:lnTo>
                <a:cubicBezTo>
                  <a:pt x="139213" y="56512"/>
                  <a:pt x="135767" y="55134"/>
                  <a:pt x="132322" y="55134"/>
                </a:cubicBezTo>
                <a:lnTo>
                  <a:pt x="73053" y="55134"/>
                </a:lnTo>
                <a:cubicBezTo>
                  <a:pt x="69262" y="43073"/>
                  <a:pt x="62026" y="36871"/>
                  <a:pt x="49621" y="34459"/>
                </a:cubicBezTo>
                <a:cubicBezTo>
                  <a:pt x="45141" y="33770"/>
                  <a:pt x="41351" y="33080"/>
                  <a:pt x="37560" y="32391"/>
                </a:cubicBezTo>
                <a:cubicBezTo>
                  <a:pt x="17919" y="29635"/>
                  <a:pt x="13784" y="28945"/>
                  <a:pt x="13784" y="6892"/>
                </a:cubicBezTo>
                <a:cubicBezTo>
                  <a:pt x="13784" y="3101"/>
                  <a:pt x="10682" y="0"/>
                  <a:pt x="6892" y="0"/>
                </a:cubicBezTo>
                <a:cubicBezTo>
                  <a:pt x="3101" y="0"/>
                  <a:pt x="0" y="3101"/>
                  <a:pt x="0" y="6892"/>
                </a:cubicBezTo>
                <a:cubicBezTo>
                  <a:pt x="0" y="39283"/>
                  <a:pt x="12750" y="42729"/>
                  <a:pt x="35493" y="46175"/>
                </a:cubicBezTo>
                <a:cubicBezTo>
                  <a:pt x="38938" y="46864"/>
                  <a:pt x="42729" y="47208"/>
                  <a:pt x="47208" y="48242"/>
                </a:cubicBezTo>
                <a:cubicBezTo>
                  <a:pt x="51688" y="49276"/>
                  <a:pt x="56512" y="49965"/>
                  <a:pt x="59269" y="57202"/>
                </a:cubicBezTo>
                <a:cubicBezTo>
                  <a:pt x="48931" y="61337"/>
                  <a:pt x="41695" y="71330"/>
                  <a:pt x="41695" y="83046"/>
                </a:cubicBezTo>
                <a:lnTo>
                  <a:pt x="41695" y="146105"/>
                </a:lnTo>
                <a:cubicBezTo>
                  <a:pt x="41695" y="149896"/>
                  <a:pt x="43073" y="153341"/>
                  <a:pt x="45830" y="155754"/>
                </a:cubicBezTo>
                <a:lnTo>
                  <a:pt x="142315" y="252238"/>
                </a:lnTo>
                <a:cubicBezTo>
                  <a:pt x="144727" y="254995"/>
                  <a:pt x="148173" y="256029"/>
                  <a:pt x="151619" y="256029"/>
                </a:cubicBezTo>
                <a:cubicBezTo>
                  <a:pt x="155064" y="256029"/>
                  <a:pt x="158510" y="254650"/>
                  <a:pt x="161267" y="251893"/>
                </a:cubicBezTo>
                <a:lnTo>
                  <a:pt x="238110" y="175050"/>
                </a:lnTo>
                <a:cubicBezTo>
                  <a:pt x="243623" y="169882"/>
                  <a:pt x="243623" y="160922"/>
                  <a:pt x="238455" y="155754"/>
                </a:cubicBezTo>
                <a:close/>
              </a:path>
            </a:pathLst>
          </a:custGeom>
          <a:solidFill>
            <a:srgbClr val="000000"/>
          </a:solidFill>
          <a:ln w="3373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grpSp>
        <p:nvGrpSpPr>
          <p:cNvPr id="125" name="Graphic 27" descr="Shopping cart">
            <a:extLst>
              <a:ext uri="{FF2B5EF4-FFF2-40B4-BE49-F238E27FC236}">
                <a16:creationId xmlns:a16="http://schemas.microsoft.com/office/drawing/2014/main" id="{B6516ACD-3075-416E-B9E6-515E9046AAB2}"/>
              </a:ext>
            </a:extLst>
          </p:cNvPr>
          <p:cNvGrpSpPr/>
          <p:nvPr/>
        </p:nvGrpSpPr>
        <p:grpSpPr>
          <a:xfrm>
            <a:off x="3233968" y="2427912"/>
            <a:ext cx="262225" cy="262225"/>
            <a:chOff x="4408040" y="1923916"/>
            <a:chExt cx="330804" cy="330804"/>
          </a:xfrm>
        </p:grpSpPr>
        <p:sp>
          <p:nvSpPr>
            <p:cNvPr id="126" name="Freeform: Shape 125">
              <a:extLst>
                <a:ext uri="{FF2B5EF4-FFF2-40B4-BE49-F238E27FC236}">
                  <a16:creationId xmlns:a16="http://schemas.microsoft.com/office/drawing/2014/main" id="{551FE2E6-5F45-4942-8877-BFD13F7F4310}"/>
                </a:ext>
              </a:extLst>
            </p:cNvPr>
            <p:cNvSpPr/>
            <p:nvPr/>
          </p:nvSpPr>
          <p:spPr>
            <a:xfrm>
              <a:off x="4435607" y="1951483"/>
              <a:ext cx="254994" cy="234319"/>
            </a:xfrm>
            <a:custGeom>
              <a:avLst/>
              <a:gdLst>
                <a:gd name="connsiteX0" fmla="*/ 79255 w 254994"/>
                <a:gd name="connsiteY0" fmla="*/ 79255 h 234319"/>
                <a:gd name="connsiteX1" fmla="*/ 41351 w 254994"/>
                <a:gd name="connsiteY1" fmla="*/ 79255 h 234319"/>
                <a:gd name="connsiteX2" fmla="*/ 41351 w 254994"/>
                <a:gd name="connsiteY2" fmla="*/ 55134 h 234319"/>
                <a:gd name="connsiteX3" fmla="*/ 79255 w 254994"/>
                <a:gd name="connsiteY3" fmla="*/ 55134 h 234319"/>
                <a:gd name="connsiteX4" fmla="*/ 79255 w 254994"/>
                <a:gd name="connsiteY4" fmla="*/ 79255 h 234319"/>
                <a:gd name="connsiteX5" fmla="*/ 130943 w 254994"/>
                <a:gd name="connsiteY5" fmla="*/ 55134 h 234319"/>
                <a:gd name="connsiteX6" fmla="*/ 130943 w 254994"/>
                <a:gd name="connsiteY6" fmla="*/ 79255 h 234319"/>
                <a:gd name="connsiteX7" fmla="*/ 93039 w 254994"/>
                <a:gd name="connsiteY7" fmla="*/ 79255 h 234319"/>
                <a:gd name="connsiteX8" fmla="*/ 93039 w 254994"/>
                <a:gd name="connsiteY8" fmla="*/ 55134 h 234319"/>
                <a:gd name="connsiteX9" fmla="*/ 130943 w 254994"/>
                <a:gd name="connsiteY9" fmla="*/ 55134 h 234319"/>
                <a:gd name="connsiteX10" fmla="*/ 182631 w 254994"/>
                <a:gd name="connsiteY10" fmla="*/ 55134 h 234319"/>
                <a:gd name="connsiteX11" fmla="*/ 182631 w 254994"/>
                <a:gd name="connsiteY11" fmla="*/ 79255 h 234319"/>
                <a:gd name="connsiteX12" fmla="*/ 144727 w 254994"/>
                <a:gd name="connsiteY12" fmla="*/ 79255 h 234319"/>
                <a:gd name="connsiteX13" fmla="*/ 144727 w 254994"/>
                <a:gd name="connsiteY13" fmla="*/ 55134 h 234319"/>
                <a:gd name="connsiteX14" fmla="*/ 182631 w 254994"/>
                <a:gd name="connsiteY14" fmla="*/ 55134 h 234319"/>
                <a:gd name="connsiteX15" fmla="*/ 234320 w 254994"/>
                <a:gd name="connsiteY15" fmla="*/ 55134 h 234319"/>
                <a:gd name="connsiteX16" fmla="*/ 234320 w 254994"/>
                <a:gd name="connsiteY16" fmla="*/ 79255 h 234319"/>
                <a:gd name="connsiteX17" fmla="*/ 196415 w 254994"/>
                <a:gd name="connsiteY17" fmla="*/ 79255 h 234319"/>
                <a:gd name="connsiteX18" fmla="*/ 196415 w 254994"/>
                <a:gd name="connsiteY18" fmla="*/ 55134 h 234319"/>
                <a:gd name="connsiteX19" fmla="*/ 234320 w 254994"/>
                <a:gd name="connsiteY19" fmla="*/ 55134 h 234319"/>
                <a:gd name="connsiteX20" fmla="*/ 234320 w 254994"/>
                <a:gd name="connsiteY20" fmla="*/ 117160 h 234319"/>
                <a:gd name="connsiteX21" fmla="*/ 196415 w 254994"/>
                <a:gd name="connsiteY21" fmla="*/ 117160 h 234319"/>
                <a:gd name="connsiteX22" fmla="*/ 196415 w 254994"/>
                <a:gd name="connsiteY22" fmla="*/ 93039 h 234319"/>
                <a:gd name="connsiteX23" fmla="*/ 234320 w 254994"/>
                <a:gd name="connsiteY23" fmla="*/ 93039 h 234319"/>
                <a:gd name="connsiteX24" fmla="*/ 234320 w 254994"/>
                <a:gd name="connsiteY24" fmla="*/ 117160 h 234319"/>
                <a:gd name="connsiteX25" fmla="*/ 234320 w 254994"/>
                <a:gd name="connsiteY25" fmla="*/ 146450 h 234319"/>
                <a:gd name="connsiteX26" fmla="*/ 196415 w 254994"/>
                <a:gd name="connsiteY26" fmla="*/ 149896 h 234319"/>
                <a:gd name="connsiteX27" fmla="*/ 196415 w 254994"/>
                <a:gd name="connsiteY27" fmla="*/ 130943 h 234319"/>
                <a:gd name="connsiteX28" fmla="*/ 234320 w 254994"/>
                <a:gd name="connsiteY28" fmla="*/ 130943 h 234319"/>
                <a:gd name="connsiteX29" fmla="*/ 234320 w 254994"/>
                <a:gd name="connsiteY29" fmla="*/ 146450 h 234319"/>
                <a:gd name="connsiteX30" fmla="*/ 79255 w 254994"/>
                <a:gd name="connsiteY30" fmla="*/ 130943 h 234319"/>
                <a:gd name="connsiteX31" fmla="*/ 79255 w 254994"/>
                <a:gd name="connsiteY31" fmla="*/ 160233 h 234319"/>
                <a:gd name="connsiteX32" fmla="*/ 41351 w 254994"/>
                <a:gd name="connsiteY32" fmla="*/ 163679 h 234319"/>
                <a:gd name="connsiteX33" fmla="*/ 41351 w 254994"/>
                <a:gd name="connsiteY33" fmla="*/ 130943 h 234319"/>
                <a:gd name="connsiteX34" fmla="*/ 79255 w 254994"/>
                <a:gd name="connsiteY34" fmla="*/ 130943 h 234319"/>
                <a:gd name="connsiteX35" fmla="*/ 79255 w 254994"/>
                <a:gd name="connsiteY35" fmla="*/ 117160 h 234319"/>
                <a:gd name="connsiteX36" fmla="*/ 41351 w 254994"/>
                <a:gd name="connsiteY36" fmla="*/ 117160 h 234319"/>
                <a:gd name="connsiteX37" fmla="*/ 41351 w 254994"/>
                <a:gd name="connsiteY37" fmla="*/ 93039 h 234319"/>
                <a:gd name="connsiteX38" fmla="*/ 79255 w 254994"/>
                <a:gd name="connsiteY38" fmla="*/ 93039 h 234319"/>
                <a:gd name="connsiteX39" fmla="*/ 79255 w 254994"/>
                <a:gd name="connsiteY39" fmla="*/ 117160 h 234319"/>
                <a:gd name="connsiteX40" fmla="*/ 130943 w 254994"/>
                <a:gd name="connsiteY40" fmla="*/ 117160 h 234319"/>
                <a:gd name="connsiteX41" fmla="*/ 93039 w 254994"/>
                <a:gd name="connsiteY41" fmla="*/ 117160 h 234319"/>
                <a:gd name="connsiteX42" fmla="*/ 93039 w 254994"/>
                <a:gd name="connsiteY42" fmla="*/ 93039 h 234319"/>
                <a:gd name="connsiteX43" fmla="*/ 130943 w 254994"/>
                <a:gd name="connsiteY43" fmla="*/ 93039 h 234319"/>
                <a:gd name="connsiteX44" fmla="*/ 130943 w 254994"/>
                <a:gd name="connsiteY44" fmla="*/ 117160 h 234319"/>
                <a:gd name="connsiteX45" fmla="*/ 144727 w 254994"/>
                <a:gd name="connsiteY45" fmla="*/ 117160 h 234319"/>
                <a:gd name="connsiteX46" fmla="*/ 144727 w 254994"/>
                <a:gd name="connsiteY46" fmla="*/ 93039 h 234319"/>
                <a:gd name="connsiteX47" fmla="*/ 182631 w 254994"/>
                <a:gd name="connsiteY47" fmla="*/ 93039 h 234319"/>
                <a:gd name="connsiteX48" fmla="*/ 182631 w 254994"/>
                <a:gd name="connsiteY48" fmla="*/ 117160 h 234319"/>
                <a:gd name="connsiteX49" fmla="*/ 144727 w 254994"/>
                <a:gd name="connsiteY49" fmla="*/ 117160 h 234319"/>
                <a:gd name="connsiteX50" fmla="*/ 130943 w 254994"/>
                <a:gd name="connsiteY50" fmla="*/ 155754 h 234319"/>
                <a:gd name="connsiteX51" fmla="*/ 93039 w 254994"/>
                <a:gd name="connsiteY51" fmla="*/ 159199 h 234319"/>
                <a:gd name="connsiteX52" fmla="*/ 93039 w 254994"/>
                <a:gd name="connsiteY52" fmla="*/ 130943 h 234319"/>
                <a:gd name="connsiteX53" fmla="*/ 130943 w 254994"/>
                <a:gd name="connsiteY53" fmla="*/ 130943 h 234319"/>
                <a:gd name="connsiteX54" fmla="*/ 130943 w 254994"/>
                <a:gd name="connsiteY54" fmla="*/ 155754 h 234319"/>
                <a:gd name="connsiteX55" fmla="*/ 144727 w 254994"/>
                <a:gd name="connsiteY55" fmla="*/ 130943 h 234319"/>
                <a:gd name="connsiteX56" fmla="*/ 182631 w 254994"/>
                <a:gd name="connsiteY56" fmla="*/ 130943 h 234319"/>
                <a:gd name="connsiteX57" fmla="*/ 182631 w 254994"/>
                <a:gd name="connsiteY57" fmla="*/ 150929 h 234319"/>
                <a:gd name="connsiteX58" fmla="*/ 144727 w 254994"/>
                <a:gd name="connsiteY58" fmla="*/ 154375 h 234319"/>
                <a:gd name="connsiteX59" fmla="*/ 144727 w 254994"/>
                <a:gd name="connsiteY59" fmla="*/ 130943 h 234319"/>
                <a:gd name="connsiteX60" fmla="*/ 254995 w 254994"/>
                <a:gd name="connsiteY60" fmla="*/ 165402 h 234319"/>
                <a:gd name="connsiteX61" fmla="*/ 254995 w 254994"/>
                <a:gd name="connsiteY61" fmla="*/ 34459 h 234319"/>
                <a:gd name="connsiteX62" fmla="*/ 41351 w 254994"/>
                <a:gd name="connsiteY62" fmla="*/ 34459 h 234319"/>
                <a:gd name="connsiteX63" fmla="*/ 41351 w 254994"/>
                <a:gd name="connsiteY63" fmla="*/ 31013 h 234319"/>
                <a:gd name="connsiteX64" fmla="*/ 10338 w 254994"/>
                <a:gd name="connsiteY64" fmla="*/ 0 h 234319"/>
                <a:gd name="connsiteX65" fmla="*/ 0 w 254994"/>
                <a:gd name="connsiteY65" fmla="*/ 10338 h 234319"/>
                <a:gd name="connsiteX66" fmla="*/ 10338 w 254994"/>
                <a:gd name="connsiteY66" fmla="*/ 20675 h 234319"/>
                <a:gd name="connsiteX67" fmla="*/ 20675 w 254994"/>
                <a:gd name="connsiteY67" fmla="*/ 31013 h 234319"/>
                <a:gd name="connsiteX68" fmla="*/ 20675 w 254994"/>
                <a:gd name="connsiteY68" fmla="*/ 203307 h 234319"/>
                <a:gd name="connsiteX69" fmla="*/ 51688 w 254994"/>
                <a:gd name="connsiteY69" fmla="*/ 234320 h 234319"/>
                <a:gd name="connsiteX70" fmla="*/ 62026 w 254994"/>
                <a:gd name="connsiteY70" fmla="*/ 234320 h 234319"/>
                <a:gd name="connsiteX71" fmla="*/ 213644 w 254994"/>
                <a:gd name="connsiteY71" fmla="*/ 234320 h 234319"/>
                <a:gd name="connsiteX72" fmla="*/ 244657 w 254994"/>
                <a:gd name="connsiteY72" fmla="*/ 234320 h 234319"/>
                <a:gd name="connsiteX73" fmla="*/ 254995 w 254994"/>
                <a:gd name="connsiteY73" fmla="*/ 223982 h 234319"/>
                <a:gd name="connsiteX74" fmla="*/ 244657 w 254994"/>
                <a:gd name="connsiteY74" fmla="*/ 213644 h 234319"/>
                <a:gd name="connsiteX75" fmla="*/ 51688 w 254994"/>
                <a:gd name="connsiteY75" fmla="*/ 213644 h 234319"/>
                <a:gd name="connsiteX76" fmla="*/ 41351 w 254994"/>
                <a:gd name="connsiteY76" fmla="*/ 203307 h 234319"/>
                <a:gd name="connsiteX77" fmla="*/ 41351 w 254994"/>
                <a:gd name="connsiteY77" fmla="*/ 184354 h 234319"/>
                <a:gd name="connsiteX78" fmla="*/ 254995 w 254994"/>
                <a:gd name="connsiteY78" fmla="*/ 165402 h 2343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</a:cxnLst>
              <a:rect l="l" t="t" r="r" b="b"/>
              <a:pathLst>
                <a:path w="254994" h="234319">
                  <a:moveTo>
                    <a:pt x="79255" y="79255"/>
                  </a:moveTo>
                  <a:lnTo>
                    <a:pt x="41351" y="79255"/>
                  </a:lnTo>
                  <a:lnTo>
                    <a:pt x="41351" y="55134"/>
                  </a:lnTo>
                  <a:lnTo>
                    <a:pt x="79255" y="55134"/>
                  </a:lnTo>
                  <a:lnTo>
                    <a:pt x="79255" y="79255"/>
                  </a:lnTo>
                  <a:close/>
                  <a:moveTo>
                    <a:pt x="130943" y="55134"/>
                  </a:moveTo>
                  <a:lnTo>
                    <a:pt x="130943" y="79255"/>
                  </a:lnTo>
                  <a:lnTo>
                    <a:pt x="93039" y="79255"/>
                  </a:lnTo>
                  <a:lnTo>
                    <a:pt x="93039" y="55134"/>
                  </a:lnTo>
                  <a:lnTo>
                    <a:pt x="130943" y="55134"/>
                  </a:lnTo>
                  <a:close/>
                  <a:moveTo>
                    <a:pt x="182631" y="55134"/>
                  </a:moveTo>
                  <a:lnTo>
                    <a:pt x="182631" y="79255"/>
                  </a:lnTo>
                  <a:lnTo>
                    <a:pt x="144727" y="79255"/>
                  </a:lnTo>
                  <a:lnTo>
                    <a:pt x="144727" y="55134"/>
                  </a:lnTo>
                  <a:lnTo>
                    <a:pt x="182631" y="55134"/>
                  </a:lnTo>
                  <a:close/>
                  <a:moveTo>
                    <a:pt x="234320" y="55134"/>
                  </a:moveTo>
                  <a:lnTo>
                    <a:pt x="234320" y="79255"/>
                  </a:lnTo>
                  <a:lnTo>
                    <a:pt x="196415" y="79255"/>
                  </a:lnTo>
                  <a:lnTo>
                    <a:pt x="196415" y="55134"/>
                  </a:lnTo>
                  <a:lnTo>
                    <a:pt x="234320" y="55134"/>
                  </a:lnTo>
                  <a:close/>
                  <a:moveTo>
                    <a:pt x="234320" y="117160"/>
                  </a:moveTo>
                  <a:lnTo>
                    <a:pt x="196415" y="117160"/>
                  </a:lnTo>
                  <a:lnTo>
                    <a:pt x="196415" y="93039"/>
                  </a:lnTo>
                  <a:lnTo>
                    <a:pt x="234320" y="93039"/>
                  </a:lnTo>
                  <a:lnTo>
                    <a:pt x="234320" y="117160"/>
                  </a:lnTo>
                  <a:close/>
                  <a:moveTo>
                    <a:pt x="234320" y="146450"/>
                  </a:moveTo>
                  <a:lnTo>
                    <a:pt x="196415" y="149896"/>
                  </a:lnTo>
                  <a:lnTo>
                    <a:pt x="196415" y="130943"/>
                  </a:lnTo>
                  <a:lnTo>
                    <a:pt x="234320" y="130943"/>
                  </a:lnTo>
                  <a:lnTo>
                    <a:pt x="234320" y="146450"/>
                  </a:lnTo>
                  <a:close/>
                  <a:moveTo>
                    <a:pt x="79255" y="130943"/>
                  </a:moveTo>
                  <a:lnTo>
                    <a:pt x="79255" y="160233"/>
                  </a:lnTo>
                  <a:lnTo>
                    <a:pt x="41351" y="163679"/>
                  </a:lnTo>
                  <a:lnTo>
                    <a:pt x="41351" y="130943"/>
                  </a:lnTo>
                  <a:lnTo>
                    <a:pt x="79255" y="130943"/>
                  </a:lnTo>
                  <a:close/>
                  <a:moveTo>
                    <a:pt x="79255" y="117160"/>
                  </a:moveTo>
                  <a:lnTo>
                    <a:pt x="41351" y="117160"/>
                  </a:lnTo>
                  <a:lnTo>
                    <a:pt x="41351" y="93039"/>
                  </a:lnTo>
                  <a:lnTo>
                    <a:pt x="79255" y="93039"/>
                  </a:lnTo>
                  <a:lnTo>
                    <a:pt x="79255" y="117160"/>
                  </a:lnTo>
                  <a:close/>
                  <a:moveTo>
                    <a:pt x="130943" y="117160"/>
                  </a:moveTo>
                  <a:lnTo>
                    <a:pt x="93039" y="117160"/>
                  </a:lnTo>
                  <a:lnTo>
                    <a:pt x="93039" y="93039"/>
                  </a:lnTo>
                  <a:lnTo>
                    <a:pt x="130943" y="93039"/>
                  </a:lnTo>
                  <a:lnTo>
                    <a:pt x="130943" y="117160"/>
                  </a:lnTo>
                  <a:close/>
                  <a:moveTo>
                    <a:pt x="144727" y="117160"/>
                  </a:moveTo>
                  <a:lnTo>
                    <a:pt x="144727" y="93039"/>
                  </a:lnTo>
                  <a:lnTo>
                    <a:pt x="182631" y="93039"/>
                  </a:lnTo>
                  <a:lnTo>
                    <a:pt x="182631" y="117160"/>
                  </a:lnTo>
                  <a:lnTo>
                    <a:pt x="144727" y="117160"/>
                  </a:lnTo>
                  <a:close/>
                  <a:moveTo>
                    <a:pt x="130943" y="155754"/>
                  </a:moveTo>
                  <a:lnTo>
                    <a:pt x="93039" y="159199"/>
                  </a:lnTo>
                  <a:lnTo>
                    <a:pt x="93039" y="130943"/>
                  </a:lnTo>
                  <a:lnTo>
                    <a:pt x="130943" y="130943"/>
                  </a:lnTo>
                  <a:lnTo>
                    <a:pt x="130943" y="155754"/>
                  </a:lnTo>
                  <a:close/>
                  <a:moveTo>
                    <a:pt x="144727" y="130943"/>
                  </a:moveTo>
                  <a:lnTo>
                    <a:pt x="182631" y="130943"/>
                  </a:lnTo>
                  <a:lnTo>
                    <a:pt x="182631" y="150929"/>
                  </a:lnTo>
                  <a:lnTo>
                    <a:pt x="144727" y="154375"/>
                  </a:lnTo>
                  <a:lnTo>
                    <a:pt x="144727" y="130943"/>
                  </a:lnTo>
                  <a:close/>
                  <a:moveTo>
                    <a:pt x="254995" y="165402"/>
                  </a:moveTo>
                  <a:lnTo>
                    <a:pt x="254995" y="34459"/>
                  </a:lnTo>
                  <a:lnTo>
                    <a:pt x="41351" y="34459"/>
                  </a:lnTo>
                  <a:lnTo>
                    <a:pt x="41351" y="31013"/>
                  </a:lnTo>
                  <a:cubicBezTo>
                    <a:pt x="41351" y="13784"/>
                    <a:pt x="27567" y="0"/>
                    <a:pt x="10338" y="0"/>
                  </a:cubicBezTo>
                  <a:cubicBezTo>
                    <a:pt x="4480" y="0"/>
                    <a:pt x="0" y="4480"/>
                    <a:pt x="0" y="10338"/>
                  </a:cubicBezTo>
                  <a:cubicBezTo>
                    <a:pt x="0" y="16196"/>
                    <a:pt x="4480" y="20675"/>
                    <a:pt x="10338" y="20675"/>
                  </a:cubicBezTo>
                  <a:cubicBezTo>
                    <a:pt x="16196" y="20675"/>
                    <a:pt x="20675" y="25155"/>
                    <a:pt x="20675" y="31013"/>
                  </a:cubicBezTo>
                  <a:lnTo>
                    <a:pt x="20675" y="203307"/>
                  </a:lnTo>
                  <a:cubicBezTo>
                    <a:pt x="20675" y="220536"/>
                    <a:pt x="34459" y="234320"/>
                    <a:pt x="51688" y="234320"/>
                  </a:cubicBezTo>
                  <a:lnTo>
                    <a:pt x="62026" y="234320"/>
                  </a:lnTo>
                  <a:lnTo>
                    <a:pt x="213644" y="234320"/>
                  </a:lnTo>
                  <a:lnTo>
                    <a:pt x="244657" y="234320"/>
                  </a:lnTo>
                  <a:cubicBezTo>
                    <a:pt x="250515" y="234320"/>
                    <a:pt x="254995" y="229840"/>
                    <a:pt x="254995" y="223982"/>
                  </a:cubicBezTo>
                  <a:cubicBezTo>
                    <a:pt x="254995" y="218124"/>
                    <a:pt x="250515" y="213644"/>
                    <a:pt x="244657" y="213644"/>
                  </a:cubicBezTo>
                  <a:lnTo>
                    <a:pt x="51688" y="213644"/>
                  </a:lnTo>
                  <a:cubicBezTo>
                    <a:pt x="45830" y="213644"/>
                    <a:pt x="41351" y="209165"/>
                    <a:pt x="41351" y="203307"/>
                  </a:cubicBezTo>
                  <a:lnTo>
                    <a:pt x="41351" y="184354"/>
                  </a:lnTo>
                  <a:lnTo>
                    <a:pt x="254995" y="165402"/>
                  </a:lnTo>
                  <a:close/>
                </a:path>
              </a:pathLst>
            </a:custGeom>
            <a:solidFill>
              <a:srgbClr val="000000"/>
            </a:solidFill>
            <a:ln w="337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27" name="Freeform: Shape 126">
              <a:extLst>
                <a:ext uri="{FF2B5EF4-FFF2-40B4-BE49-F238E27FC236}">
                  <a16:creationId xmlns:a16="http://schemas.microsoft.com/office/drawing/2014/main" id="{4398F0B5-D202-40C8-B23D-9D8BF02FD48D}"/>
                </a:ext>
              </a:extLst>
            </p:cNvPr>
            <p:cNvSpPr/>
            <p:nvPr/>
          </p:nvSpPr>
          <p:spPr>
            <a:xfrm>
              <a:off x="4476957" y="2185802"/>
              <a:ext cx="41350" cy="41350"/>
            </a:xfrm>
            <a:custGeom>
              <a:avLst/>
              <a:gdLst>
                <a:gd name="connsiteX0" fmla="*/ 41351 w 41350"/>
                <a:gd name="connsiteY0" fmla="*/ 20675 h 41350"/>
                <a:gd name="connsiteX1" fmla="*/ 20675 w 41350"/>
                <a:gd name="connsiteY1" fmla="*/ 41351 h 41350"/>
                <a:gd name="connsiteX2" fmla="*/ 0 w 41350"/>
                <a:gd name="connsiteY2" fmla="*/ 20675 h 41350"/>
                <a:gd name="connsiteX3" fmla="*/ 20675 w 41350"/>
                <a:gd name="connsiteY3" fmla="*/ 0 h 41350"/>
                <a:gd name="connsiteX4" fmla="*/ 41351 w 41350"/>
                <a:gd name="connsiteY4" fmla="*/ 20675 h 41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1350" h="41350">
                  <a:moveTo>
                    <a:pt x="41351" y="20675"/>
                  </a:moveTo>
                  <a:cubicBezTo>
                    <a:pt x="41351" y="32094"/>
                    <a:pt x="32094" y="41351"/>
                    <a:pt x="20675" y="41351"/>
                  </a:cubicBezTo>
                  <a:cubicBezTo>
                    <a:pt x="9257" y="41351"/>
                    <a:pt x="0" y="32094"/>
                    <a:pt x="0" y="20675"/>
                  </a:cubicBezTo>
                  <a:cubicBezTo>
                    <a:pt x="0" y="9257"/>
                    <a:pt x="9257" y="0"/>
                    <a:pt x="20675" y="0"/>
                  </a:cubicBezTo>
                  <a:cubicBezTo>
                    <a:pt x="32094" y="0"/>
                    <a:pt x="41351" y="9257"/>
                    <a:pt x="41351" y="20675"/>
                  </a:cubicBezTo>
                  <a:close/>
                </a:path>
              </a:pathLst>
            </a:custGeom>
            <a:solidFill>
              <a:srgbClr val="000000"/>
            </a:solidFill>
            <a:ln w="337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28" name="Freeform: Shape 127">
              <a:extLst>
                <a:ext uri="{FF2B5EF4-FFF2-40B4-BE49-F238E27FC236}">
                  <a16:creationId xmlns:a16="http://schemas.microsoft.com/office/drawing/2014/main" id="{089C9AED-F60E-4292-A543-EF173016352F}"/>
                </a:ext>
              </a:extLst>
            </p:cNvPr>
            <p:cNvSpPr/>
            <p:nvPr/>
          </p:nvSpPr>
          <p:spPr>
            <a:xfrm>
              <a:off x="4628576" y="2185802"/>
              <a:ext cx="41350" cy="41350"/>
            </a:xfrm>
            <a:custGeom>
              <a:avLst/>
              <a:gdLst>
                <a:gd name="connsiteX0" fmla="*/ 41351 w 41350"/>
                <a:gd name="connsiteY0" fmla="*/ 20675 h 41350"/>
                <a:gd name="connsiteX1" fmla="*/ 20675 w 41350"/>
                <a:gd name="connsiteY1" fmla="*/ 41351 h 41350"/>
                <a:gd name="connsiteX2" fmla="*/ 0 w 41350"/>
                <a:gd name="connsiteY2" fmla="*/ 20675 h 41350"/>
                <a:gd name="connsiteX3" fmla="*/ 20675 w 41350"/>
                <a:gd name="connsiteY3" fmla="*/ 0 h 41350"/>
                <a:gd name="connsiteX4" fmla="*/ 41351 w 41350"/>
                <a:gd name="connsiteY4" fmla="*/ 20675 h 41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1350" h="41350">
                  <a:moveTo>
                    <a:pt x="41351" y="20675"/>
                  </a:moveTo>
                  <a:cubicBezTo>
                    <a:pt x="41351" y="32094"/>
                    <a:pt x="32094" y="41351"/>
                    <a:pt x="20675" y="41351"/>
                  </a:cubicBezTo>
                  <a:cubicBezTo>
                    <a:pt x="9257" y="41351"/>
                    <a:pt x="0" y="32094"/>
                    <a:pt x="0" y="20675"/>
                  </a:cubicBezTo>
                  <a:cubicBezTo>
                    <a:pt x="0" y="9257"/>
                    <a:pt x="9257" y="0"/>
                    <a:pt x="20675" y="0"/>
                  </a:cubicBezTo>
                  <a:cubicBezTo>
                    <a:pt x="32094" y="0"/>
                    <a:pt x="41351" y="9257"/>
                    <a:pt x="41351" y="20675"/>
                  </a:cubicBezTo>
                  <a:close/>
                </a:path>
              </a:pathLst>
            </a:custGeom>
            <a:solidFill>
              <a:srgbClr val="000000"/>
            </a:solidFill>
            <a:ln w="337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129" name="Graphic 6" descr="Gears">
            <a:extLst>
              <a:ext uri="{FF2B5EF4-FFF2-40B4-BE49-F238E27FC236}">
                <a16:creationId xmlns:a16="http://schemas.microsoft.com/office/drawing/2014/main" id="{F2A8FBA9-D720-43EB-83A9-801F6995B016}"/>
              </a:ext>
            </a:extLst>
          </p:cNvPr>
          <p:cNvGrpSpPr/>
          <p:nvPr/>
        </p:nvGrpSpPr>
        <p:grpSpPr>
          <a:xfrm>
            <a:off x="4492686" y="1948712"/>
            <a:ext cx="178095" cy="215516"/>
            <a:chOff x="5995943" y="1319393"/>
            <a:chExt cx="224671" cy="271879"/>
          </a:xfrm>
          <a:solidFill>
            <a:srgbClr val="F2F2F2"/>
          </a:solidFill>
        </p:grpSpPr>
        <p:sp>
          <p:nvSpPr>
            <p:cNvPr id="130" name="Freeform: Shape 129">
              <a:extLst>
                <a:ext uri="{FF2B5EF4-FFF2-40B4-BE49-F238E27FC236}">
                  <a16:creationId xmlns:a16="http://schemas.microsoft.com/office/drawing/2014/main" id="{A4C06C74-F53B-4BFE-9830-83879DD4733B}"/>
                </a:ext>
              </a:extLst>
            </p:cNvPr>
            <p:cNvSpPr/>
            <p:nvPr/>
          </p:nvSpPr>
          <p:spPr>
            <a:xfrm>
              <a:off x="6073820" y="1319393"/>
              <a:ext cx="146794" cy="146449"/>
            </a:xfrm>
            <a:custGeom>
              <a:avLst/>
              <a:gdLst>
                <a:gd name="connsiteX0" fmla="*/ 73397 w 146794"/>
                <a:gd name="connsiteY0" fmla="*/ 99241 h 146449"/>
                <a:gd name="connsiteX1" fmla="*/ 47553 w 146794"/>
                <a:gd name="connsiteY1" fmla="*/ 73397 h 146449"/>
                <a:gd name="connsiteX2" fmla="*/ 73397 w 146794"/>
                <a:gd name="connsiteY2" fmla="*/ 47553 h 146449"/>
                <a:gd name="connsiteX3" fmla="*/ 99241 w 146794"/>
                <a:gd name="connsiteY3" fmla="*/ 73397 h 146449"/>
                <a:gd name="connsiteX4" fmla="*/ 73397 w 146794"/>
                <a:gd name="connsiteY4" fmla="*/ 99241 h 146449"/>
                <a:gd name="connsiteX5" fmla="*/ 131632 w 146794"/>
                <a:gd name="connsiteY5" fmla="*/ 57202 h 146449"/>
                <a:gd name="connsiteX6" fmla="*/ 126119 w 146794"/>
                <a:gd name="connsiteY6" fmla="*/ 43763 h 146449"/>
                <a:gd name="connsiteX7" fmla="*/ 131632 w 146794"/>
                <a:gd name="connsiteY7" fmla="*/ 27567 h 146449"/>
                <a:gd name="connsiteX8" fmla="*/ 119227 w 146794"/>
                <a:gd name="connsiteY8" fmla="*/ 15162 h 146449"/>
                <a:gd name="connsiteX9" fmla="*/ 103032 w 146794"/>
                <a:gd name="connsiteY9" fmla="*/ 20675 h 146449"/>
                <a:gd name="connsiteX10" fmla="*/ 89593 w 146794"/>
                <a:gd name="connsiteY10" fmla="*/ 15162 h 146449"/>
                <a:gd name="connsiteX11" fmla="*/ 82012 w 146794"/>
                <a:gd name="connsiteY11" fmla="*/ 0 h 146449"/>
                <a:gd name="connsiteX12" fmla="*/ 64782 w 146794"/>
                <a:gd name="connsiteY12" fmla="*/ 0 h 146449"/>
                <a:gd name="connsiteX13" fmla="*/ 57202 w 146794"/>
                <a:gd name="connsiteY13" fmla="*/ 15162 h 146449"/>
                <a:gd name="connsiteX14" fmla="*/ 43763 w 146794"/>
                <a:gd name="connsiteY14" fmla="*/ 20675 h 146449"/>
                <a:gd name="connsiteX15" fmla="*/ 27567 w 146794"/>
                <a:gd name="connsiteY15" fmla="*/ 15162 h 146449"/>
                <a:gd name="connsiteX16" fmla="*/ 15162 w 146794"/>
                <a:gd name="connsiteY16" fmla="*/ 27567 h 146449"/>
                <a:gd name="connsiteX17" fmla="*/ 20675 w 146794"/>
                <a:gd name="connsiteY17" fmla="*/ 43763 h 146449"/>
                <a:gd name="connsiteX18" fmla="*/ 15162 w 146794"/>
                <a:gd name="connsiteY18" fmla="*/ 57202 h 146449"/>
                <a:gd name="connsiteX19" fmla="*/ 0 w 146794"/>
                <a:gd name="connsiteY19" fmla="*/ 64782 h 146449"/>
                <a:gd name="connsiteX20" fmla="*/ 0 w 146794"/>
                <a:gd name="connsiteY20" fmla="*/ 82012 h 146449"/>
                <a:gd name="connsiteX21" fmla="*/ 15162 w 146794"/>
                <a:gd name="connsiteY21" fmla="*/ 89593 h 146449"/>
                <a:gd name="connsiteX22" fmla="*/ 20675 w 146794"/>
                <a:gd name="connsiteY22" fmla="*/ 103032 h 146449"/>
                <a:gd name="connsiteX23" fmla="*/ 15162 w 146794"/>
                <a:gd name="connsiteY23" fmla="*/ 119227 h 146449"/>
                <a:gd name="connsiteX24" fmla="*/ 27222 w 146794"/>
                <a:gd name="connsiteY24" fmla="*/ 131288 h 146449"/>
                <a:gd name="connsiteX25" fmla="*/ 43418 w 146794"/>
                <a:gd name="connsiteY25" fmla="*/ 125774 h 146449"/>
                <a:gd name="connsiteX26" fmla="*/ 56857 w 146794"/>
                <a:gd name="connsiteY26" fmla="*/ 131288 h 146449"/>
                <a:gd name="connsiteX27" fmla="*/ 64438 w 146794"/>
                <a:gd name="connsiteY27" fmla="*/ 146450 h 146449"/>
                <a:gd name="connsiteX28" fmla="*/ 81667 w 146794"/>
                <a:gd name="connsiteY28" fmla="*/ 146450 h 146449"/>
                <a:gd name="connsiteX29" fmla="*/ 89248 w 146794"/>
                <a:gd name="connsiteY29" fmla="*/ 131288 h 146449"/>
                <a:gd name="connsiteX30" fmla="*/ 102687 w 146794"/>
                <a:gd name="connsiteY30" fmla="*/ 125774 h 146449"/>
                <a:gd name="connsiteX31" fmla="*/ 118883 w 146794"/>
                <a:gd name="connsiteY31" fmla="*/ 131288 h 146449"/>
                <a:gd name="connsiteX32" fmla="*/ 131288 w 146794"/>
                <a:gd name="connsiteY32" fmla="*/ 119227 h 146449"/>
                <a:gd name="connsiteX33" fmla="*/ 125774 w 146794"/>
                <a:gd name="connsiteY33" fmla="*/ 103032 h 146449"/>
                <a:gd name="connsiteX34" fmla="*/ 131632 w 146794"/>
                <a:gd name="connsiteY34" fmla="*/ 89593 h 146449"/>
                <a:gd name="connsiteX35" fmla="*/ 146794 w 146794"/>
                <a:gd name="connsiteY35" fmla="*/ 82012 h 146449"/>
                <a:gd name="connsiteX36" fmla="*/ 146794 w 146794"/>
                <a:gd name="connsiteY36" fmla="*/ 64782 h 146449"/>
                <a:gd name="connsiteX37" fmla="*/ 131632 w 146794"/>
                <a:gd name="connsiteY37" fmla="*/ 57202 h 1464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146794" h="146449">
                  <a:moveTo>
                    <a:pt x="73397" y="99241"/>
                  </a:moveTo>
                  <a:cubicBezTo>
                    <a:pt x="58924" y="99241"/>
                    <a:pt x="47553" y="87525"/>
                    <a:pt x="47553" y="73397"/>
                  </a:cubicBezTo>
                  <a:cubicBezTo>
                    <a:pt x="47553" y="59269"/>
                    <a:pt x="59269" y="47553"/>
                    <a:pt x="73397" y="47553"/>
                  </a:cubicBezTo>
                  <a:cubicBezTo>
                    <a:pt x="87870" y="47553"/>
                    <a:pt x="99241" y="59269"/>
                    <a:pt x="99241" y="73397"/>
                  </a:cubicBezTo>
                  <a:cubicBezTo>
                    <a:pt x="99241" y="87525"/>
                    <a:pt x="87525" y="99241"/>
                    <a:pt x="73397" y="99241"/>
                  </a:cubicBezTo>
                  <a:close/>
                  <a:moveTo>
                    <a:pt x="131632" y="57202"/>
                  </a:moveTo>
                  <a:cubicBezTo>
                    <a:pt x="130254" y="52377"/>
                    <a:pt x="128531" y="47898"/>
                    <a:pt x="126119" y="43763"/>
                  </a:cubicBezTo>
                  <a:lnTo>
                    <a:pt x="131632" y="27567"/>
                  </a:lnTo>
                  <a:lnTo>
                    <a:pt x="119227" y="15162"/>
                  </a:lnTo>
                  <a:lnTo>
                    <a:pt x="103032" y="20675"/>
                  </a:lnTo>
                  <a:cubicBezTo>
                    <a:pt x="98897" y="18263"/>
                    <a:pt x="94417" y="16540"/>
                    <a:pt x="89593" y="15162"/>
                  </a:cubicBezTo>
                  <a:lnTo>
                    <a:pt x="82012" y="0"/>
                  </a:lnTo>
                  <a:lnTo>
                    <a:pt x="64782" y="0"/>
                  </a:lnTo>
                  <a:lnTo>
                    <a:pt x="57202" y="15162"/>
                  </a:lnTo>
                  <a:cubicBezTo>
                    <a:pt x="52377" y="16540"/>
                    <a:pt x="47898" y="18263"/>
                    <a:pt x="43763" y="20675"/>
                  </a:cubicBezTo>
                  <a:lnTo>
                    <a:pt x="27567" y="15162"/>
                  </a:lnTo>
                  <a:lnTo>
                    <a:pt x="15162" y="27567"/>
                  </a:lnTo>
                  <a:lnTo>
                    <a:pt x="20675" y="43763"/>
                  </a:lnTo>
                  <a:cubicBezTo>
                    <a:pt x="18263" y="47898"/>
                    <a:pt x="16540" y="52377"/>
                    <a:pt x="15162" y="57202"/>
                  </a:cubicBezTo>
                  <a:lnTo>
                    <a:pt x="0" y="64782"/>
                  </a:lnTo>
                  <a:lnTo>
                    <a:pt x="0" y="82012"/>
                  </a:lnTo>
                  <a:lnTo>
                    <a:pt x="15162" y="89593"/>
                  </a:lnTo>
                  <a:cubicBezTo>
                    <a:pt x="16540" y="94417"/>
                    <a:pt x="18263" y="98897"/>
                    <a:pt x="20675" y="103032"/>
                  </a:cubicBezTo>
                  <a:lnTo>
                    <a:pt x="15162" y="119227"/>
                  </a:lnTo>
                  <a:lnTo>
                    <a:pt x="27222" y="131288"/>
                  </a:lnTo>
                  <a:lnTo>
                    <a:pt x="43418" y="125774"/>
                  </a:lnTo>
                  <a:cubicBezTo>
                    <a:pt x="47553" y="128187"/>
                    <a:pt x="52033" y="129909"/>
                    <a:pt x="56857" y="131288"/>
                  </a:cubicBezTo>
                  <a:lnTo>
                    <a:pt x="64438" y="146450"/>
                  </a:lnTo>
                  <a:lnTo>
                    <a:pt x="81667" y="146450"/>
                  </a:lnTo>
                  <a:lnTo>
                    <a:pt x="89248" y="131288"/>
                  </a:lnTo>
                  <a:cubicBezTo>
                    <a:pt x="94072" y="129909"/>
                    <a:pt x="98552" y="128187"/>
                    <a:pt x="102687" y="125774"/>
                  </a:cubicBezTo>
                  <a:lnTo>
                    <a:pt x="118883" y="131288"/>
                  </a:lnTo>
                  <a:lnTo>
                    <a:pt x="131288" y="119227"/>
                  </a:lnTo>
                  <a:lnTo>
                    <a:pt x="125774" y="103032"/>
                  </a:lnTo>
                  <a:cubicBezTo>
                    <a:pt x="128187" y="98897"/>
                    <a:pt x="130254" y="94072"/>
                    <a:pt x="131632" y="89593"/>
                  </a:cubicBezTo>
                  <a:lnTo>
                    <a:pt x="146794" y="82012"/>
                  </a:lnTo>
                  <a:lnTo>
                    <a:pt x="146794" y="64782"/>
                  </a:lnTo>
                  <a:lnTo>
                    <a:pt x="131632" y="57202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337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31" name="Freeform: Shape 130">
              <a:extLst>
                <a:ext uri="{FF2B5EF4-FFF2-40B4-BE49-F238E27FC236}">
                  <a16:creationId xmlns:a16="http://schemas.microsoft.com/office/drawing/2014/main" id="{A13E0B7A-C3B4-47D9-BB77-C49B6B564FC0}"/>
                </a:ext>
              </a:extLst>
            </p:cNvPr>
            <p:cNvSpPr/>
            <p:nvPr/>
          </p:nvSpPr>
          <p:spPr>
            <a:xfrm>
              <a:off x="5995943" y="1444823"/>
              <a:ext cx="146794" cy="146449"/>
            </a:xfrm>
            <a:custGeom>
              <a:avLst/>
              <a:gdLst>
                <a:gd name="connsiteX0" fmla="*/ 73397 w 146794"/>
                <a:gd name="connsiteY0" fmla="*/ 99241 h 146449"/>
                <a:gd name="connsiteX1" fmla="*/ 47553 w 146794"/>
                <a:gd name="connsiteY1" fmla="*/ 73397 h 146449"/>
                <a:gd name="connsiteX2" fmla="*/ 73397 w 146794"/>
                <a:gd name="connsiteY2" fmla="*/ 47553 h 146449"/>
                <a:gd name="connsiteX3" fmla="*/ 99241 w 146794"/>
                <a:gd name="connsiteY3" fmla="*/ 73397 h 146449"/>
                <a:gd name="connsiteX4" fmla="*/ 73397 w 146794"/>
                <a:gd name="connsiteY4" fmla="*/ 99241 h 146449"/>
                <a:gd name="connsiteX5" fmla="*/ 73397 w 146794"/>
                <a:gd name="connsiteY5" fmla="*/ 99241 h 146449"/>
                <a:gd name="connsiteX6" fmla="*/ 126119 w 146794"/>
                <a:gd name="connsiteY6" fmla="*/ 43763 h 146449"/>
                <a:gd name="connsiteX7" fmla="*/ 131632 w 146794"/>
                <a:gd name="connsiteY7" fmla="*/ 27567 h 146449"/>
                <a:gd name="connsiteX8" fmla="*/ 119227 w 146794"/>
                <a:gd name="connsiteY8" fmla="*/ 15162 h 146449"/>
                <a:gd name="connsiteX9" fmla="*/ 103032 w 146794"/>
                <a:gd name="connsiteY9" fmla="*/ 20675 h 146449"/>
                <a:gd name="connsiteX10" fmla="*/ 89593 w 146794"/>
                <a:gd name="connsiteY10" fmla="*/ 15162 h 146449"/>
                <a:gd name="connsiteX11" fmla="*/ 82012 w 146794"/>
                <a:gd name="connsiteY11" fmla="*/ 0 h 146449"/>
                <a:gd name="connsiteX12" fmla="*/ 64782 w 146794"/>
                <a:gd name="connsiteY12" fmla="*/ 0 h 146449"/>
                <a:gd name="connsiteX13" fmla="*/ 57202 w 146794"/>
                <a:gd name="connsiteY13" fmla="*/ 15162 h 146449"/>
                <a:gd name="connsiteX14" fmla="*/ 43763 w 146794"/>
                <a:gd name="connsiteY14" fmla="*/ 20675 h 146449"/>
                <a:gd name="connsiteX15" fmla="*/ 27567 w 146794"/>
                <a:gd name="connsiteY15" fmla="*/ 15162 h 146449"/>
                <a:gd name="connsiteX16" fmla="*/ 15506 w 146794"/>
                <a:gd name="connsiteY16" fmla="*/ 27222 h 146449"/>
                <a:gd name="connsiteX17" fmla="*/ 20675 w 146794"/>
                <a:gd name="connsiteY17" fmla="*/ 43418 h 146449"/>
                <a:gd name="connsiteX18" fmla="*/ 15162 w 146794"/>
                <a:gd name="connsiteY18" fmla="*/ 56857 h 146449"/>
                <a:gd name="connsiteX19" fmla="*/ 0 w 146794"/>
                <a:gd name="connsiteY19" fmla="*/ 64438 h 146449"/>
                <a:gd name="connsiteX20" fmla="*/ 0 w 146794"/>
                <a:gd name="connsiteY20" fmla="*/ 81667 h 146449"/>
                <a:gd name="connsiteX21" fmla="*/ 15162 w 146794"/>
                <a:gd name="connsiteY21" fmla="*/ 89248 h 146449"/>
                <a:gd name="connsiteX22" fmla="*/ 20675 w 146794"/>
                <a:gd name="connsiteY22" fmla="*/ 102687 h 146449"/>
                <a:gd name="connsiteX23" fmla="*/ 15506 w 146794"/>
                <a:gd name="connsiteY23" fmla="*/ 118883 h 146449"/>
                <a:gd name="connsiteX24" fmla="*/ 27567 w 146794"/>
                <a:gd name="connsiteY24" fmla="*/ 130943 h 146449"/>
                <a:gd name="connsiteX25" fmla="*/ 43763 w 146794"/>
                <a:gd name="connsiteY25" fmla="*/ 125774 h 146449"/>
                <a:gd name="connsiteX26" fmla="*/ 57202 w 146794"/>
                <a:gd name="connsiteY26" fmla="*/ 131288 h 146449"/>
                <a:gd name="connsiteX27" fmla="*/ 64782 w 146794"/>
                <a:gd name="connsiteY27" fmla="*/ 146450 h 146449"/>
                <a:gd name="connsiteX28" fmla="*/ 82012 w 146794"/>
                <a:gd name="connsiteY28" fmla="*/ 146450 h 146449"/>
                <a:gd name="connsiteX29" fmla="*/ 89593 w 146794"/>
                <a:gd name="connsiteY29" fmla="*/ 131288 h 146449"/>
                <a:gd name="connsiteX30" fmla="*/ 103032 w 146794"/>
                <a:gd name="connsiteY30" fmla="*/ 125774 h 146449"/>
                <a:gd name="connsiteX31" fmla="*/ 119227 w 146794"/>
                <a:gd name="connsiteY31" fmla="*/ 131288 h 146449"/>
                <a:gd name="connsiteX32" fmla="*/ 131288 w 146794"/>
                <a:gd name="connsiteY32" fmla="*/ 118883 h 146449"/>
                <a:gd name="connsiteX33" fmla="*/ 126119 w 146794"/>
                <a:gd name="connsiteY33" fmla="*/ 103032 h 146449"/>
                <a:gd name="connsiteX34" fmla="*/ 131632 w 146794"/>
                <a:gd name="connsiteY34" fmla="*/ 89593 h 146449"/>
                <a:gd name="connsiteX35" fmla="*/ 146794 w 146794"/>
                <a:gd name="connsiteY35" fmla="*/ 82012 h 146449"/>
                <a:gd name="connsiteX36" fmla="*/ 146794 w 146794"/>
                <a:gd name="connsiteY36" fmla="*/ 64782 h 146449"/>
                <a:gd name="connsiteX37" fmla="*/ 131632 w 146794"/>
                <a:gd name="connsiteY37" fmla="*/ 57202 h 146449"/>
                <a:gd name="connsiteX38" fmla="*/ 126119 w 146794"/>
                <a:gd name="connsiteY38" fmla="*/ 43763 h 1464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146794" h="146449">
                  <a:moveTo>
                    <a:pt x="73397" y="99241"/>
                  </a:moveTo>
                  <a:cubicBezTo>
                    <a:pt x="58924" y="99241"/>
                    <a:pt x="47553" y="87525"/>
                    <a:pt x="47553" y="73397"/>
                  </a:cubicBezTo>
                  <a:cubicBezTo>
                    <a:pt x="47553" y="58924"/>
                    <a:pt x="59269" y="47553"/>
                    <a:pt x="73397" y="47553"/>
                  </a:cubicBezTo>
                  <a:cubicBezTo>
                    <a:pt x="87870" y="47553"/>
                    <a:pt x="99241" y="59269"/>
                    <a:pt x="99241" y="73397"/>
                  </a:cubicBezTo>
                  <a:cubicBezTo>
                    <a:pt x="99241" y="87525"/>
                    <a:pt x="87870" y="99241"/>
                    <a:pt x="73397" y="99241"/>
                  </a:cubicBezTo>
                  <a:lnTo>
                    <a:pt x="73397" y="99241"/>
                  </a:lnTo>
                  <a:close/>
                  <a:moveTo>
                    <a:pt x="126119" y="43763"/>
                  </a:moveTo>
                  <a:lnTo>
                    <a:pt x="131632" y="27567"/>
                  </a:lnTo>
                  <a:lnTo>
                    <a:pt x="119227" y="15162"/>
                  </a:lnTo>
                  <a:lnTo>
                    <a:pt x="103032" y="20675"/>
                  </a:lnTo>
                  <a:cubicBezTo>
                    <a:pt x="98897" y="18263"/>
                    <a:pt x="94072" y="16540"/>
                    <a:pt x="89593" y="15162"/>
                  </a:cubicBezTo>
                  <a:lnTo>
                    <a:pt x="82012" y="0"/>
                  </a:lnTo>
                  <a:lnTo>
                    <a:pt x="64782" y="0"/>
                  </a:lnTo>
                  <a:lnTo>
                    <a:pt x="57202" y="15162"/>
                  </a:lnTo>
                  <a:cubicBezTo>
                    <a:pt x="52377" y="16540"/>
                    <a:pt x="47898" y="18263"/>
                    <a:pt x="43763" y="20675"/>
                  </a:cubicBezTo>
                  <a:lnTo>
                    <a:pt x="27567" y="15162"/>
                  </a:lnTo>
                  <a:lnTo>
                    <a:pt x="15506" y="27222"/>
                  </a:lnTo>
                  <a:lnTo>
                    <a:pt x="20675" y="43418"/>
                  </a:lnTo>
                  <a:cubicBezTo>
                    <a:pt x="18263" y="47553"/>
                    <a:pt x="16540" y="52377"/>
                    <a:pt x="15162" y="56857"/>
                  </a:cubicBezTo>
                  <a:lnTo>
                    <a:pt x="0" y="64438"/>
                  </a:lnTo>
                  <a:lnTo>
                    <a:pt x="0" y="81667"/>
                  </a:lnTo>
                  <a:lnTo>
                    <a:pt x="15162" y="89248"/>
                  </a:lnTo>
                  <a:cubicBezTo>
                    <a:pt x="16540" y="94072"/>
                    <a:pt x="18263" y="98552"/>
                    <a:pt x="20675" y="102687"/>
                  </a:cubicBezTo>
                  <a:lnTo>
                    <a:pt x="15506" y="118883"/>
                  </a:lnTo>
                  <a:lnTo>
                    <a:pt x="27567" y="130943"/>
                  </a:lnTo>
                  <a:lnTo>
                    <a:pt x="43763" y="125774"/>
                  </a:lnTo>
                  <a:cubicBezTo>
                    <a:pt x="47898" y="128187"/>
                    <a:pt x="52377" y="129909"/>
                    <a:pt x="57202" y="131288"/>
                  </a:cubicBezTo>
                  <a:lnTo>
                    <a:pt x="64782" y="146450"/>
                  </a:lnTo>
                  <a:lnTo>
                    <a:pt x="82012" y="146450"/>
                  </a:lnTo>
                  <a:lnTo>
                    <a:pt x="89593" y="131288"/>
                  </a:lnTo>
                  <a:cubicBezTo>
                    <a:pt x="94417" y="129909"/>
                    <a:pt x="98897" y="128187"/>
                    <a:pt x="103032" y="125774"/>
                  </a:cubicBezTo>
                  <a:lnTo>
                    <a:pt x="119227" y="131288"/>
                  </a:lnTo>
                  <a:lnTo>
                    <a:pt x="131288" y="118883"/>
                  </a:lnTo>
                  <a:lnTo>
                    <a:pt x="126119" y="103032"/>
                  </a:lnTo>
                  <a:cubicBezTo>
                    <a:pt x="128531" y="98897"/>
                    <a:pt x="130254" y="94417"/>
                    <a:pt x="131632" y="89593"/>
                  </a:cubicBezTo>
                  <a:lnTo>
                    <a:pt x="146794" y="82012"/>
                  </a:lnTo>
                  <a:lnTo>
                    <a:pt x="146794" y="64782"/>
                  </a:lnTo>
                  <a:lnTo>
                    <a:pt x="131632" y="57202"/>
                  </a:lnTo>
                  <a:cubicBezTo>
                    <a:pt x="130254" y="52377"/>
                    <a:pt x="128531" y="47898"/>
                    <a:pt x="126119" y="43763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337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sp>
        <p:nvSpPr>
          <p:cNvPr id="132" name="Graphic 31" descr="Pin">
            <a:extLst>
              <a:ext uri="{FF2B5EF4-FFF2-40B4-BE49-F238E27FC236}">
                <a16:creationId xmlns:a16="http://schemas.microsoft.com/office/drawing/2014/main" id="{E67F13EC-1E3A-43C3-9B7E-F5BC9DFE375B}"/>
              </a:ext>
            </a:extLst>
          </p:cNvPr>
          <p:cNvSpPr/>
          <p:nvPr/>
        </p:nvSpPr>
        <p:spPr>
          <a:xfrm>
            <a:off x="5688728" y="2461921"/>
            <a:ext cx="194110" cy="194221"/>
          </a:xfrm>
          <a:custGeom>
            <a:avLst/>
            <a:gdLst>
              <a:gd name="connsiteX0" fmla="*/ 119397 w 244874"/>
              <a:gd name="connsiteY0" fmla="*/ 236557 h 245015"/>
              <a:gd name="connsiteX1" fmla="*/ 168673 w 244874"/>
              <a:gd name="connsiteY1" fmla="*/ 187281 h 245015"/>
              <a:gd name="connsiteX2" fmla="*/ 238625 w 244874"/>
              <a:gd name="connsiteY2" fmla="*/ 244138 h 245015"/>
              <a:gd name="connsiteX3" fmla="*/ 243793 w 244874"/>
              <a:gd name="connsiteY3" fmla="*/ 243793 h 245015"/>
              <a:gd name="connsiteX4" fmla="*/ 244138 w 244874"/>
              <a:gd name="connsiteY4" fmla="*/ 238625 h 245015"/>
              <a:gd name="connsiteX5" fmla="*/ 187281 w 244874"/>
              <a:gd name="connsiteY5" fmla="*/ 169018 h 245015"/>
              <a:gd name="connsiteX6" fmla="*/ 236557 w 244874"/>
              <a:gd name="connsiteY6" fmla="*/ 119742 h 245015"/>
              <a:gd name="connsiteX7" fmla="*/ 239658 w 244874"/>
              <a:gd name="connsiteY7" fmla="*/ 105269 h 245015"/>
              <a:gd name="connsiteX8" fmla="*/ 227942 w 244874"/>
              <a:gd name="connsiteY8" fmla="*/ 96310 h 245015"/>
              <a:gd name="connsiteX9" fmla="*/ 180045 w 244874"/>
              <a:gd name="connsiteY9" fmla="*/ 108715 h 245015"/>
              <a:gd name="connsiteX10" fmla="*/ 106992 w 244874"/>
              <a:gd name="connsiteY10" fmla="*/ 50135 h 245015"/>
              <a:gd name="connsiteX11" fmla="*/ 114918 w 244874"/>
              <a:gd name="connsiteY11" fmla="*/ 11197 h 245015"/>
              <a:gd name="connsiteX12" fmla="*/ 94932 w 244874"/>
              <a:gd name="connsiteY12" fmla="*/ 2927 h 245015"/>
              <a:gd name="connsiteX13" fmla="*/ 2927 w 244874"/>
              <a:gd name="connsiteY13" fmla="*/ 94932 h 245015"/>
              <a:gd name="connsiteX14" fmla="*/ 11197 w 244874"/>
              <a:gd name="connsiteY14" fmla="*/ 114918 h 245015"/>
              <a:gd name="connsiteX15" fmla="*/ 50135 w 244874"/>
              <a:gd name="connsiteY15" fmla="*/ 106992 h 245015"/>
              <a:gd name="connsiteX16" fmla="*/ 108715 w 244874"/>
              <a:gd name="connsiteY16" fmla="*/ 180045 h 245015"/>
              <a:gd name="connsiteX17" fmla="*/ 96310 w 244874"/>
              <a:gd name="connsiteY17" fmla="*/ 227942 h 245015"/>
              <a:gd name="connsiteX18" fmla="*/ 105269 w 244874"/>
              <a:gd name="connsiteY18" fmla="*/ 239658 h 245015"/>
              <a:gd name="connsiteX19" fmla="*/ 119397 w 244874"/>
              <a:gd name="connsiteY19" fmla="*/ 236557 h 2450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244874" h="245015">
                <a:moveTo>
                  <a:pt x="119397" y="236557"/>
                </a:moveTo>
                <a:lnTo>
                  <a:pt x="168673" y="187281"/>
                </a:lnTo>
                <a:lnTo>
                  <a:pt x="238625" y="244138"/>
                </a:lnTo>
                <a:cubicBezTo>
                  <a:pt x="240003" y="245516"/>
                  <a:pt x="242415" y="245172"/>
                  <a:pt x="243793" y="243793"/>
                </a:cubicBezTo>
                <a:cubicBezTo>
                  <a:pt x="245172" y="242415"/>
                  <a:pt x="245172" y="240348"/>
                  <a:pt x="244138" y="238625"/>
                </a:cubicBezTo>
                <a:lnTo>
                  <a:pt x="187281" y="169018"/>
                </a:lnTo>
                <a:lnTo>
                  <a:pt x="236557" y="119742"/>
                </a:lnTo>
                <a:cubicBezTo>
                  <a:pt x="240348" y="115951"/>
                  <a:pt x="241381" y="110438"/>
                  <a:pt x="239658" y="105269"/>
                </a:cubicBezTo>
                <a:cubicBezTo>
                  <a:pt x="237935" y="100100"/>
                  <a:pt x="233111" y="96655"/>
                  <a:pt x="227942" y="96310"/>
                </a:cubicBezTo>
                <a:cubicBezTo>
                  <a:pt x="214159" y="94932"/>
                  <a:pt x="197274" y="99411"/>
                  <a:pt x="180045" y="108715"/>
                </a:cubicBezTo>
                <a:lnTo>
                  <a:pt x="106992" y="50135"/>
                </a:lnTo>
                <a:cubicBezTo>
                  <a:pt x="113195" y="38075"/>
                  <a:pt x="115951" y="24636"/>
                  <a:pt x="114918" y="11197"/>
                </a:cubicBezTo>
                <a:cubicBezTo>
                  <a:pt x="113539" y="1548"/>
                  <a:pt x="101479" y="-3620"/>
                  <a:pt x="94932" y="2927"/>
                </a:cubicBezTo>
                <a:lnTo>
                  <a:pt x="2927" y="94932"/>
                </a:lnTo>
                <a:cubicBezTo>
                  <a:pt x="-3620" y="101479"/>
                  <a:pt x="1548" y="113539"/>
                  <a:pt x="11197" y="114918"/>
                </a:cubicBezTo>
                <a:cubicBezTo>
                  <a:pt x="24636" y="115951"/>
                  <a:pt x="38075" y="113539"/>
                  <a:pt x="50135" y="106992"/>
                </a:cubicBezTo>
                <a:lnTo>
                  <a:pt x="108715" y="180045"/>
                </a:lnTo>
                <a:cubicBezTo>
                  <a:pt x="99411" y="197274"/>
                  <a:pt x="95276" y="214159"/>
                  <a:pt x="96310" y="227942"/>
                </a:cubicBezTo>
                <a:cubicBezTo>
                  <a:pt x="96655" y="233111"/>
                  <a:pt x="100100" y="237935"/>
                  <a:pt x="105269" y="239658"/>
                </a:cubicBezTo>
                <a:cubicBezTo>
                  <a:pt x="110093" y="241726"/>
                  <a:pt x="115607" y="240348"/>
                  <a:pt x="119397" y="236557"/>
                </a:cubicBezTo>
                <a:close/>
              </a:path>
            </a:pathLst>
          </a:custGeom>
          <a:solidFill>
            <a:srgbClr val="000000"/>
          </a:solidFill>
          <a:ln w="3373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133" name="Graphic 29" descr="Coins">
            <a:extLst>
              <a:ext uri="{FF2B5EF4-FFF2-40B4-BE49-F238E27FC236}">
                <a16:creationId xmlns:a16="http://schemas.microsoft.com/office/drawing/2014/main" id="{777013C0-197B-44BB-AA0D-555CF6077258}"/>
              </a:ext>
            </a:extLst>
          </p:cNvPr>
          <p:cNvSpPr/>
          <p:nvPr/>
        </p:nvSpPr>
        <p:spPr>
          <a:xfrm>
            <a:off x="6178830" y="3680495"/>
            <a:ext cx="229461" cy="196669"/>
          </a:xfrm>
          <a:custGeom>
            <a:avLst/>
            <a:gdLst>
              <a:gd name="connsiteX0" fmla="*/ 269123 w 289471"/>
              <a:gd name="connsiteY0" fmla="*/ 206753 h 248103"/>
              <a:gd name="connsiteX1" fmla="*/ 255339 w 289471"/>
              <a:gd name="connsiteY1" fmla="*/ 218468 h 248103"/>
              <a:gd name="connsiteX2" fmla="*/ 255339 w 289471"/>
              <a:gd name="connsiteY2" fmla="*/ 206063 h 248103"/>
              <a:gd name="connsiteX3" fmla="*/ 269123 w 289471"/>
              <a:gd name="connsiteY3" fmla="*/ 200550 h 248103"/>
              <a:gd name="connsiteX4" fmla="*/ 269123 w 289471"/>
              <a:gd name="connsiteY4" fmla="*/ 206753 h 248103"/>
              <a:gd name="connsiteX5" fmla="*/ 241556 w 289471"/>
              <a:gd name="connsiteY5" fmla="*/ 184010 h 248103"/>
              <a:gd name="connsiteX6" fmla="*/ 241556 w 289471"/>
              <a:gd name="connsiteY6" fmla="*/ 171605 h 248103"/>
              <a:gd name="connsiteX7" fmla="*/ 255339 w 289471"/>
              <a:gd name="connsiteY7" fmla="*/ 166091 h 248103"/>
              <a:gd name="connsiteX8" fmla="*/ 255339 w 289471"/>
              <a:gd name="connsiteY8" fmla="*/ 172294 h 248103"/>
              <a:gd name="connsiteX9" fmla="*/ 241556 w 289471"/>
              <a:gd name="connsiteY9" fmla="*/ 184010 h 248103"/>
              <a:gd name="connsiteX10" fmla="*/ 241556 w 289471"/>
              <a:gd name="connsiteY10" fmla="*/ 222604 h 248103"/>
              <a:gd name="connsiteX11" fmla="*/ 227772 w 289471"/>
              <a:gd name="connsiteY11" fmla="*/ 225016 h 248103"/>
              <a:gd name="connsiteX12" fmla="*/ 227772 w 289471"/>
              <a:gd name="connsiteY12" fmla="*/ 211577 h 248103"/>
              <a:gd name="connsiteX13" fmla="*/ 241556 w 289471"/>
              <a:gd name="connsiteY13" fmla="*/ 209509 h 248103"/>
              <a:gd name="connsiteX14" fmla="*/ 241556 w 289471"/>
              <a:gd name="connsiteY14" fmla="*/ 222604 h 248103"/>
              <a:gd name="connsiteX15" fmla="*/ 213989 w 289471"/>
              <a:gd name="connsiteY15" fmla="*/ 177118 h 248103"/>
              <a:gd name="connsiteX16" fmla="*/ 227772 w 289471"/>
              <a:gd name="connsiteY16" fmla="*/ 175050 h 248103"/>
              <a:gd name="connsiteX17" fmla="*/ 227772 w 289471"/>
              <a:gd name="connsiteY17" fmla="*/ 188145 h 248103"/>
              <a:gd name="connsiteX18" fmla="*/ 213989 w 289471"/>
              <a:gd name="connsiteY18" fmla="*/ 190557 h 248103"/>
              <a:gd name="connsiteX19" fmla="*/ 213989 w 289471"/>
              <a:gd name="connsiteY19" fmla="*/ 177118 h 248103"/>
              <a:gd name="connsiteX20" fmla="*/ 213989 w 289471"/>
              <a:gd name="connsiteY20" fmla="*/ 226739 h 248103"/>
              <a:gd name="connsiteX21" fmla="*/ 200205 w 289471"/>
              <a:gd name="connsiteY21" fmla="*/ 227428 h 248103"/>
              <a:gd name="connsiteX22" fmla="*/ 200205 w 289471"/>
              <a:gd name="connsiteY22" fmla="*/ 213644 h 248103"/>
              <a:gd name="connsiteX23" fmla="*/ 213989 w 289471"/>
              <a:gd name="connsiteY23" fmla="*/ 212955 h 248103"/>
              <a:gd name="connsiteX24" fmla="*/ 213989 w 289471"/>
              <a:gd name="connsiteY24" fmla="*/ 226739 h 248103"/>
              <a:gd name="connsiteX25" fmla="*/ 186422 w 289471"/>
              <a:gd name="connsiteY25" fmla="*/ 192969 h 248103"/>
              <a:gd name="connsiteX26" fmla="*/ 186422 w 289471"/>
              <a:gd name="connsiteY26" fmla="*/ 179186 h 248103"/>
              <a:gd name="connsiteX27" fmla="*/ 200205 w 289471"/>
              <a:gd name="connsiteY27" fmla="*/ 178496 h 248103"/>
              <a:gd name="connsiteX28" fmla="*/ 200205 w 289471"/>
              <a:gd name="connsiteY28" fmla="*/ 192280 h 248103"/>
              <a:gd name="connsiteX29" fmla="*/ 186422 w 289471"/>
              <a:gd name="connsiteY29" fmla="*/ 192969 h 248103"/>
              <a:gd name="connsiteX30" fmla="*/ 186422 w 289471"/>
              <a:gd name="connsiteY30" fmla="*/ 227428 h 248103"/>
              <a:gd name="connsiteX31" fmla="*/ 172638 w 289471"/>
              <a:gd name="connsiteY31" fmla="*/ 226739 h 248103"/>
              <a:gd name="connsiteX32" fmla="*/ 172638 w 289471"/>
              <a:gd name="connsiteY32" fmla="*/ 213644 h 248103"/>
              <a:gd name="connsiteX33" fmla="*/ 179530 w 289471"/>
              <a:gd name="connsiteY33" fmla="*/ 213644 h 248103"/>
              <a:gd name="connsiteX34" fmla="*/ 186422 w 289471"/>
              <a:gd name="connsiteY34" fmla="*/ 213644 h 248103"/>
              <a:gd name="connsiteX35" fmla="*/ 186422 w 289471"/>
              <a:gd name="connsiteY35" fmla="*/ 227428 h 248103"/>
              <a:gd name="connsiteX36" fmla="*/ 158855 w 289471"/>
              <a:gd name="connsiteY36" fmla="*/ 178496 h 248103"/>
              <a:gd name="connsiteX37" fmla="*/ 172638 w 289471"/>
              <a:gd name="connsiteY37" fmla="*/ 179186 h 248103"/>
              <a:gd name="connsiteX38" fmla="*/ 172638 w 289471"/>
              <a:gd name="connsiteY38" fmla="*/ 192969 h 248103"/>
              <a:gd name="connsiteX39" fmla="*/ 158855 w 289471"/>
              <a:gd name="connsiteY39" fmla="*/ 192280 h 248103"/>
              <a:gd name="connsiteX40" fmla="*/ 158855 w 289471"/>
              <a:gd name="connsiteY40" fmla="*/ 178496 h 248103"/>
              <a:gd name="connsiteX41" fmla="*/ 158855 w 289471"/>
              <a:gd name="connsiteY41" fmla="*/ 225016 h 248103"/>
              <a:gd name="connsiteX42" fmla="*/ 145071 w 289471"/>
              <a:gd name="connsiteY42" fmla="*/ 222604 h 248103"/>
              <a:gd name="connsiteX43" fmla="*/ 145071 w 289471"/>
              <a:gd name="connsiteY43" fmla="*/ 211577 h 248103"/>
              <a:gd name="connsiteX44" fmla="*/ 158855 w 289471"/>
              <a:gd name="connsiteY44" fmla="*/ 212955 h 248103"/>
              <a:gd name="connsiteX45" fmla="*/ 158855 w 289471"/>
              <a:gd name="connsiteY45" fmla="*/ 225016 h 248103"/>
              <a:gd name="connsiteX46" fmla="*/ 131288 w 289471"/>
              <a:gd name="connsiteY46" fmla="*/ 188145 h 248103"/>
              <a:gd name="connsiteX47" fmla="*/ 131288 w 289471"/>
              <a:gd name="connsiteY47" fmla="*/ 174706 h 248103"/>
              <a:gd name="connsiteX48" fmla="*/ 145071 w 289471"/>
              <a:gd name="connsiteY48" fmla="*/ 176773 h 248103"/>
              <a:gd name="connsiteX49" fmla="*/ 145071 w 289471"/>
              <a:gd name="connsiteY49" fmla="*/ 190557 h 248103"/>
              <a:gd name="connsiteX50" fmla="*/ 131288 w 289471"/>
              <a:gd name="connsiteY50" fmla="*/ 188145 h 248103"/>
              <a:gd name="connsiteX51" fmla="*/ 131288 w 289471"/>
              <a:gd name="connsiteY51" fmla="*/ 218468 h 248103"/>
              <a:gd name="connsiteX52" fmla="*/ 117504 w 289471"/>
              <a:gd name="connsiteY52" fmla="*/ 206753 h 248103"/>
              <a:gd name="connsiteX53" fmla="*/ 117504 w 289471"/>
              <a:gd name="connsiteY53" fmla="*/ 206063 h 248103"/>
              <a:gd name="connsiteX54" fmla="*/ 117849 w 289471"/>
              <a:gd name="connsiteY54" fmla="*/ 206063 h 248103"/>
              <a:gd name="connsiteX55" fmla="*/ 120606 w 289471"/>
              <a:gd name="connsiteY55" fmla="*/ 206753 h 248103"/>
              <a:gd name="connsiteX56" fmla="*/ 131288 w 289471"/>
              <a:gd name="connsiteY56" fmla="*/ 209165 h 248103"/>
              <a:gd name="connsiteX57" fmla="*/ 131288 w 289471"/>
              <a:gd name="connsiteY57" fmla="*/ 218468 h 248103"/>
              <a:gd name="connsiteX58" fmla="*/ 76154 w 289471"/>
              <a:gd name="connsiteY58" fmla="*/ 171605 h 248103"/>
              <a:gd name="connsiteX59" fmla="*/ 83046 w 289471"/>
              <a:gd name="connsiteY59" fmla="*/ 171949 h 248103"/>
              <a:gd name="connsiteX60" fmla="*/ 83046 w 289471"/>
              <a:gd name="connsiteY60" fmla="*/ 172294 h 248103"/>
              <a:gd name="connsiteX61" fmla="*/ 86491 w 289471"/>
              <a:gd name="connsiteY61" fmla="*/ 185733 h 248103"/>
              <a:gd name="connsiteX62" fmla="*/ 76154 w 289471"/>
              <a:gd name="connsiteY62" fmla="*/ 185043 h 248103"/>
              <a:gd name="connsiteX63" fmla="*/ 76154 w 289471"/>
              <a:gd name="connsiteY63" fmla="*/ 171605 h 248103"/>
              <a:gd name="connsiteX64" fmla="*/ 62370 w 289471"/>
              <a:gd name="connsiteY64" fmla="*/ 130254 h 248103"/>
              <a:gd name="connsiteX65" fmla="*/ 76154 w 289471"/>
              <a:gd name="connsiteY65" fmla="*/ 132322 h 248103"/>
              <a:gd name="connsiteX66" fmla="*/ 76154 w 289471"/>
              <a:gd name="connsiteY66" fmla="*/ 146105 h 248103"/>
              <a:gd name="connsiteX67" fmla="*/ 62370 w 289471"/>
              <a:gd name="connsiteY67" fmla="*/ 143693 h 248103"/>
              <a:gd name="connsiteX68" fmla="*/ 62370 w 289471"/>
              <a:gd name="connsiteY68" fmla="*/ 130254 h 248103"/>
              <a:gd name="connsiteX69" fmla="*/ 62370 w 289471"/>
              <a:gd name="connsiteY69" fmla="*/ 183665 h 248103"/>
              <a:gd name="connsiteX70" fmla="*/ 48587 w 289471"/>
              <a:gd name="connsiteY70" fmla="*/ 181253 h 248103"/>
              <a:gd name="connsiteX71" fmla="*/ 48587 w 289471"/>
              <a:gd name="connsiteY71" fmla="*/ 167814 h 248103"/>
              <a:gd name="connsiteX72" fmla="*/ 62370 w 289471"/>
              <a:gd name="connsiteY72" fmla="*/ 169882 h 248103"/>
              <a:gd name="connsiteX73" fmla="*/ 62370 w 289471"/>
              <a:gd name="connsiteY73" fmla="*/ 183665 h 248103"/>
              <a:gd name="connsiteX74" fmla="*/ 34803 w 289471"/>
              <a:gd name="connsiteY74" fmla="*/ 127497 h 248103"/>
              <a:gd name="connsiteX75" fmla="*/ 34803 w 289471"/>
              <a:gd name="connsiteY75" fmla="*/ 121295 h 248103"/>
              <a:gd name="connsiteX76" fmla="*/ 48587 w 289471"/>
              <a:gd name="connsiteY76" fmla="*/ 126464 h 248103"/>
              <a:gd name="connsiteX77" fmla="*/ 48587 w 289471"/>
              <a:gd name="connsiteY77" fmla="*/ 139213 h 248103"/>
              <a:gd name="connsiteX78" fmla="*/ 34803 w 289471"/>
              <a:gd name="connsiteY78" fmla="*/ 127497 h 248103"/>
              <a:gd name="connsiteX79" fmla="*/ 34803 w 289471"/>
              <a:gd name="connsiteY79" fmla="*/ 177118 h 248103"/>
              <a:gd name="connsiteX80" fmla="*/ 21020 w 289471"/>
              <a:gd name="connsiteY80" fmla="*/ 165402 h 248103"/>
              <a:gd name="connsiteX81" fmla="*/ 21020 w 289471"/>
              <a:gd name="connsiteY81" fmla="*/ 159199 h 248103"/>
              <a:gd name="connsiteX82" fmla="*/ 34803 w 289471"/>
              <a:gd name="connsiteY82" fmla="*/ 164368 h 248103"/>
              <a:gd name="connsiteX83" fmla="*/ 34803 w 289471"/>
              <a:gd name="connsiteY83" fmla="*/ 177118 h 248103"/>
              <a:gd name="connsiteX84" fmla="*/ 21020 w 289471"/>
              <a:gd name="connsiteY84" fmla="*/ 69607 h 248103"/>
              <a:gd name="connsiteX85" fmla="*/ 34803 w 289471"/>
              <a:gd name="connsiteY85" fmla="*/ 74775 h 248103"/>
              <a:gd name="connsiteX86" fmla="*/ 34803 w 289471"/>
              <a:gd name="connsiteY86" fmla="*/ 87525 h 248103"/>
              <a:gd name="connsiteX87" fmla="*/ 21020 w 289471"/>
              <a:gd name="connsiteY87" fmla="*/ 75809 h 248103"/>
              <a:gd name="connsiteX88" fmla="*/ 21020 w 289471"/>
              <a:gd name="connsiteY88" fmla="*/ 69607 h 248103"/>
              <a:gd name="connsiteX89" fmla="*/ 62370 w 289471"/>
              <a:gd name="connsiteY89" fmla="*/ 80633 h 248103"/>
              <a:gd name="connsiteX90" fmla="*/ 62370 w 289471"/>
              <a:gd name="connsiteY90" fmla="*/ 94417 h 248103"/>
              <a:gd name="connsiteX91" fmla="*/ 48587 w 289471"/>
              <a:gd name="connsiteY91" fmla="*/ 92005 h 248103"/>
              <a:gd name="connsiteX92" fmla="*/ 48587 w 289471"/>
              <a:gd name="connsiteY92" fmla="*/ 78566 h 248103"/>
              <a:gd name="connsiteX93" fmla="*/ 62370 w 289471"/>
              <a:gd name="connsiteY93" fmla="*/ 80633 h 248103"/>
              <a:gd name="connsiteX94" fmla="*/ 96829 w 289471"/>
              <a:gd name="connsiteY94" fmla="*/ 20675 h 248103"/>
              <a:gd name="connsiteX95" fmla="*/ 172638 w 289471"/>
              <a:gd name="connsiteY95" fmla="*/ 41351 h 248103"/>
              <a:gd name="connsiteX96" fmla="*/ 96829 w 289471"/>
              <a:gd name="connsiteY96" fmla="*/ 62026 h 248103"/>
              <a:gd name="connsiteX97" fmla="*/ 21020 w 289471"/>
              <a:gd name="connsiteY97" fmla="*/ 41351 h 248103"/>
              <a:gd name="connsiteX98" fmla="*/ 96829 w 289471"/>
              <a:gd name="connsiteY98" fmla="*/ 20675 h 248103"/>
              <a:gd name="connsiteX99" fmla="*/ 117504 w 289471"/>
              <a:gd name="connsiteY99" fmla="*/ 184010 h 248103"/>
              <a:gd name="connsiteX100" fmla="*/ 103721 w 289471"/>
              <a:gd name="connsiteY100" fmla="*/ 172294 h 248103"/>
              <a:gd name="connsiteX101" fmla="*/ 103721 w 289471"/>
              <a:gd name="connsiteY101" fmla="*/ 166091 h 248103"/>
              <a:gd name="connsiteX102" fmla="*/ 117504 w 289471"/>
              <a:gd name="connsiteY102" fmla="*/ 171260 h 248103"/>
              <a:gd name="connsiteX103" fmla="*/ 117504 w 289471"/>
              <a:gd name="connsiteY103" fmla="*/ 184010 h 248103"/>
              <a:gd name="connsiteX104" fmla="*/ 158855 w 289471"/>
              <a:gd name="connsiteY104" fmla="*/ 87525 h 248103"/>
              <a:gd name="connsiteX105" fmla="*/ 158855 w 289471"/>
              <a:gd name="connsiteY105" fmla="*/ 75120 h 248103"/>
              <a:gd name="connsiteX106" fmla="*/ 172638 w 289471"/>
              <a:gd name="connsiteY106" fmla="*/ 69607 h 248103"/>
              <a:gd name="connsiteX107" fmla="*/ 172638 w 289471"/>
              <a:gd name="connsiteY107" fmla="*/ 75809 h 248103"/>
              <a:gd name="connsiteX108" fmla="*/ 158855 w 289471"/>
              <a:gd name="connsiteY108" fmla="*/ 87525 h 248103"/>
              <a:gd name="connsiteX109" fmla="*/ 131288 w 289471"/>
              <a:gd name="connsiteY109" fmla="*/ 94072 h 248103"/>
              <a:gd name="connsiteX110" fmla="*/ 131288 w 289471"/>
              <a:gd name="connsiteY110" fmla="*/ 80633 h 248103"/>
              <a:gd name="connsiteX111" fmla="*/ 145071 w 289471"/>
              <a:gd name="connsiteY111" fmla="*/ 78566 h 248103"/>
              <a:gd name="connsiteX112" fmla="*/ 145071 w 289471"/>
              <a:gd name="connsiteY112" fmla="*/ 91660 h 248103"/>
              <a:gd name="connsiteX113" fmla="*/ 131288 w 289471"/>
              <a:gd name="connsiteY113" fmla="*/ 94072 h 248103"/>
              <a:gd name="connsiteX114" fmla="*/ 103721 w 289471"/>
              <a:gd name="connsiteY114" fmla="*/ 96485 h 248103"/>
              <a:gd name="connsiteX115" fmla="*/ 103721 w 289471"/>
              <a:gd name="connsiteY115" fmla="*/ 82701 h 248103"/>
              <a:gd name="connsiteX116" fmla="*/ 117504 w 289471"/>
              <a:gd name="connsiteY116" fmla="*/ 82012 h 248103"/>
              <a:gd name="connsiteX117" fmla="*/ 117504 w 289471"/>
              <a:gd name="connsiteY117" fmla="*/ 95795 h 248103"/>
              <a:gd name="connsiteX118" fmla="*/ 103721 w 289471"/>
              <a:gd name="connsiteY118" fmla="*/ 96485 h 248103"/>
              <a:gd name="connsiteX119" fmla="*/ 76154 w 289471"/>
              <a:gd name="connsiteY119" fmla="*/ 95795 h 248103"/>
              <a:gd name="connsiteX120" fmla="*/ 76154 w 289471"/>
              <a:gd name="connsiteY120" fmla="*/ 82012 h 248103"/>
              <a:gd name="connsiteX121" fmla="*/ 89937 w 289471"/>
              <a:gd name="connsiteY121" fmla="*/ 82701 h 248103"/>
              <a:gd name="connsiteX122" fmla="*/ 89937 w 289471"/>
              <a:gd name="connsiteY122" fmla="*/ 96485 h 248103"/>
              <a:gd name="connsiteX123" fmla="*/ 76154 w 289471"/>
              <a:gd name="connsiteY123" fmla="*/ 95795 h 248103"/>
              <a:gd name="connsiteX124" fmla="*/ 255339 w 289471"/>
              <a:gd name="connsiteY124" fmla="*/ 137835 h 248103"/>
              <a:gd name="connsiteX125" fmla="*/ 179530 w 289471"/>
              <a:gd name="connsiteY125" fmla="*/ 158510 h 248103"/>
              <a:gd name="connsiteX126" fmla="*/ 103721 w 289471"/>
              <a:gd name="connsiteY126" fmla="*/ 137835 h 248103"/>
              <a:gd name="connsiteX127" fmla="*/ 179530 w 289471"/>
              <a:gd name="connsiteY127" fmla="*/ 117160 h 248103"/>
              <a:gd name="connsiteX128" fmla="*/ 255339 w 289471"/>
              <a:gd name="connsiteY128" fmla="*/ 137835 h 248103"/>
              <a:gd name="connsiteX129" fmla="*/ 276015 w 289471"/>
              <a:gd name="connsiteY129" fmla="*/ 148173 h 248103"/>
              <a:gd name="connsiteX130" fmla="*/ 276015 w 289471"/>
              <a:gd name="connsiteY130" fmla="*/ 137835 h 248103"/>
              <a:gd name="connsiteX131" fmla="*/ 238455 w 289471"/>
              <a:gd name="connsiteY131" fmla="*/ 103376 h 248103"/>
              <a:gd name="connsiteX132" fmla="*/ 206408 w 289471"/>
              <a:gd name="connsiteY132" fmla="*/ 97863 h 248103"/>
              <a:gd name="connsiteX133" fmla="*/ 206753 w 289471"/>
              <a:gd name="connsiteY133" fmla="*/ 93039 h 248103"/>
              <a:gd name="connsiteX134" fmla="*/ 192969 w 289471"/>
              <a:gd name="connsiteY134" fmla="*/ 68918 h 248103"/>
              <a:gd name="connsiteX135" fmla="*/ 192969 w 289471"/>
              <a:gd name="connsiteY135" fmla="*/ 41351 h 248103"/>
              <a:gd name="connsiteX136" fmla="*/ 155409 w 289471"/>
              <a:gd name="connsiteY136" fmla="*/ 6892 h 248103"/>
              <a:gd name="connsiteX137" fmla="*/ 96485 w 289471"/>
              <a:gd name="connsiteY137" fmla="*/ 0 h 248103"/>
              <a:gd name="connsiteX138" fmla="*/ 0 w 289471"/>
              <a:gd name="connsiteY138" fmla="*/ 41351 h 248103"/>
              <a:gd name="connsiteX139" fmla="*/ 0 w 289471"/>
              <a:gd name="connsiteY139" fmla="*/ 75809 h 248103"/>
              <a:gd name="connsiteX140" fmla="*/ 13783 w 289471"/>
              <a:gd name="connsiteY140" fmla="*/ 99930 h 248103"/>
              <a:gd name="connsiteX141" fmla="*/ 13783 w 289471"/>
              <a:gd name="connsiteY141" fmla="*/ 106478 h 248103"/>
              <a:gd name="connsiteX142" fmla="*/ 0 w 289471"/>
              <a:gd name="connsiteY142" fmla="*/ 130943 h 248103"/>
              <a:gd name="connsiteX143" fmla="*/ 0 w 289471"/>
              <a:gd name="connsiteY143" fmla="*/ 165402 h 248103"/>
              <a:gd name="connsiteX144" fmla="*/ 37560 w 289471"/>
              <a:gd name="connsiteY144" fmla="*/ 199861 h 248103"/>
              <a:gd name="connsiteX145" fmla="*/ 96485 w 289471"/>
              <a:gd name="connsiteY145" fmla="*/ 206753 h 248103"/>
              <a:gd name="connsiteX146" fmla="*/ 134045 w 289471"/>
              <a:gd name="connsiteY146" fmla="*/ 241211 h 248103"/>
              <a:gd name="connsiteX147" fmla="*/ 192969 w 289471"/>
              <a:gd name="connsiteY147" fmla="*/ 248103 h 248103"/>
              <a:gd name="connsiteX148" fmla="*/ 289454 w 289471"/>
              <a:gd name="connsiteY148" fmla="*/ 206753 h 248103"/>
              <a:gd name="connsiteX149" fmla="*/ 289454 w 289471"/>
              <a:gd name="connsiteY149" fmla="*/ 172294 h 248103"/>
              <a:gd name="connsiteX150" fmla="*/ 276015 w 289471"/>
              <a:gd name="connsiteY150" fmla="*/ 148173 h 2481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</a:cxnLst>
            <a:rect l="l" t="t" r="r" b="b"/>
            <a:pathLst>
              <a:path w="289471" h="248103">
                <a:moveTo>
                  <a:pt x="269123" y="206753"/>
                </a:moveTo>
                <a:cubicBezTo>
                  <a:pt x="269123" y="211232"/>
                  <a:pt x="263954" y="215367"/>
                  <a:pt x="255339" y="218468"/>
                </a:cubicBezTo>
                <a:lnTo>
                  <a:pt x="255339" y="206063"/>
                </a:lnTo>
                <a:cubicBezTo>
                  <a:pt x="260164" y="204685"/>
                  <a:pt x="264988" y="202617"/>
                  <a:pt x="269123" y="200550"/>
                </a:cubicBezTo>
                <a:lnTo>
                  <a:pt x="269123" y="206753"/>
                </a:lnTo>
                <a:close/>
                <a:moveTo>
                  <a:pt x="241556" y="184010"/>
                </a:moveTo>
                <a:lnTo>
                  <a:pt x="241556" y="171605"/>
                </a:lnTo>
                <a:cubicBezTo>
                  <a:pt x="246380" y="170226"/>
                  <a:pt x="251204" y="168159"/>
                  <a:pt x="255339" y="166091"/>
                </a:cubicBezTo>
                <a:lnTo>
                  <a:pt x="255339" y="172294"/>
                </a:lnTo>
                <a:cubicBezTo>
                  <a:pt x="255339" y="176773"/>
                  <a:pt x="250171" y="180908"/>
                  <a:pt x="241556" y="184010"/>
                </a:cubicBezTo>
                <a:close/>
                <a:moveTo>
                  <a:pt x="241556" y="222604"/>
                </a:moveTo>
                <a:cubicBezTo>
                  <a:pt x="237421" y="223637"/>
                  <a:pt x="232597" y="224326"/>
                  <a:pt x="227772" y="225016"/>
                </a:cubicBezTo>
                <a:lnTo>
                  <a:pt x="227772" y="211577"/>
                </a:lnTo>
                <a:cubicBezTo>
                  <a:pt x="232252" y="210888"/>
                  <a:pt x="237076" y="210198"/>
                  <a:pt x="241556" y="209509"/>
                </a:cubicBezTo>
                <a:lnTo>
                  <a:pt x="241556" y="222604"/>
                </a:lnTo>
                <a:close/>
                <a:moveTo>
                  <a:pt x="213989" y="177118"/>
                </a:moveTo>
                <a:cubicBezTo>
                  <a:pt x="218468" y="176429"/>
                  <a:pt x="223293" y="175740"/>
                  <a:pt x="227772" y="175050"/>
                </a:cubicBezTo>
                <a:lnTo>
                  <a:pt x="227772" y="188145"/>
                </a:lnTo>
                <a:cubicBezTo>
                  <a:pt x="223637" y="189179"/>
                  <a:pt x="218813" y="189868"/>
                  <a:pt x="213989" y="190557"/>
                </a:cubicBezTo>
                <a:lnTo>
                  <a:pt x="213989" y="177118"/>
                </a:lnTo>
                <a:close/>
                <a:moveTo>
                  <a:pt x="213989" y="226739"/>
                </a:moveTo>
                <a:cubicBezTo>
                  <a:pt x="209509" y="227083"/>
                  <a:pt x="205030" y="227428"/>
                  <a:pt x="200205" y="227428"/>
                </a:cubicBezTo>
                <a:lnTo>
                  <a:pt x="200205" y="213644"/>
                </a:lnTo>
                <a:cubicBezTo>
                  <a:pt x="204340" y="213644"/>
                  <a:pt x="209165" y="213300"/>
                  <a:pt x="213989" y="212955"/>
                </a:cubicBezTo>
                <a:lnTo>
                  <a:pt x="213989" y="226739"/>
                </a:lnTo>
                <a:close/>
                <a:moveTo>
                  <a:pt x="186422" y="192969"/>
                </a:moveTo>
                <a:lnTo>
                  <a:pt x="186422" y="179186"/>
                </a:lnTo>
                <a:cubicBezTo>
                  <a:pt x="190557" y="179186"/>
                  <a:pt x="195381" y="178841"/>
                  <a:pt x="200205" y="178496"/>
                </a:cubicBezTo>
                <a:lnTo>
                  <a:pt x="200205" y="192280"/>
                </a:lnTo>
                <a:cubicBezTo>
                  <a:pt x="195726" y="192624"/>
                  <a:pt x="191246" y="192624"/>
                  <a:pt x="186422" y="192969"/>
                </a:cubicBezTo>
                <a:close/>
                <a:moveTo>
                  <a:pt x="186422" y="227428"/>
                </a:moveTo>
                <a:cubicBezTo>
                  <a:pt x="181598" y="227428"/>
                  <a:pt x="177118" y="227083"/>
                  <a:pt x="172638" y="226739"/>
                </a:cubicBezTo>
                <a:lnTo>
                  <a:pt x="172638" y="213644"/>
                </a:lnTo>
                <a:cubicBezTo>
                  <a:pt x="175050" y="213644"/>
                  <a:pt x="177118" y="213644"/>
                  <a:pt x="179530" y="213644"/>
                </a:cubicBezTo>
                <a:cubicBezTo>
                  <a:pt x="181598" y="213644"/>
                  <a:pt x="184010" y="213644"/>
                  <a:pt x="186422" y="213644"/>
                </a:cubicBezTo>
                <a:lnTo>
                  <a:pt x="186422" y="227428"/>
                </a:lnTo>
                <a:close/>
                <a:moveTo>
                  <a:pt x="158855" y="178496"/>
                </a:moveTo>
                <a:cubicBezTo>
                  <a:pt x="163334" y="178841"/>
                  <a:pt x="167814" y="179186"/>
                  <a:pt x="172638" y="179186"/>
                </a:cubicBezTo>
                <a:lnTo>
                  <a:pt x="172638" y="192969"/>
                </a:lnTo>
                <a:cubicBezTo>
                  <a:pt x="167814" y="192969"/>
                  <a:pt x="163334" y="192624"/>
                  <a:pt x="158855" y="192280"/>
                </a:cubicBezTo>
                <a:lnTo>
                  <a:pt x="158855" y="178496"/>
                </a:lnTo>
                <a:close/>
                <a:moveTo>
                  <a:pt x="158855" y="225016"/>
                </a:moveTo>
                <a:cubicBezTo>
                  <a:pt x="154031" y="224326"/>
                  <a:pt x="149206" y="223637"/>
                  <a:pt x="145071" y="222604"/>
                </a:cubicBezTo>
                <a:lnTo>
                  <a:pt x="145071" y="211577"/>
                </a:lnTo>
                <a:cubicBezTo>
                  <a:pt x="149551" y="212266"/>
                  <a:pt x="154031" y="212610"/>
                  <a:pt x="158855" y="212955"/>
                </a:cubicBezTo>
                <a:lnTo>
                  <a:pt x="158855" y="225016"/>
                </a:lnTo>
                <a:close/>
                <a:moveTo>
                  <a:pt x="131288" y="188145"/>
                </a:moveTo>
                <a:lnTo>
                  <a:pt x="131288" y="174706"/>
                </a:lnTo>
                <a:cubicBezTo>
                  <a:pt x="135767" y="175395"/>
                  <a:pt x="140247" y="176429"/>
                  <a:pt x="145071" y="176773"/>
                </a:cubicBezTo>
                <a:lnTo>
                  <a:pt x="145071" y="190557"/>
                </a:lnTo>
                <a:cubicBezTo>
                  <a:pt x="140247" y="189868"/>
                  <a:pt x="135423" y="189179"/>
                  <a:pt x="131288" y="188145"/>
                </a:cubicBezTo>
                <a:close/>
                <a:moveTo>
                  <a:pt x="131288" y="218468"/>
                </a:moveTo>
                <a:cubicBezTo>
                  <a:pt x="122673" y="215023"/>
                  <a:pt x="117504" y="210888"/>
                  <a:pt x="117504" y="206753"/>
                </a:cubicBezTo>
                <a:lnTo>
                  <a:pt x="117504" y="206063"/>
                </a:lnTo>
                <a:cubicBezTo>
                  <a:pt x="117504" y="206063"/>
                  <a:pt x="117504" y="206063"/>
                  <a:pt x="117849" y="206063"/>
                </a:cubicBezTo>
                <a:cubicBezTo>
                  <a:pt x="118883" y="206408"/>
                  <a:pt x="119572" y="206753"/>
                  <a:pt x="120606" y="206753"/>
                </a:cubicBezTo>
                <a:cubicBezTo>
                  <a:pt x="124052" y="207786"/>
                  <a:pt x="127497" y="208475"/>
                  <a:pt x="131288" y="209165"/>
                </a:cubicBezTo>
                <a:lnTo>
                  <a:pt x="131288" y="218468"/>
                </a:lnTo>
                <a:close/>
                <a:moveTo>
                  <a:pt x="76154" y="171605"/>
                </a:moveTo>
                <a:cubicBezTo>
                  <a:pt x="78566" y="171605"/>
                  <a:pt x="80633" y="171949"/>
                  <a:pt x="83046" y="171949"/>
                </a:cubicBezTo>
                <a:lnTo>
                  <a:pt x="83046" y="172294"/>
                </a:lnTo>
                <a:cubicBezTo>
                  <a:pt x="83046" y="177118"/>
                  <a:pt x="84079" y="181942"/>
                  <a:pt x="86491" y="185733"/>
                </a:cubicBezTo>
                <a:cubicBezTo>
                  <a:pt x="83046" y="185733"/>
                  <a:pt x="79600" y="185388"/>
                  <a:pt x="76154" y="185043"/>
                </a:cubicBezTo>
                <a:lnTo>
                  <a:pt x="76154" y="171605"/>
                </a:lnTo>
                <a:close/>
                <a:moveTo>
                  <a:pt x="62370" y="130254"/>
                </a:moveTo>
                <a:cubicBezTo>
                  <a:pt x="66850" y="130943"/>
                  <a:pt x="71330" y="131977"/>
                  <a:pt x="76154" y="132322"/>
                </a:cubicBezTo>
                <a:lnTo>
                  <a:pt x="76154" y="146105"/>
                </a:lnTo>
                <a:cubicBezTo>
                  <a:pt x="71330" y="145416"/>
                  <a:pt x="66505" y="144727"/>
                  <a:pt x="62370" y="143693"/>
                </a:cubicBezTo>
                <a:lnTo>
                  <a:pt x="62370" y="130254"/>
                </a:lnTo>
                <a:close/>
                <a:moveTo>
                  <a:pt x="62370" y="183665"/>
                </a:moveTo>
                <a:cubicBezTo>
                  <a:pt x="57546" y="182976"/>
                  <a:pt x="52722" y="182287"/>
                  <a:pt x="48587" y="181253"/>
                </a:cubicBezTo>
                <a:lnTo>
                  <a:pt x="48587" y="167814"/>
                </a:lnTo>
                <a:cubicBezTo>
                  <a:pt x="53066" y="168503"/>
                  <a:pt x="57546" y="169537"/>
                  <a:pt x="62370" y="169882"/>
                </a:cubicBezTo>
                <a:lnTo>
                  <a:pt x="62370" y="183665"/>
                </a:lnTo>
                <a:close/>
                <a:moveTo>
                  <a:pt x="34803" y="127497"/>
                </a:moveTo>
                <a:lnTo>
                  <a:pt x="34803" y="121295"/>
                </a:lnTo>
                <a:cubicBezTo>
                  <a:pt x="38938" y="123362"/>
                  <a:pt x="43418" y="125085"/>
                  <a:pt x="48587" y="126464"/>
                </a:cubicBezTo>
                <a:lnTo>
                  <a:pt x="48587" y="139213"/>
                </a:lnTo>
                <a:cubicBezTo>
                  <a:pt x="39972" y="136112"/>
                  <a:pt x="34803" y="131977"/>
                  <a:pt x="34803" y="127497"/>
                </a:cubicBezTo>
                <a:close/>
                <a:moveTo>
                  <a:pt x="34803" y="177118"/>
                </a:moveTo>
                <a:cubicBezTo>
                  <a:pt x="26189" y="173672"/>
                  <a:pt x="21020" y="169537"/>
                  <a:pt x="21020" y="165402"/>
                </a:cubicBezTo>
                <a:lnTo>
                  <a:pt x="21020" y="159199"/>
                </a:lnTo>
                <a:cubicBezTo>
                  <a:pt x="25155" y="161267"/>
                  <a:pt x="29635" y="162990"/>
                  <a:pt x="34803" y="164368"/>
                </a:cubicBezTo>
                <a:lnTo>
                  <a:pt x="34803" y="177118"/>
                </a:lnTo>
                <a:close/>
                <a:moveTo>
                  <a:pt x="21020" y="69607"/>
                </a:moveTo>
                <a:cubicBezTo>
                  <a:pt x="25155" y="71674"/>
                  <a:pt x="29635" y="73397"/>
                  <a:pt x="34803" y="74775"/>
                </a:cubicBezTo>
                <a:lnTo>
                  <a:pt x="34803" y="87525"/>
                </a:lnTo>
                <a:cubicBezTo>
                  <a:pt x="26189" y="84079"/>
                  <a:pt x="21020" y="79944"/>
                  <a:pt x="21020" y="75809"/>
                </a:cubicBezTo>
                <a:lnTo>
                  <a:pt x="21020" y="69607"/>
                </a:lnTo>
                <a:close/>
                <a:moveTo>
                  <a:pt x="62370" y="80633"/>
                </a:moveTo>
                <a:lnTo>
                  <a:pt x="62370" y="94417"/>
                </a:lnTo>
                <a:cubicBezTo>
                  <a:pt x="57546" y="93728"/>
                  <a:pt x="52722" y="93039"/>
                  <a:pt x="48587" y="92005"/>
                </a:cubicBezTo>
                <a:lnTo>
                  <a:pt x="48587" y="78566"/>
                </a:lnTo>
                <a:cubicBezTo>
                  <a:pt x="53066" y="79255"/>
                  <a:pt x="57546" y="79944"/>
                  <a:pt x="62370" y="80633"/>
                </a:cubicBezTo>
                <a:close/>
                <a:moveTo>
                  <a:pt x="96829" y="20675"/>
                </a:moveTo>
                <a:cubicBezTo>
                  <a:pt x="138869" y="20675"/>
                  <a:pt x="172638" y="29979"/>
                  <a:pt x="172638" y="41351"/>
                </a:cubicBezTo>
                <a:cubicBezTo>
                  <a:pt x="172638" y="52722"/>
                  <a:pt x="138869" y="62026"/>
                  <a:pt x="96829" y="62026"/>
                </a:cubicBezTo>
                <a:cubicBezTo>
                  <a:pt x="54789" y="62026"/>
                  <a:pt x="21020" y="52722"/>
                  <a:pt x="21020" y="41351"/>
                </a:cubicBezTo>
                <a:cubicBezTo>
                  <a:pt x="21020" y="29979"/>
                  <a:pt x="54789" y="20675"/>
                  <a:pt x="96829" y="20675"/>
                </a:cubicBezTo>
                <a:close/>
                <a:moveTo>
                  <a:pt x="117504" y="184010"/>
                </a:moveTo>
                <a:cubicBezTo>
                  <a:pt x="108890" y="180564"/>
                  <a:pt x="103721" y="176429"/>
                  <a:pt x="103721" y="172294"/>
                </a:cubicBezTo>
                <a:lnTo>
                  <a:pt x="103721" y="166091"/>
                </a:lnTo>
                <a:cubicBezTo>
                  <a:pt x="107856" y="168159"/>
                  <a:pt x="112336" y="169882"/>
                  <a:pt x="117504" y="171260"/>
                </a:cubicBezTo>
                <a:lnTo>
                  <a:pt x="117504" y="184010"/>
                </a:lnTo>
                <a:close/>
                <a:moveTo>
                  <a:pt x="158855" y="87525"/>
                </a:moveTo>
                <a:lnTo>
                  <a:pt x="158855" y="75120"/>
                </a:lnTo>
                <a:cubicBezTo>
                  <a:pt x="163679" y="73742"/>
                  <a:pt x="168503" y="71674"/>
                  <a:pt x="172638" y="69607"/>
                </a:cubicBezTo>
                <a:lnTo>
                  <a:pt x="172638" y="75809"/>
                </a:lnTo>
                <a:cubicBezTo>
                  <a:pt x="172638" y="80289"/>
                  <a:pt x="167470" y="84424"/>
                  <a:pt x="158855" y="87525"/>
                </a:cubicBezTo>
                <a:close/>
                <a:moveTo>
                  <a:pt x="131288" y="94072"/>
                </a:moveTo>
                <a:lnTo>
                  <a:pt x="131288" y="80633"/>
                </a:lnTo>
                <a:cubicBezTo>
                  <a:pt x="135767" y="79944"/>
                  <a:pt x="140592" y="79255"/>
                  <a:pt x="145071" y="78566"/>
                </a:cubicBezTo>
                <a:lnTo>
                  <a:pt x="145071" y="91660"/>
                </a:lnTo>
                <a:cubicBezTo>
                  <a:pt x="140936" y="92694"/>
                  <a:pt x="136112" y="93383"/>
                  <a:pt x="131288" y="94072"/>
                </a:cubicBezTo>
                <a:close/>
                <a:moveTo>
                  <a:pt x="103721" y="96485"/>
                </a:moveTo>
                <a:lnTo>
                  <a:pt x="103721" y="82701"/>
                </a:lnTo>
                <a:cubicBezTo>
                  <a:pt x="107856" y="82701"/>
                  <a:pt x="112680" y="82356"/>
                  <a:pt x="117504" y="82012"/>
                </a:cubicBezTo>
                <a:lnTo>
                  <a:pt x="117504" y="95795"/>
                </a:lnTo>
                <a:cubicBezTo>
                  <a:pt x="113025" y="96140"/>
                  <a:pt x="108545" y="96140"/>
                  <a:pt x="103721" y="96485"/>
                </a:cubicBezTo>
                <a:close/>
                <a:moveTo>
                  <a:pt x="76154" y="95795"/>
                </a:moveTo>
                <a:lnTo>
                  <a:pt x="76154" y="82012"/>
                </a:lnTo>
                <a:cubicBezTo>
                  <a:pt x="80633" y="82356"/>
                  <a:pt x="85113" y="82701"/>
                  <a:pt x="89937" y="82701"/>
                </a:cubicBezTo>
                <a:lnTo>
                  <a:pt x="89937" y="96485"/>
                </a:lnTo>
                <a:cubicBezTo>
                  <a:pt x="85113" y="96140"/>
                  <a:pt x="80633" y="96140"/>
                  <a:pt x="76154" y="95795"/>
                </a:cubicBezTo>
                <a:close/>
                <a:moveTo>
                  <a:pt x="255339" y="137835"/>
                </a:moveTo>
                <a:cubicBezTo>
                  <a:pt x="255339" y="149206"/>
                  <a:pt x="221570" y="158510"/>
                  <a:pt x="179530" y="158510"/>
                </a:cubicBezTo>
                <a:cubicBezTo>
                  <a:pt x="137490" y="158510"/>
                  <a:pt x="103721" y="149206"/>
                  <a:pt x="103721" y="137835"/>
                </a:cubicBezTo>
                <a:cubicBezTo>
                  <a:pt x="103721" y="126464"/>
                  <a:pt x="137490" y="117160"/>
                  <a:pt x="179530" y="117160"/>
                </a:cubicBezTo>
                <a:cubicBezTo>
                  <a:pt x="221570" y="117160"/>
                  <a:pt x="255339" y="126464"/>
                  <a:pt x="255339" y="137835"/>
                </a:cubicBezTo>
                <a:close/>
                <a:moveTo>
                  <a:pt x="276015" y="148173"/>
                </a:moveTo>
                <a:lnTo>
                  <a:pt x="276015" y="137835"/>
                </a:lnTo>
                <a:cubicBezTo>
                  <a:pt x="276015" y="121639"/>
                  <a:pt x="263265" y="109923"/>
                  <a:pt x="238455" y="103376"/>
                </a:cubicBezTo>
                <a:cubicBezTo>
                  <a:pt x="229151" y="100964"/>
                  <a:pt x="218468" y="98897"/>
                  <a:pt x="206408" y="97863"/>
                </a:cubicBezTo>
                <a:cubicBezTo>
                  <a:pt x="206753" y="96485"/>
                  <a:pt x="206753" y="94762"/>
                  <a:pt x="206753" y="93039"/>
                </a:cubicBezTo>
                <a:cubicBezTo>
                  <a:pt x="206753" y="83390"/>
                  <a:pt x="202273" y="75120"/>
                  <a:pt x="192969" y="68918"/>
                </a:cubicBezTo>
                <a:lnTo>
                  <a:pt x="192969" y="41351"/>
                </a:lnTo>
                <a:cubicBezTo>
                  <a:pt x="192969" y="25155"/>
                  <a:pt x="180219" y="13439"/>
                  <a:pt x="155409" y="6892"/>
                </a:cubicBezTo>
                <a:cubicBezTo>
                  <a:pt x="139213" y="2412"/>
                  <a:pt x="118538" y="0"/>
                  <a:pt x="96485" y="0"/>
                </a:cubicBezTo>
                <a:cubicBezTo>
                  <a:pt x="67539" y="0"/>
                  <a:pt x="0" y="4135"/>
                  <a:pt x="0" y="41351"/>
                </a:cubicBezTo>
                <a:lnTo>
                  <a:pt x="0" y="75809"/>
                </a:lnTo>
                <a:cubicBezTo>
                  <a:pt x="0" y="85458"/>
                  <a:pt x="4480" y="93728"/>
                  <a:pt x="13783" y="99930"/>
                </a:cubicBezTo>
                <a:lnTo>
                  <a:pt x="13783" y="106478"/>
                </a:lnTo>
                <a:cubicBezTo>
                  <a:pt x="5513" y="112336"/>
                  <a:pt x="0" y="120261"/>
                  <a:pt x="0" y="130943"/>
                </a:cubicBezTo>
                <a:lnTo>
                  <a:pt x="0" y="165402"/>
                </a:lnTo>
                <a:cubicBezTo>
                  <a:pt x="0" y="181598"/>
                  <a:pt x="12750" y="193314"/>
                  <a:pt x="37560" y="199861"/>
                </a:cubicBezTo>
                <a:cubicBezTo>
                  <a:pt x="53756" y="204340"/>
                  <a:pt x="74431" y="206753"/>
                  <a:pt x="96485" y="206753"/>
                </a:cubicBezTo>
                <a:cubicBezTo>
                  <a:pt x="96485" y="222948"/>
                  <a:pt x="109234" y="234664"/>
                  <a:pt x="134045" y="241211"/>
                </a:cubicBezTo>
                <a:cubicBezTo>
                  <a:pt x="150240" y="245691"/>
                  <a:pt x="170915" y="248103"/>
                  <a:pt x="192969" y="248103"/>
                </a:cubicBezTo>
                <a:cubicBezTo>
                  <a:pt x="221914" y="248103"/>
                  <a:pt x="289454" y="243968"/>
                  <a:pt x="289454" y="206753"/>
                </a:cubicBezTo>
                <a:lnTo>
                  <a:pt x="289454" y="172294"/>
                </a:lnTo>
                <a:cubicBezTo>
                  <a:pt x="289798" y="162645"/>
                  <a:pt x="285318" y="154375"/>
                  <a:pt x="276015" y="148173"/>
                </a:cubicBezTo>
                <a:close/>
              </a:path>
            </a:pathLst>
          </a:custGeom>
          <a:solidFill>
            <a:srgbClr val="000000"/>
          </a:solidFill>
          <a:ln w="3373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10814516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10271</TotalTime>
  <Words>493</Words>
  <PresentationFormat>On-screen Show (4:3)</PresentationFormat>
  <Paragraphs>40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Radial Diagram with 4 Orbits – Slide Template</vt:lpstr>
      <vt:lpstr>Radial Diagram with 4 Orbits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Radial Diagram with 4 Orbits</dc:title>
  <dc:creator>PresentationGO.com</dc:creator>
  <dc:description>© Copyright PresentationGO.com</dc:description>
  <dcterms:created xsi:type="dcterms:W3CDTF">2014-11-26T05:14:11Z</dcterms:created>
  <dcterms:modified xsi:type="dcterms:W3CDTF">2019-10-07T18:15:57Z</dcterms:modified>
  <cp:category>Charts &amp; Diagrams</cp:category>
</cp:coreProperties>
</file>