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76B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884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3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7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Diagram Brain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F0FB653-7ADC-491B-A45D-C9C98BB07669}"/>
              </a:ext>
            </a:extLst>
          </p:cNvPr>
          <p:cNvGrpSpPr/>
          <p:nvPr/>
        </p:nvGrpSpPr>
        <p:grpSpPr>
          <a:xfrm>
            <a:off x="2665670" y="1615176"/>
            <a:ext cx="3812660" cy="4769300"/>
            <a:chOff x="2222500" y="5079999"/>
            <a:chExt cx="1302607" cy="162944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F173F1A-5C17-4B10-B623-5A230A72569F}"/>
                </a:ext>
              </a:extLst>
            </p:cNvPr>
            <p:cNvSpPr/>
            <p:nvPr/>
          </p:nvSpPr>
          <p:spPr>
            <a:xfrm>
              <a:off x="2222500" y="5079999"/>
              <a:ext cx="1302607" cy="16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351" extrusionOk="0">
                  <a:moveTo>
                    <a:pt x="19735" y="11388"/>
                  </a:moveTo>
                  <a:lnTo>
                    <a:pt x="18372" y="9724"/>
                  </a:lnTo>
                  <a:cubicBezTo>
                    <a:pt x="17885" y="9275"/>
                    <a:pt x="18021" y="8410"/>
                    <a:pt x="18021" y="8410"/>
                  </a:cubicBezTo>
                  <a:cubicBezTo>
                    <a:pt x="18294" y="7378"/>
                    <a:pt x="17826" y="5315"/>
                    <a:pt x="17826" y="5315"/>
                  </a:cubicBezTo>
                  <a:cubicBezTo>
                    <a:pt x="16853" y="1371"/>
                    <a:pt x="12996" y="322"/>
                    <a:pt x="10367" y="89"/>
                  </a:cubicBezTo>
                  <a:cubicBezTo>
                    <a:pt x="8653" y="-177"/>
                    <a:pt x="2479" y="-177"/>
                    <a:pt x="609" y="5048"/>
                  </a:cubicBezTo>
                  <a:cubicBezTo>
                    <a:pt x="-1261" y="10274"/>
                    <a:pt x="1700" y="12487"/>
                    <a:pt x="2479" y="13469"/>
                  </a:cubicBezTo>
                  <a:cubicBezTo>
                    <a:pt x="3238" y="14450"/>
                    <a:pt x="3764" y="15832"/>
                    <a:pt x="3199" y="17063"/>
                  </a:cubicBezTo>
                  <a:lnTo>
                    <a:pt x="3199" y="17063"/>
                  </a:lnTo>
                  <a:cubicBezTo>
                    <a:pt x="2985" y="17512"/>
                    <a:pt x="3316" y="18028"/>
                    <a:pt x="3900" y="18111"/>
                  </a:cubicBezTo>
                  <a:cubicBezTo>
                    <a:pt x="7640" y="18594"/>
                    <a:pt x="9763" y="20241"/>
                    <a:pt x="10717" y="21240"/>
                  </a:cubicBezTo>
                  <a:cubicBezTo>
                    <a:pt x="10893" y="21423"/>
                    <a:pt x="11243" y="21373"/>
                    <a:pt x="11321" y="21140"/>
                  </a:cubicBezTo>
                  <a:lnTo>
                    <a:pt x="12120" y="19010"/>
                  </a:lnTo>
                  <a:cubicBezTo>
                    <a:pt x="12470" y="18211"/>
                    <a:pt x="13210" y="18261"/>
                    <a:pt x="13210" y="18261"/>
                  </a:cubicBezTo>
                  <a:lnTo>
                    <a:pt x="16307" y="18361"/>
                  </a:lnTo>
                  <a:cubicBezTo>
                    <a:pt x="18508" y="18361"/>
                    <a:pt x="17788" y="16348"/>
                    <a:pt x="17788" y="16348"/>
                  </a:cubicBezTo>
                  <a:cubicBezTo>
                    <a:pt x="17671" y="15732"/>
                    <a:pt x="18313" y="15499"/>
                    <a:pt x="18313" y="15499"/>
                  </a:cubicBezTo>
                  <a:cubicBezTo>
                    <a:pt x="18878" y="15183"/>
                    <a:pt x="18430" y="14883"/>
                    <a:pt x="18430" y="14883"/>
                  </a:cubicBezTo>
                  <a:cubicBezTo>
                    <a:pt x="18391" y="14750"/>
                    <a:pt x="17028" y="14567"/>
                    <a:pt x="17028" y="14567"/>
                  </a:cubicBezTo>
                  <a:cubicBezTo>
                    <a:pt x="18060" y="14700"/>
                    <a:pt x="18547" y="14484"/>
                    <a:pt x="18547" y="14484"/>
                  </a:cubicBezTo>
                  <a:cubicBezTo>
                    <a:pt x="18976" y="14351"/>
                    <a:pt x="18547" y="13768"/>
                    <a:pt x="18547" y="13768"/>
                  </a:cubicBezTo>
                  <a:cubicBezTo>
                    <a:pt x="18235" y="13286"/>
                    <a:pt x="18703" y="12870"/>
                    <a:pt x="18703" y="12870"/>
                  </a:cubicBezTo>
                  <a:lnTo>
                    <a:pt x="19638" y="12420"/>
                  </a:lnTo>
                  <a:cubicBezTo>
                    <a:pt x="20339" y="12087"/>
                    <a:pt x="19735" y="11388"/>
                    <a:pt x="19735" y="1138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66700" sx="102000" sy="102000" algn="ctr" rotWithShape="0">
                <a:prstClr val="black">
                  <a:alpha val="45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4AFB9790-436B-47D0-ADFF-804631B7B994}"/>
                </a:ext>
              </a:extLst>
            </p:cNvPr>
            <p:cNvSpPr/>
            <p:nvPr/>
          </p:nvSpPr>
          <p:spPr>
            <a:xfrm>
              <a:off x="2743200" y="5524500"/>
              <a:ext cx="160021" cy="16002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4AC5FD5-91E6-4ECB-8033-F4F1A4065FDF}"/>
                </a:ext>
              </a:extLst>
            </p:cNvPr>
            <p:cNvSpPr/>
            <p:nvPr/>
          </p:nvSpPr>
          <p:spPr>
            <a:xfrm>
              <a:off x="2438400" y="5219700"/>
              <a:ext cx="762001" cy="76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18"/>
                  </a:moveTo>
                  <a:cubicBezTo>
                    <a:pt x="21600" y="9632"/>
                    <a:pt x="20124" y="8626"/>
                    <a:pt x="17748" y="7943"/>
                  </a:cubicBezTo>
                  <a:cubicBezTo>
                    <a:pt x="18936" y="5786"/>
                    <a:pt x="19260" y="3989"/>
                    <a:pt x="18432" y="3163"/>
                  </a:cubicBezTo>
                  <a:cubicBezTo>
                    <a:pt x="17712" y="2444"/>
                    <a:pt x="16236" y="2588"/>
                    <a:pt x="14256" y="3558"/>
                  </a:cubicBezTo>
                  <a:cubicBezTo>
                    <a:pt x="14076" y="3666"/>
                    <a:pt x="13860" y="3774"/>
                    <a:pt x="13680" y="3882"/>
                  </a:cubicBezTo>
                  <a:cubicBezTo>
                    <a:pt x="12996" y="1509"/>
                    <a:pt x="11952" y="0"/>
                    <a:pt x="10800" y="0"/>
                  </a:cubicBezTo>
                  <a:cubicBezTo>
                    <a:pt x="9648" y="0"/>
                    <a:pt x="8604" y="1474"/>
                    <a:pt x="7920" y="3882"/>
                  </a:cubicBezTo>
                  <a:cubicBezTo>
                    <a:pt x="7704" y="3774"/>
                    <a:pt x="7524" y="3666"/>
                    <a:pt x="7344" y="3558"/>
                  </a:cubicBezTo>
                  <a:cubicBezTo>
                    <a:pt x="5364" y="2588"/>
                    <a:pt x="3888" y="2444"/>
                    <a:pt x="3168" y="3163"/>
                  </a:cubicBezTo>
                  <a:cubicBezTo>
                    <a:pt x="2340" y="3989"/>
                    <a:pt x="2664" y="5786"/>
                    <a:pt x="3852" y="7943"/>
                  </a:cubicBezTo>
                  <a:cubicBezTo>
                    <a:pt x="1476" y="8626"/>
                    <a:pt x="0" y="9668"/>
                    <a:pt x="0" y="10818"/>
                  </a:cubicBezTo>
                  <a:cubicBezTo>
                    <a:pt x="0" y="12004"/>
                    <a:pt x="1476" y="13010"/>
                    <a:pt x="3888" y="13693"/>
                  </a:cubicBezTo>
                  <a:cubicBezTo>
                    <a:pt x="3780" y="13909"/>
                    <a:pt x="3672" y="14089"/>
                    <a:pt x="3564" y="14268"/>
                  </a:cubicBezTo>
                  <a:cubicBezTo>
                    <a:pt x="2592" y="16245"/>
                    <a:pt x="2448" y="17718"/>
                    <a:pt x="3168" y="18437"/>
                  </a:cubicBezTo>
                  <a:cubicBezTo>
                    <a:pt x="3492" y="18761"/>
                    <a:pt x="3924" y="18904"/>
                    <a:pt x="4464" y="18904"/>
                  </a:cubicBezTo>
                  <a:cubicBezTo>
                    <a:pt x="5364" y="18904"/>
                    <a:pt x="6588" y="18509"/>
                    <a:pt x="7920" y="17754"/>
                  </a:cubicBezTo>
                  <a:cubicBezTo>
                    <a:pt x="8604" y="20126"/>
                    <a:pt x="9648" y="21600"/>
                    <a:pt x="10800" y="21600"/>
                  </a:cubicBezTo>
                  <a:cubicBezTo>
                    <a:pt x="11988" y="21600"/>
                    <a:pt x="12996" y="20126"/>
                    <a:pt x="13680" y="17754"/>
                  </a:cubicBezTo>
                  <a:cubicBezTo>
                    <a:pt x="15012" y="18509"/>
                    <a:pt x="16236" y="18904"/>
                    <a:pt x="17136" y="18904"/>
                  </a:cubicBezTo>
                  <a:cubicBezTo>
                    <a:pt x="17676" y="18904"/>
                    <a:pt x="18144" y="18761"/>
                    <a:pt x="18432" y="18437"/>
                  </a:cubicBezTo>
                  <a:cubicBezTo>
                    <a:pt x="19152" y="17718"/>
                    <a:pt x="19008" y="16245"/>
                    <a:pt x="18036" y="14268"/>
                  </a:cubicBezTo>
                  <a:cubicBezTo>
                    <a:pt x="17928" y="14089"/>
                    <a:pt x="17820" y="13873"/>
                    <a:pt x="17712" y="13693"/>
                  </a:cubicBezTo>
                  <a:cubicBezTo>
                    <a:pt x="20088" y="13046"/>
                    <a:pt x="21600" y="12004"/>
                    <a:pt x="21600" y="10818"/>
                  </a:cubicBezTo>
                  <a:close/>
                  <a:moveTo>
                    <a:pt x="14364" y="3846"/>
                  </a:moveTo>
                  <a:cubicBezTo>
                    <a:pt x="15444" y="3306"/>
                    <a:pt x="16380" y="3019"/>
                    <a:pt x="17100" y="3019"/>
                  </a:cubicBezTo>
                  <a:cubicBezTo>
                    <a:pt x="17568" y="3019"/>
                    <a:pt x="17928" y="3127"/>
                    <a:pt x="18180" y="3378"/>
                  </a:cubicBezTo>
                  <a:cubicBezTo>
                    <a:pt x="18792" y="3989"/>
                    <a:pt x="18648" y="5391"/>
                    <a:pt x="17748" y="7188"/>
                  </a:cubicBezTo>
                  <a:cubicBezTo>
                    <a:pt x="17640" y="7404"/>
                    <a:pt x="17532" y="7619"/>
                    <a:pt x="17388" y="7835"/>
                  </a:cubicBezTo>
                  <a:cubicBezTo>
                    <a:pt x="16452" y="7583"/>
                    <a:pt x="15408" y="7404"/>
                    <a:pt x="14292" y="7260"/>
                  </a:cubicBezTo>
                  <a:cubicBezTo>
                    <a:pt x="14148" y="6110"/>
                    <a:pt x="13968" y="5068"/>
                    <a:pt x="13716" y="4169"/>
                  </a:cubicBezTo>
                  <a:cubicBezTo>
                    <a:pt x="13932" y="4061"/>
                    <a:pt x="14148" y="3953"/>
                    <a:pt x="14364" y="3846"/>
                  </a:cubicBezTo>
                  <a:close/>
                  <a:moveTo>
                    <a:pt x="14184" y="10818"/>
                  </a:moveTo>
                  <a:cubicBezTo>
                    <a:pt x="14184" y="11285"/>
                    <a:pt x="14184" y="11752"/>
                    <a:pt x="14148" y="12220"/>
                  </a:cubicBezTo>
                  <a:cubicBezTo>
                    <a:pt x="13824" y="12543"/>
                    <a:pt x="13500" y="12902"/>
                    <a:pt x="13176" y="13226"/>
                  </a:cubicBezTo>
                  <a:cubicBezTo>
                    <a:pt x="12852" y="13549"/>
                    <a:pt x="12492" y="13873"/>
                    <a:pt x="12168" y="14196"/>
                  </a:cubicBezTo>
                  <a:cubicBezTo>
                    <a:pt x="11700" y="14232"/>
                    <a:pt x="11232" y="14232"/>
                    <a:pt x="10764" y="14232"/>
                  </a:cubicBezTo>
                  <a:cubicBezTo>
                    <a:pt x="10296" y="14232"/>
                    <a:pt x="9828" y="14232"/>
                    <a:pt x="9360" y="14196"/>
                  </a:cubicBezTo>
                  <a:cubicBezTo>
                    <a:pt x="9036" y="13873"/>
                    <a:pt x="8676" y="13549"/>
                    <a:pt x="8352" y="13226"/>
                  </a:cubicBezTo>
                  <a:cubicBezTo>
                    <a:pt x="8028" y="12902"/>
                    <a:pt x="7704" y="12543"/>
                    <a:pt x="7380" y="12220"/>
                  </a:cubicBezTo>
                  <a:cubicBezTo>
                    <a:pt x="7344" y="11752"/>
                    <a:pt x="7344" y="11285"/>
                    <a:pt x="7344" y="10818"/>
                  </a:cubicBezTo>
                  <a:cubicBezTo>
                    <a:pt x="7344" y="10351"/>
                    <a:pt x="7344" y="9884"/>
                    <a:pt x="7380" y="9416"/>
                  </a:cubicBezTo>
                  <a:cubicBezTo>
                    <a:pt x="7704" y="9093"/>
                    <a:pt x="8028" y="8733"/>
                    <a:pt x="8352" y="8410"/>
                  </a:cubicBezTo>
                  <a:cubicBezTo>
                    <a:pt x="8676" y="8087"/>
                    <a:pt x="9036" y="7763"/>
                    <a:pt x="9360" y="7440"/>
                  </a:cubicBezTo>
                  <a:cubicBezTo>
                    <a:pt x="9828" y="7404"/>
                    <a:pt x="10296" y="7404"/>
                    <a:pt x="10764" y="7404"/>
                  </a:cubicBezTo>
                  <a:cubicBezTo>
                    <a:pt x="11232" y="7404"/>
                    <a:pt x="11700" y="7404"/>
                    <a:pt x="12168" y="7440"/>
                  </a:cubicBezTo>
                  <a:cubicBezTo>
                    <a:pt x="12492" y="7763"/>
                    <a:pt x="12852" y="8087"/>
                    <a:pt x="13176" y="8410"/>
                  </a:cubicBezTo>
                  <a:cubicBezTo>
                    <a:pt x="13500" y="8733"/>
                    <a:pt x="13824" y="9093"/>
                    <a:pt x="14148" y="9416"/>
                  </a:cubicBezTo>
                  <a:cubicBezTo>
                    <a:pt x="14184" y="9884"/>
                    <a:pt x="14184" y="10351"/>
                    <a:pt x="14184" y="10818"/>
                  </a:cubicBezTo>
                  <a:close/>
                  <a:moveTo>
                    <a:pt x="13392" y="8194"/>
                  </a:moveTo>
                  <a:cubicBezTo>
                    <a:pt x="13140" y="7943"/>
                    <a:pt x="12888" y="7691"/>
                    <a:pt x="12636" y="7476"/>
                  </a:cubicBezTo>
                  <a:cubicBezTo>
                    <a:pt x="13104" y="7511"/>
                    <a:pt x="13572" y="7547"/>
                    <a:pt x="14004" y="7583"/>
                  </a:cubicBezTo>
                  <a:cubicBezTo>
                    <a:pt x="14040" y="8015"/>
                    <a:pt x="14076" y="8482"/>
                    <a:pt x="14112" y="8949"/>
                  </a:cubicBezTo>
                  <a:cubicBezTo>
                    <a:pt x="13896" y="8698"/>
                    <a:pt x="13644" y="8446"/>
                    <a:pt x="13392" y="8194"/>
                  </a:cubicBezTo>
                  <a:close/>
                  <a:moveTo>
                    <a:pt x="12276" y="7152"/>
                  </a:moveTo>
                  <a:cubicBezTo>
                    <a:pt x="11844" y="6757"/>
                    <a:pt x="11412" y="6397"/>
                    <a:pt x="10980" y="6038"/>
                  </a:cubicBezTo>
                  <a:cubicBezTo>
                    <a:pt x="11808" y="5391"/>
                    <a:pt x="12636" y="4816"/>
                    <a:pt x="13428" y="4349"/>
                  </a:cubicBezTo>
                  <a:cubicBezTo>
                    <a:pt x="13644" y="5247"/>
                    <a:pt x="13824" y="6218"/>
                    <a:pt x="13968" y="7260"/>
                  </a:cubicBezTo>
                  <a:cubicBezTo>
                    <a:pt x="13428" y="7188"/>
                    <a:pt x="12852" y="7152"/>
                    <a:pt x="12276" y="7152"/>
                  </a:cubicBezTo>
                  <a:close/>
                  <a:moveTo>
                    <a:pt x="11808" y="7116"/>
                  </a:moveTo>
                  <a:cubicBezTo>
                    <a:pt x="11448" y="7116"/>
                    <a:pt x="11124" y="7116"/>
                    <a:pt x="10764" y="7116"/>
                  </a:cubicBezTo>
                  <a:cubicBezTo>
                    <a:pt x="10404" y="7116"/>
                    <a:pt x="10080" y="7116"/>
                    <a:pt x="9720" y="7116"/>
                  </a:cubicBezTo>
                  <a:cubicBezTo>
                    <a:pt x="10080" y="6793"/>
                    <a:pt x="10404" y="6505"/>
                    <a:pt x="10764" y="6218"/>
                  </a:cubicBezTo>
                  <a:cubicBezTo>
                    <a:pt x="11124" y="6505"/>
                    <a:pt x="11448" y="6793"/>
                    <a:pt x="11808" y="7116"/>
                  </a:cubicBezTo>
                  <a:close/>
                  <a:moveTo>
                    <a:pt x="9216" y="7152"/>
                  </a:moveTo>
                  <a:cubicBezTo>
                    <a:pt x="8640" y="7188"/>
                    <a:pt x="8064" y="7224"/>
                    <a:pt x="7524" y="7260"/>
                  </a:cubicBezTo>
                  <a:cubicBezTo>
                    <a:pt x="7632" y="6218"/>
                    <a:pt x="7812" y="5247"/>
                    <a:pt x="8064" y="4349"/>
                  </a:cubicBezTo>
                  <a:cubicBezTo>
                    <a:pt x="8856" y="4816"/>
                    <a:pt x="9684" y="5391"/>
                    <a:pt x="10512" y="6038"/>
                  </a:cubicBezTo>
                  <a:cubicBezTo>
                    <a:pt x="10080" y="6397"/>
                    <a:pt x="9648" y="6757"/>
                    <a:pt x="9216" y="7152"/>
                  </a:cubicBezTo>
                  <a:close/>
                  <a:moveTo>
                    <a:pt x="8856" y="7476"/>
                  </a:moveTo>
                  <a:cubicBezTo>
                    <a:pt x="8604" y="7727"/>
                    <a:pt x="8352" y="7943"/>
                    <a:pt x="8100" y="8194"/>
                  </a:cubicBezTo>
                  <a:cubicBezTo>
                    <a:pt x="7848" y="8446"/>
                    <a:pt x="7596" y="8698"/>
                    <a:pt x="7380" y="8949"/>
                  </a:cubicBezTo>
                  <a:cubicBezTo>
                    <a:pt x="7416" y="8482"/>
                    <a:pt x="7452" y="8015"/>
                    <a:pt x="7488" y="7583"/>
                  </a:cubicBezTo>
                  <a:cubicBezTo>
                    <a:pt x="7956" y="7547"/>
                    <a:pt x="8388" y="7511"/>
                    <a:pt x="8856" y="7476"/>
                  </a:cubicBezTo>
                  <a:close/>
                  <a:moveTo>
                    <a:pt x="7056" y="9308"/>
                  </a:moveTo>
                  <a:cubicBezTo>
                    <a:pt x="6660" y="9740"/>
                    <a:pt x="6300" y="10171"/>
                    <a:pt x="5940" y="10602"/>
                  </a:cubicBezTo>
                  <a:cubicBezTo>
                    <a:pt x="5292" y="9776"/>
                    <a:pt x="4716" y="8949"/>
                    <a:pt x="4248" y="8158"/>
                  </a:cubicBezTo>
                  <a:cubicBezTo>
                    <a:pt x="5148" y="7943"/>
                    <a:pt x="6120" y="7763"/>
                    <a:pt x="7164" y="7619"/>
                  </a:cubicBezTo>
                  <a:cubicBezTo>
                    <a:pt x="7128" y="8158"/>
                    <a:pt x="7092" y="8733"/>
                    <a:pt x="7056" y="9308"/>
                  </a:cubicBezTo>
                  <a:close/>
                  <a:moveTo>
                    <a:pt x="7056" y="9776"/>
                  </a:moveTo>
                  <a:cubicBezTo>
                    <a:pt x="7056" y="10135"/>
                    <a:pt x="7056" y="10459"/>
                    <a:pt x="7056" y="10818"/>
                  </a:cubicBezTo>
                  <a:cubicBezTo>
                    <a:pt x="7056" y="11177"/>
                    <a:pt x="7056" y="11501"/>
                    <a:pt x="7056" y="11860"/>
                  </a:cubicBezTo>
                  <a:cubicBezTo>
                    <a:pt x="6732" y="11501"/>
                    <a:pt x="6444" y="11177"/>
                    <a:pt x="6156" y="10818"/>
                  </a:cubicBezTo>
                  <a:cubicBezTo>
                    <a:pt x="6444" y="10495"/>
                    <a:pt x="6732" y="10135"/>
                    <a:pt x="7056" y="9776"/>
                  </a:cubicBezTo>
                  <a:close/>
                  <a:moveTo>
                    <a:pt x="7056" y="12363"/>
                  </a:moveTo>
                  <a:cubicBezTo>
                    <a:pt x="7092" y="12938"/>
                    <a:pt x="7128" y="13513"/>
                    <a:pt x="7164" y="14053"/>
                  </a:cubicBezTo>
                  <a:cubicBezTo>
                    <a:pt x="6120" y="13945"/>
                    <a:pt x="5148" y="13765"/>
                    <a:pt x="4248" y="13513"/>
                  </a:cubicBezTo>
                  <a:cubicBezTo>
                    <a:pt x="4716" y="12723"/>
                    <a:pt x="5292" y="11896"/>
                    <a:pt x="5940" y="11070"/>
                  </a:cubicBezTo>
                  <a:cubicBezTo>
                    <a:pt x="6300" y="11501"/>
                    <a:pt x="6660" y="11932"/>
                    <a:pt x="7056" y="12363"/>
                  </a:cubicBezTo>
                  <a:close/>
                  <a:moveTo>
                    <a:pt x="7380" y="12723"/>
                  </a:moveTo>
                  <a:cubicBezTo>
                    <a:pt x="7632" y="12974"/>
                    <a:pt x="7848" y="13226"/>
                    <a:pt x="8100" y="13478"/>
                  </a:cubicBezTo>
                  <a:cubicBezTo>
                    <a:pt x="8352" y="13729"/>
                    <a:pt x="8604" y="13981"/>
                    <a:pt x="8856" y="14196"/>
                  </a:cubicBezTo>
                  <a:cubicBezTo>
                    <a:pt x="8388" y="14160"/>
                    <a:pt x="7920" y="14124"/>
                    <a:pt x="7488" y="14089"/>
                  </a:cubicBezTo>
                  <a:cubicBezTo>
                    <a:pt x="7452" y="13621"/>
                    <a:pt x="7416" y="13190"/>
                    <a:pt x="7380" y="12723"/>
                  </a:cubicBezTo>
                  <a:close/>
                  <a:moveTo>
                    <a:pt x="9216" y="14520"/>
                  </a:moveTo>
                  <a:cubicBezTo>
                    <a:pt x="9648" y="14915"/>
                    <a:pt x="10080" y="15275"/>
                    <a:pt x="10512" y="15634"/>
                  </a:cubicBezTo>
                  <a:cubicBezTo>
                    <a:pt x="9684" y="16281"/>
                    <a:pt x="8856" y="16856"/>
                    <a:pt x="8064" y="17323"/>
                  </a:cubicBezTo>
                  <a:cubicBezTo>
                    <a:pt x="7848" y="16425"/>
                    <a:pt x="7668" y="15454"/>
                    <a:pt x="7524" y="14412"/>
                  </a:cubicBezTo>
                  <a:cubicBezTo>
                    <a:pt x="8100" y="14448"/>
                    <a:pt x="8640" y="14484"/>
                    <a:pt x="9216" y="14520"/>
                  </a:cubicBezTo>
                  <a:close/>
                  <a:moveTo>
                    <a:pt x="9720" y="14556"/>
                  </a:moveTo>
                  <a:cubicBezTo>
                    <a:pt x="10080" y="14556"/>
                    <a:pt x="10404" y="14556"/>
                    <a:pt x="10764" y="14556"/>
                  </a:cubicBezTo>
                  <a:cubicBezTo>
                    <a:pt x="11124" y="14556"/>
                    <a:pt x="11448" y="14556"/>
                    <a:pt x="11808" y="14556"/>
                  </a:cubicBezTo>
                  <a:cubicBezTo>
                    <a:pt x="11448" y="14879"/>
                    <a:pt x="11124" y="15167"/>
                    <a:pt x="10764" y="15454"/>
                  </a:cubicBezTo>
                  <a:cubicBezTo>
                    <a:pt x="10404" y="15131"/>
                    <a:pt x="10080" y="14843"/>
                    <a:pt x="9720" y="14556"/>
                  </a:cubicBezTo>
                  <a:close/>
                  <a:moveTo>
                    <a:pt x="12276" y="14520"/>
                  </a:moveTo>
                  <a:cubicBezTo>
                    <a:pt x="12852" y="14484"/>
                    <a:pt x="13428" y="14448"/>
                    <a:pt x="13968" y="14412"/>
                  </a:cubicBezTo>
                  <a:cubicBezTo>
                    <a:pt x="13860" y="15454"/>
                    <a:pt x="13680" y="16425"/>
                    <a:pt x="13428" y="17323"/>
                  </a:cubicBezTo>
                  <a:cubicBezTo>
                    <a:pt x="12636" y="16856"/>
                    <a:pt x="11808" y="16281"/>
                    <a:pt x="10980" y="15634"/>
                  </a:cubicBezTo>
                  <a:cubicBezTo>
                    <a:pt x="11448" y="15275"/>
                    <a:pt x="11880" y="14915"/>
                    <a:pt x="12276" y="14520"/>
                  </a:cubicBezTo>
                  <a:close/>
                  <a:moveTo>
                    <a:pt x="12636" y="14196"/>
                  </a:moveTo>
                  <a:cubicBezTo>
                    <a:pt x="12888" y="13945"/>
                    <a:pt x="13140" y="13729"/>
                    <a:pt x="13392" y="13478"/>
                  </a:cubicBezTo>
                  <a:cubicBezTo>
                    <a:pt x="13644" y="13226"/>
                    <a:pt x="13896" y="12974"/>
                    <a:pt x="14112" y="12723"/>
                  </a:cubicBezTo>
                  <a:cubicBezTo>
                    <a:pt x="14076" y="13190"/>
                    <a:pt x="14040" y="13621"/>
                    <a:pt x="14004" y="14089"/>
                  </a:cubicBezTo>
                  <a:cubicBezTo>
                    <a:pt x="13572" y="14124"/>
                    <a:pt x="13104" y="14160"/>
                    <a:pt x="12636" y="14196"/>
                  </a:cubicBezTo>
                  <a:close/>
                  <a:moveTo>
                    <a:pt x="14472" y="12363"/>
                  </a:moveTo>
                  <a:cubicBezTo>
                    <a:pt x="14868" y="11932"/>
                    <a:pt x="15228" y="11501"/>
                    <a:pt x="15588" y="11070"/>
                  </a:cubicBezTo>
                  <a:cubicBezTo>
                    <a:pt x="16236" y="11896"/>
                    <a:pt x="16812" y="12723"/>
                    <a:pt x="17280" y="13513"/>
                  </a:cubicBezTo>
                  <a:cubicBezTo>
                    <a:pt x="16380" y="13729"/>
                    <a:pt x="15408" y="13909"/>
                    <a:pt x="14364" y="14053"/>
                  </a:cubicBezTo>
                  <a:cubicBezTo>
                    <a:pt x="14400" y="13513"/>
                    <a:pt x="14436" y="12938"/>
                    <a:pt x="14472" y="12363"/>
                  </a:cubicBezTo>
                  <a:close/>
                  <a:moveTo>
                    <a:pt x="14472" y="11860"/>
                  </a:moveTo>
                  <a:cubicBezTo>
                    <a:pt x="14472" y="11501"/>
                    <a:pt x="14472" y="11177"/>
                    <a:pt x="14472" y="10818"/>
                  </a:cubicBezTo>
                  <a:cubicBezTo>
                    <a:pt x="14472" y="10459"/>
                    <a:pt x="14472" y="10135"/>
                    <a:pt x="14472" y="9776"/>
                  </a:cubicBezTo>
                  <a:cubicBezTo>
                    <a:pt x="14796" y="10135"/>
                    <a:pt x="15084" y="10459"/>
                    <a:pt x="15372" y="10818"/>
                  </a:cubicBezTo>
                  <a:cubicBezTo>
                    <a:pt x="15084" y="11177"/>
                    <a:pt x="14796" y="11537"/>
                    <a:pt x="14472" y="11860"/>
                  </a:cubicBezTo>
                  <a:close/>
                  <a:moveTo>
                    <a:pt x="14472" y="9308"/>
                  </a:moveTo>
                  <a:cubicBezTo>
                    <a:pt x="14436" y="8733"/>
                    <a:pt x="14400" y="8158"/>
                    <a:pt x="14364" y="7619"/>
                  </a:cubicBezTo>
                  <a:cubicBezTo>
                    <a:pt x="15408" y="7727"/>
                    <a:pt x="16380" y="7907"/>
                    <a:pt x="17280" y="8158"/>
                  </a:cubicBezTo>
                  <a:cubicBezTo>
                    <a:pt x="16812" y="8949"/>
                    <a:pt x="16236" y="9776"/>
                    <a:pt x="15588" y="10602"/>
                  </a:cubicBezTo>
                  <a:cubicBezTo>
                    <a:pt x="15228" y="10171"/>
                    <a:pt x="14832" y="9740"/>
                    <a:pt x="14472" y="9308"/>
                  </a:cubicBezTo>
                  <a:close/>
                  <a:moveTo>
                    <a:pt x="8388" y="3342"/>
                  </a:moveTo>
                  <a:cubicBezTo>
                    <a:pt x="9036" y="1438"/>
                    <a:pt x="9900" y="323"/>
                    <a:pt x="10764" y="323"/>
                  </a:cubicBezTo>
                  <a:cubicBezTo>
                    <a:pt x="11628" y="323"/>
                    <a:pt x="12492" y="1438"/>
                    <a:pt x="13140" y="3342"/>
                  </a:cubicBezTo>
                  <a:cubicBezTo>
                    <a:pt x="13212" y="3558"/>
                    <a:pt x="13284" y="3810"/>
                    <a:pt x="13356" y="4061"/>
                  </a:cubicBezTo>
                  <a:cubicBezTo>
                    <a:pt x="12528" y="4564"/>
                    <a:pt x="11628" y="5139"/>
                    <a:pt x="10764" y="5858"/>
                  </a:cubicBezTo>
                  <a:cubicBezTo>
                    <a:pt x="9900" y="5175"/>
                    <a:pt x="9000" y="4564"/>
                    <a:pt x="8172" y="4061"/>
                  </a:cubicBezTo>
                  <a:cubicBezTo>
                    <a:pt x="8244" y="3810"/>
                    <a:pt x="8316" y="3558"/>
                    <a:pt x="8388" y="3342"/>
                  </a:cubicBezTo>
                  <a:close/>
                  <a:moveTo>
                    <a:pt x="3780" y="7224"/>
                  </a:moveTo>
                  <a:cubicBezTo>
                    <a:pt x="2880" y="5427"/>
                    <a:pt x="2700" y="4025"/>
                    <a:pt x="3348" y="3414"/>
                  </a:cubicBezTo>
                  <a:cubicBezTo>
                    <a:pt x="3960" y="2803"/>
                    <a:pt x="5364" y="2947"/>
                    <a:pt x="7164" y="3846"/>
                  </a:cubicBezTo>
                  <a:cubicBezTo>
                    <a:pt x="7380" y="3953"/>
                    <a:pt x="7596" y="4061"/>
                    <a:pt x="7812" y="4205"/>
                  </a:cubicBezTo>
                  <a:cubicBezTo>
                    <a:pt x="7560" y="5139"/>
                    <a:pt x="7380" y="6182"/>
                    <a:pt x="7236" y="7296"/>
                  </a:cubicBezTo>
                  <a:cubicBezTo>
                    <a:pt x="6084" y="7440"/>
                    <a:pt x="5040" y="7619"/>
                    <a:pt x="4140" y="7871"/>
                  </a:cubicBezTo>
                  <a:cubicBezTo>
                    <a:pt x="3996" y="7655"/>
                    <a:pt x="3888" y="7440"/>
                    <a:pt x="3780" y="7224"/>
                  </a:cubicBezTo>
                  <a:close/>
                  <a:moveTo>
                    <a:pt x="3276" y="13226"/>
                  </a:moveTo>
                  <a:cubicBezTo>
                    <a:pt x="1368" y="12579"/>
                    <a:pt x="252" y="11716"/>
                    <a:pt x="252" y="10854"/>
                  </a:cubicBezTo>
                  <a:cubicBezTo>
                    <a:pt x="252" y="9991"/>
                    <a:pt x="1368" y="9129"/>
                    <a:pt x="3276" y="8482"/>
                  </a:cubicBezTo>
                  <a:cubicBezTo>
                    <a:pt x="3492" y="8410"/>
                    <a:pt x="3744" y="8338"/>
                    <a:pt x="3960" y="8266"/>
                  </a:cubicBezTo>
                  <a:cubicBezTo>
                    <a:pt x="4428" y="9093"/>
                    <a:pt x="5040" y="9955"/>
                    <a:pt x="5760" y="10854"/>
                  </a:cubicBezTo>
                  <a:cubicBezTo>
                    <a:pt x="5076" y="11716"/>
                    <a:pt x="4464" y="12615"/>
                    <a:pt x="3960" y="13442"/>
                  </a:cubicBezTo>
                  <a:cubicBezTo>
                    <a:pt x="3744" y="13370"/>
                    <a:pt x="3492" y="13298"/>
                    <a:pt x="3276" y="13226"/>
                  </a:cubicBezTo>
                  <a:close/>
                  <a:moveTo>
                    <a:pt x="7128" y="17790"/>
                  </a:moveTo>
                  <a:cubicBezTo>
                    <a:pt x="5328" y="18689"/>
                    <a:pt x="3924" y="18869"/>
                    <a:pt x="3312" y="18222"/>
                  </a:cubicBezTo>
                  <a:cubicBezTo>
                    <a:pt x="2700" y="17611"/>
                    <a:pt x="2844" y="16209"/>
                    <a:pt x="3744" y="14412"/>
                  </a:cubicBezTo>
                  <a:cubicBezTo>
                    <a:pt x="3852" y="14196"/>
                    <a:pt x="3960" y="13981"/>
                    <a:pt x="4104" y="13765"/>
                  </a:cubicBezTo>
                  <a:cubicBezTo>
                    <a:pt x="5040" y="14017"/>
                    <a:pt x="6084" y="14196"/>
                    <a:pt x="7200" y="14340"/>
                  </a:cubicBezTo>
                  <a:cubicBezTo>
                    <a:pt x="7344" y="15490"/>
                    <a:pt x="7524" y="16532"/>
                    <a:pt x="7776" y="17431"/>
                  </a:cubicBezTo>
                  <a:cubicBezTo>
                    <a:pt x="7560" y="17575"/>
                    <a:pt x="7344" y="17683"/>
                    <a:pt x="7128" y="17790"/>
                  </a:cubicBezTo>
                  <a:close/>
                  <a:moveTo>
                    <a:pt x="13140" y="18329"/>
                  </a:moveTo>
                  <a:cubicBezTo>
                    <a:pt x="12492" y="20234"/>
                    <a:pt x="11628" y="21348"/>
                    <a:pt x="10764" y="21348"/>
                  </a:cubicBezTo>
                  <a:cubicBezTo>
                    <a:pt x="9900" y="21348"/>
                    <a:pt x="9036" y="20234"/>
                    <a:pt x="8388" y="18329"/>
                  </a:cubicBezTo>
                  <a:cubicBezTo>
                    <a:pt x="8316" y="18114"/>
                    <a:pt x="8244" y="17862"/>
                    <a:pt x="8172" y="17647"/>
                  </a:cubicBezTo>
                  <a:cubicBezTo>
                    <a:pt x="9000" y="17179"/>
                    <a:pt x="9864" y="16568"/>
                    <a:pt x="10764" y="15850"/>
                  </a:cubicBezTo>
                  <a:cubicBezTo>
                    <a:pt x="11664" y="16568"/>
                    <a:pt x="12528" y="17143"/>
                    <a:pt x="13356" y="17647"/>
                  </a:cubicBezTo>
                  <a:cubicBezTo>
                    <a:pt x="13284" y="17862"/>
                    <a:pt x="13212" y="18078"/>
                    <a:pt x="13140" y="18329"/>
                  </a:cubicBezTo>
                  <a:close/>
                  <a:moveTo>
                    <a:pt x="17748" y="14448"/>
                  </a:moveTo>
                  <a:cubicBezTo>
                    <a:pt x="18648" y="16245"/>
                    <a:pt x="18828" y="17647"/>
                    <a:pt x="18180" y="18258"/>
                  </a:cubicBezTo>
                  <a:cubicBezTo>
                    <a:pt x="17568" y="18869"/>
                    <a:pt x="16164" y="18725"/>
                    <a:pt x="14364" y="17826"/>
                  </a:cubicBezTo>
                  <a:cubicBezTo>
                    <a:pt x="14148" y="17718"/>
                    <a:pt x="13932" y="17611"/>
                    <a:pt x="13716" y="17467"/>
                  </a:cubicBezTo>
                  <a:cubicBezTo>
                    <a:pt x="13968" y="16532"/>
                    <a:pt x="14148" y="15490"/>
                    <a:pt x="14292" y="14376"/>
                  </a:cubicBezTo>
                  <a:cubicBezTo>
                    <a:pt x="15444" y="14232"/>
                    <a:pt x="16488" y="14053"/>
                    <a:pt x="17388" y="13801"/>
                  </a:cubicBezTo>
                  <a:cubicBezTo>
                    <a:pt x="17532" y="14017"/>
                    <a:pt x="17640" y="14232"/>
                    <a:pt x="17748" y="14448"/>
                  </a:cubicBezTo>
                  <a:close/>
                  <a:moveTo>
                    <a:pt x="18252" y="13226"/>
                  </a:moveTo>
                  <a:cubicBezTo>
                    <a:pt x="18036" y="13298"/>
                    <a:pt x="17784" y="13370"/>
                    <a:pt x="17532" y="13442"/>
                  </a:cubicBezTo>
                  <a:cubicBezTo>
                    <a:pt x="17028" y="12615"/>
                    <a:pt x="16452" y="11716"/>
                    <a:pt x="15732" y="10854"/>
                  </a:cubicBezTo>
                  <a:cubicBezTo>
                    <a:pt x="16452" y="9955"/>
                    <a:pt x="17064" y="9093"/>
                    <a:pt x="17532" y="8266"/>
                  </a:cubicBezTo>
                  <a:cubicBezTo>
                    <a:pt x="17784" y="8338"/>
                    <a:pt x="18000" y="8410"/>
                    <a:pt x="18216" y="8482"/>
                  </a:cubicBezTo>
                  <a:cubicBezTo>
                    <a:pt x="20124" y="9129"/>
                    <a:pt x="21240" y="9991"/>
                    <a:pt x="21240" y="10854"/>
                  </a:cubicBezTo>
                  <a:cubicBezTo>
                    <a:pt x="21276" y="11716"/>
                    <a:pt x="20160" y="12579"/>
                    <a:pt x="18252" y="1322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24EB51CB-AD1E-487F-88ED-A78D832D1124}"/>
                </a:ext>
              </a:extLst>
            </p:cNvPr>
            <p:cNvSpPr/>
            <p:nvPr/>
          </p:nvSpPr>
          <p:spPr>
            <a:xfrm>
              <a:off x="2755900" y="5168900"/>
              <a:ext cx="114300" cy="11430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7A919732-B9DC-4E05-B403-4D2CBDDFE9A9}"/>
                </a:ext>
              </a:extLst>
            </p:cNvPr>
            <p:cNvSpPr/>
            <p:nvPr/>
          </p:nvSpPr>
          <p:spPr>
            <a:xfrm>
              <a:off x="2755900" y="5918200"/>
              <a:ext cx="114300" cy="11430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5D7D889E-7AAD-4136-8DF0-3919F665E23C}"/>
                </a:ext>
              </a:extLst>
            </p:cNvPr>
            <p:cNvSpPr/>
            <p:nvPr/>
          </p:nvSpPr>
          <p:spPr>
            <a:xfrm>
              <a:off x="3136900" y="5537200"/>
              <a:ext cx="114300" cy="11430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8EA6519C-39F1-4DD1-A110-6D5AD81BA7A8}"/>
                </a:ext>
              </a:extLst>
            </p:cNvPr>
            <p:cNvSpPr/>
            <p:nvPr/>
          </p:nvSpPr>
          <p:spPr>
            <a:xfrm>
              <a:off x="2387600" y="5537200"/>
              <a:ext cx="114300" cy="11430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7A00182-E32F-461E-BA14-9DDD613472C0}"/>
                </a:ext>
              </a:extLst>
            </p:cNvPr>
            <p:cNvSpPr/>
            <p:nvPr/>
          </p:nvSpPr>
          <p:spPr>
            <a:xfrm>
              <a:off x="3022600" y="5283200"/>
              <a:ext cx="114300" cy="11430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73D8397C-653F-4B08-9237-B5123322460E}"/>
                </a:ext>
              </a:extLst>
            </p:cNvPr>
            <p:cNvSpPr/>
            <p:nvPr/>
          </p:nvSpPr>
          <p:spPr>
            <a:xfrm>
              <a:off x="2489200" y="5803900"/>
              <a:ext cx="114300" cy="11430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A36BBBF9-5331-440D-A3C8-078824F86441}"/>
                </a:ext>
              </a:extLst>
            </p:cNvPr>
            <p:cNvSpPr/>
            <p:nvPr/>
          </p:nvSpPr>
          <p:spPr>
            <a:xfrm>
              <a:off x="3022600" y="5803900"/>
              <a:ext cx="114300" cy="11430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B29326F9-7C14-4E85-8363-45D5E747572E}"/>
                </a:ext>
              </a:extLst>
            </p:cNvPr>
            <p:cNvSpPr/>
            <p:nvPr/>
          </p:nvSpPr>
          <p:spPr>
            <a:xfrm>
              <a:off x="2489200" y="5283200"/>
              <a:ext cx="114300" cy="11430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DE2A61A-8E73-466F-9C31-D555E72EAD50}"/>
              </a:ext>
            </a:extLst>
          </p:cNvPr>
          <p:cNvGrpSpPr/>
          <p:nvPr/>
        </p:nvGrpSpPr>
        <p:grpSpPr>
          <a:xfrm>
            <a:off x="6691483" y="3915110"/>
            <a:ext cx="2202816" cy="1360030"/>
            <a:chOff x="8921977" y="1312837"/>
            <a:chExt cx="2937088" cy="181337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04E3EC3-51FB-4A95-8C2A-9DB9002A728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69608DE-68FB-42F5-9382-1010304F063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773E7D4-1176-46EE-8038-CE66CDBD1B84}"/>
              </a:ext>
            </a:extLst>
          </p:cNvPr>
          <p:cNvGrpSpPr/>
          <p:nvPr/>
        </p:nvGrpSpPr>
        <p:grpSpPr>
          <a:xfrm>
            <a:off x="249702" y="3915113"/>
            <a:ext cx="2202816" cy="1360030"/>
            <a:chOff x="332936" y="2473878"/>
            <a:chExt cx="2937088" cy="181337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2EA784F-5D98-4061-A6C0-4382E595FAD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1709F2E-1EA3-46F4-9526-91E3E81D2A3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AA0553D-9278-42CF-9796-7FC04261F9D0}"/>
              </a:ext>
            </a:extLst>
          </p:cNvPr>
          <p:cNvGrpSpPr/>
          <p:nvPr/>
        </p:nvGrpSpPr>
        <p:grpSpPr>
          <a:xfrm>
            <a:off x="6697329" y="1781303"/>
            <a:ext cx="2202816" cy="1360030"/>
            <a:chOff x="8921977" y="1312837"/>
            <a:chExt cx="2937088" cy="18133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FFE4C61-10A4-4546-AD64-3D7C5294328C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00ED9B0-43D3-4A78-A2B1-F3DD9CD8B24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F2B5A18-594D-40E4-9692-36B44FAF54D3}"/>
              </a:ext>
            </a:extLst>
          </p:cNvPr>
          <p:cNvGrpSpPr/>
          <p:nvPr/>
        </p:nvGrpSpPr>
        <p:grpSpPr>
          <a:xfrm>
            <a:off x="255548" y="1781306"/>
            <a:ext cx="2202816" cy="1360030"/>
            <a:chOff x="332936" y="2473878"/>
            <a:chExt cx="2937088" cy="181337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83E583-F7A5-408A-A5D1-28B7FD6BAE3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C78DCBE-980F-4A40-82FD-4B6095AE28C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7" name="Circle">
            <a:extLst>
              <a:ext uri="{FF2B5EF4-FFF2-40B4-BE49-F238E27FC236}">
                <a16:creationId xmlns:a16="http://schemas.microsoft.com/office/drawing/2014/main" id="{2AD81B7E-CCEE-47C1-89F5-C8B55041ED03}"/>
              </a:ext>
            </a:extLst>
          </p:cNvPr>
          <p:cNvSpPr/>
          <p:nvPr/>
        </p:nvSpPr>
        <p:spPr>
          <a:xfrm>
            <a:off x="261395" y="1940813"/>
            <a:ext cx="259127" cy="25912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5B322479-4947-4AB2-B612-9CFE01A4E57B}"/>
              </a:ext>
            </a:extLst>
          </p:cNvPr>
          <p:cNvSpPr/>
          <p:nvPr/>
        </p:nvSpPr>
        <p:spPr>
          <a:xfrm>
            <a:off x="255549" y="4073149"/>
            <a:ext cx="259127" cy="25912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B1915869-0BBF-438D-948A-752724495837}"/>
              </a:ext>
            </a:extLst>
          </p:cNvPr>
          <p:cNvSpPr/>
          <p:nvPr/>
        </p:nvSpPr>
        <p:spPr>
          <a:xfrm>
            <a:off x="8641018" y="1940813"/>
            <a:ext cx="259127" cy="25912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4DCDBD28-E1F6-42C1-8045-7B73F17A4633}"/>
              </a:ext>
            </a:extLst>
          </p:cNvPr>
          <p:cNvSpPr/>
          <p:nvPr/>
        </p:nvSpPr>
        <p:spPr>
          <a:xfrm>
            <a:off x="8641018" y="4073148"/>
            <a:ext cx="259127" cy="25912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227592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Diagram Brain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E2CDA4-4FC0-46B0-AA81-CBD0BB8FA6CA}"/>
              </a:ext>
            </a:extLst>
          </p:cNvPr>
          <p:cNvGrpSpPr/>
          <p:nvPr/>
        </p:nvGrpSpPr>
        <p:grpSpPr>
          <a:xfrm>
            <a:off x="2665670" y="1615176"/>
            <a:ext cx="3812660" cy="4769300"/>
            <a:chOff x="2665670" y="1615176"/>
            <a:chExt cx="3812660" cy="4769300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F173F1A-5C17-4B10-B623-5A230A72569F}"/>
                </a:ext>
              </a:extLst>
            </p:cNvPr>
            <p:cNvSpPr/>
            <p:nvPr/>
          </p:nvSpPr>
          <p:spPr>
            <a:xfrm>
              <a:off x="2665670" y="1615176"/>
              <a:ext cx="3812660" cy="476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351" extrusionOk="0">
                  <a:moveTo>
                    <a:pt x="19735" y="11388"/>
                  </a:moveTo>
                  <a:lnTo>
                    <a:pt x="18372" y="9724"/>
                  </a:lnTo>
                  <a:cubicBezTo>
                    <a:pt x="17885" y="9275"/>
                    <a:pt x="18021" y="8410"/>
                    <a:pt x="18021" y="8410"/>
                  </a:cubicBezTo>
                  <a:cubicBezTo>
                    <a:pt x="18294" y="7378"/>
                    <a:pt x="17826" y="5315"/>
                    <a:pt x="17826" y="5315"/>
                  </a:cubicBezTo>
                  <a:cubicBezTo>
                    <a:pt x="16853" y="1371"/>
                    <a:pt x="12996" y="322"/>
                    <a:pt x="10367" y="89"/>
                  </a:cubicBezTo>
                  <a:cubicBezTo>
                    <a:pt x="8653" y="-177"/>
                    <a:pt x="2479" y="-177"/>
                    <a:pt x="609" y="5048"/>
                  </a:cubicBezTo>
                  <a:cubicBezTo>
                    <a:pt x="-1261" y="10274"/>
                    <a:pt x="1700" y="12487"/>
                    <a:pt x="2479" y="13469"/>
                  </a:cubicBezTo>
                  <a:cubicBezTo>
                    <a:pt x="3238" y="14450"/>
                    <a:pt x="3764" y="15832"/>
                    <a:pt x="3199" y="17063"/>
                  </a:cubicBezTo>
                  <a:lnTo>
                    <a:pt x="3199" y="17063"/>
                  </a:lnTo>
                  <a:cubicBezTo>
                    <a:pt x="2985" y="17512"/>
                    <a:pt x="3316" y="18028"/>
                    <a:pt x="3900" y="18111"/>
                  </a:cubicBezTo>
                  <a:cubicBezTo>
                    <a:pt x="7640" y="18594"/>
                    <a:pt x="9763" y="20241"/>
                    <a:pt x="10717" y="21240"/>
                  </a:cubicBezTo>
                  <a:cubicBezTo>
                    <a:pt x="10893" y="21423"/>
                    <a:pt x="11243" y="21373"/>
                    <a:pt x="11321" y="21140"/>
                  </a:cubicBezTo>
                  <a:lnTo>
                    <a:pt x="12120" y="19010"/>
                  </a:lnTo>
                  <a:cubicBezTo>
                    <a:pt x="12470" y="18211"/>
                    <a:pt x="13210" y="18261"/>
                    <a:pt x="13210" y="18261"/>
                  </a:cubicBezTo>
                  <a:lnTo>
                    <a:pt x="16307" y="18361"/>
                  </a:lnTo>
                  <a:cubicBezTo>
                    <a:pt x="18508" y="18361"/>
                    <a:pt x="17788" y="16348"/>
                    <a:pt x="17788" y="16348"/>
                  </a:cubicBezTo>
                  <a:cubicBezTo>
                    <a:pt x="17671" y="15732"/>
                    <a:pt x="18313" y="15499"/>
                    <a:pt x="18313" y="15499"/>
                  </a:cubicBezTo>
                  <a:cubicBezTo>
                    <a:pt x="18878" y="15183"/>
                    <a:pt x="18430" y="14883"/>
                    <a:pt x="18430" y="14883"/>
                  </a:cubicBezTo>
                  <a:cubicBezTo>
                    <a:pt x="18391" y="14750"/>
                    <a:pt x="17028" y="14567"/>
                    <a:pt x="17028" y="14567"/>
                  </a:cubicBezTo>
                  <a:cubicBezTo>
                    <a:pt x="18060" y="14700"/>
                    <a:pt x="18547" y="14484"/>
                    <a:pt x="18547" y="14484"/>
                  </a:cubicBezTo>
                  <a:cubicBezTo>
                    <a:pt x="18976" y="14351"/>
                    <a:pt x="18547" y="13768"/>
                    <a:pt x="18547" y="13768"/>
                  </a:cubicBezTo>
                  <a:cubicBezTo>
                    <a:pt x="18235" y="13286"/>
                    <a:pt x="18703" y="12870"/>
                    <a:pt x="18703" y="12870"/>
                  </a:cubicBezTo>
                  <a:lnTo>
                    <a:pt x="19638" y="12420"/>
                  </a:lnTo>
                  <a:cubicBezTo>
                    <a:pt x="20339" y="12087"/>
                    <a:pt x="19735" y="11388"/>
                    <a:pt x="19735" y="11388"/>
                  </a:cubicBezTo>
                  <a:close/>
                </a:path>
              </a:pathLst>
            </a:custGeom>
            <a:solidFill>
              <a:srgbClr val="64676B"/>
            </a:solidFill>
            <a:ln w="12700">
              <a:miter lim="400000"/>
            </a:ln>
            <a:effectLst>
              <a:outerShdw blurRad="266700" sx="102000" sy="102000" algn="ctr" rotWithShape="0">
                <a:prstClr val="black"/>
              </a:outerShdw>
            </a:effectLst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4AFB9790-436B-47D0-ADFF-804631B7B994}"/>
                </a:ext>
              </a:extLst>
            </p:cNvPr>
            <p:cNvSpPr/>
            <p:nvPr/>
          </p:nvSpPr>
          <p:spPr>
            <a:xfrm>
              <a:off x="4189731" y="2916206"/>
              <a:ext cx="468373" cy="468373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4AC5FD5-91E6-4ECB-8033-F4F1A4065FDF}"/>
                </a:ext>
              </a:extLst>
            </p:cNvPr>
            <p:cNvSpPr/>
            <p:nvPr/>
          </p:nvSpPr>
          <p:spPr>
            <a:xfrm>
              <a:off x="3297598" y="2024073"/>
              <a:ext cx="2230336" cy="223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18"/>
                  </a:moveTo>
                  <a:cubicBezTo>
                    <a:pt x="21600" y="9632"/>
                    <a:pt x="20124" y="8626"/>
                    <a:pt x="17748" y="7943"/>
                  </a:cubicBezTo>
                  <a:cubicBezTo>
                    <a:pt x="18936" y="5786"/>
                    <a:pt x="19260" y="3989"/>
                    <a:pt x="18432" y="3163"/>
                  </a:cubicBezTo>
                  <a:cubicBezTo>
                    <a:pt x="17712" y="2444"/>
                    <a:pt x="16236" y="2588"/>
                    <a:pt x="14256" y="3558"/>
                  </a:cubicBezTo>
                  <a:cubicBezTo>
                    <a:pt x="14076" y="3666"/>
                    <a:pt x="13860" y="3774"/>
                    <a:pt x="13680" y="3882"/>
                  </a:cubicBezTo>
                  <a:cubicBezTo>
                    <a:pt x="12996" y="1509"/>
                    <a:pt x="11952" y="0"/>
                    <a:pt x="10800" y="0"/>
                  </a:cubicBezTo>
                  <a:cubicBezTo>
                    <a:pt x="9648" y="0"/>
                    <a:pt x="8604" y="1474"/>
                    <a:pt x="7920" y="3882"/>
                  </a:cubicBezTo>
                  <a:cubicBezTo>
                    <a:pt x="7704" y="3774"/>
                    <a:pt x="7524" y="3666"/>
                    <a:pt x="7344" y="3558"/>
                  </a:cubicBezTo>
                  <a:cubicBezTo>
                    <a:pt x="5364" y="2588"/>
                    <a:pt x="3888" y="2444"/>
                    <a:pt x="3168" y="3163"/>
                  </a:cubicBezTo>
                  <a:cubicBezTo>
                    <a:pt x="2340" y="3989"/>
                    <a:pt x="2664" y="5786"/>
                    <a:pt x="3852" y="7943"/>
                  </a:cubicBezTo>
                  <a:cubicBezTo>
                    <a:pt x="1476" y="8626"/>
                    <a:pt x="0" y="9668"/>
                    <a:pt x="0" y="10818"/>
                  </a:cubicBezTo>
                  <a:cubicBezTo>
                    <a:pt x="0" y="12004"/>
                    <a:pt x="1476" y="13010"/>
                    <a:pt x="3888" y="13693"/>
                  </a:cubicBezTo>
                  <a:cubicBezTo>
                    <a:pt x="3780" y="13909"/>
                    <a:pt x="3672" y="14089"/>
                    <a:pt x="3564" y="14268"/>
                  </a:cubicBezTo>
                  <a:cubicBezTo>
                    <a:pt x="2592" y="16245"/>
                    <a:pt x="2448" y="17718"/>
                    <a:pt x="3168" y="18437"/>
                  </a:cubicBezTo>
                  <a:cubicBezTo>
                    <a:pt x="3492" y="18761"/>
                    <a:pt x="3924" y="18904"/>
                    <a:pt x="4464" y="18904"/>
                  </a:cubicBezTo>
                  <a:cubicBezTo>
                    <a:pt x="5364" y="18904"/>
                    <a:pt x="6588" y="18509"/>
                    <a:pt x="7920" y="17754"/>
                  </a:cubicBezTo>
                  <a:cubicBezTo>
                    <a:pt x="8604" y="20126"/>
                    <a:pt x="9648" y="21600"/>
                    <a:pt x="10800" y="21600"/>
                  </a:cubicBezTo>
                  <a:cubicBezTo>
                    <a:pt x="11988" y="21600"/>
                    <a:pt x="12996" y="20126"/>
                    <a:pt x="13680" y="17754"/>
                  </a:cubicBezTo>
                  <a:cubicBezTo>
                    <a:pt x="15012" y="18509"/>
                    <a:pt x="16236" y="18904"/>
                    <a:pt x="17136" y="18904"/>
                  </a:cubicBezTo>
                  <a:cubicBezTo>
                    <a:pt x="17676" y="18904"/>
                    <a:pt x="18144" y="18761"/>
                    <a:pt x="18432" y="18437"/>
                  </a:cubicBezTo>
                  <a:cubicBezTo>
                    <a:pt x="19152" y="17718"/>
                    <a:pt x="19008" y="16245"/>
                    <a:pt x="18036" y="14268"/>
                  </a:cubicBezTo>
                  <a:cubicBezTo>
                    <a:pt x="17928" y="14089"/>
                    <a:pt x="17820" y="13873"/>
                    <a:pt x="17712" y="13693"/>
                  </a:cubicBezTo>
                  <a:cubicBezTo>
                    <a:pt x="20088" y="13046"/>
                    <a:pt x="21600" y="12004"/>
                    <a:pt x="21600" y="10818"/>
                  </a:cubicBezTo>
                  <a:close/>
                  <a:moveTo>
                    <a:pt x="14364" y="3846"/>
                  </a:moveTo>
                  <a:cubicBezTo>
                    <a:pt x="15444" y="3306"/>
                    <a:pt x="16380" y="3019"/>
                    <a:pt x="17100" y="3019"/>
                  </a:cubicBezTo>
                  <a:cubicBezTo>
                    <a:pt x="17568" y="3019"/>
                    <a:pt x="17928" y="3127"/>
                    <a:pt x="18180" y="3378"/>
                  </a:cubicBezTo>
                  <a:cubicBezTo>
                    <a:pt x="18792" y="3989"/>
                    <a:pt x="18648" y="5391"/>
                    <a:pt x="17748" y="7188"/>
                  </a:cubicBezTo>
                  <a:cubicBezTo>
                    <a:pt x="17640" y="7404"/>
                    <a:pt x="17532" y="7619"/>
                    <a:pt x="17388" y="7835"/>
                  </a:cubicBezTo>
                  <a:cubicBezTo>
                    <a:pt x="16452" y="7583"/>
                    <a:pt x="15408" y="7404"/>
                    <a:pt x="14292" y="7260"/>
                  </a:cubicBezTo>
                  <a:cubicBezTo>
                    <a:pt x="14148" y="6110"/>
                    <a:pt x="13968" y="5068"/>
                    <a:pt x="13716" y="4169"/>
                  </a:cubicBezTo>
                  <a:cubicBezTo>
                    <a:pt x="13932" y="4061"/>
                    <a:pt x="14148" y="3953"/>
                    <a:pt x="14364" y="3846"/>
                  </a:cubicBezTo>
                  <a:close/>
                  <a:moveTo>
                    <a:pt x="14184" y="10818"/>
                  </a:moveTo>
                  <a:cubicBezTo>
                    <a:pt x="14184" y="11285"/>
                    <a:pt x="14184" y="11752"/>
                    <a:pt x="14148" y="12220"/>
                  </a:cubicBezTo>
                  <a:cubicBezTo>
                    <a:pt x="13824" y="12543"/>
                    <a:pt x="13500" y="12902"/>
                    <a:pt x="13176" y="13226"/>
                  </a:cubicBezTo>
                  <a:cubicBezTo>
                    <a:pt x="12852" y="13549"/>
                    <a:pt x="12492" y="13873"/>
                    <a:pt x="12168" y="14196"/>
                  </a:cubicBezTo>
                  <a:cubicBezTo>
                    <a:pt x="11700" y="14232"/>
                    <a:pt x="11232" y="14232"/>
                    <a:pt x="10764" y="14232"/>
                  </a:cubicBezTo>
                  <a:cubicBezTo>
                    <a:pt x="10296" y="14232"/>
                    <a:pt x="9828" y="14232"/>
                    <a:pt x="9360" y="14196"/>
                  </a:cubicBezTo>
                  <a:cubicBezTo>
                    <a:pt x="9036" y="13873"/>
                    <a:pt x="8676" y="13549"/>
                    <a:pt x="8352" y="13226"/>
                  </a:cubicBezTo>
                  <a:cubicBezTo>
                    <a:pt x="8028" y="12902"/>
                    <a:pt x="7704" y="12543"/>
                    <a:pt x="7380" y="12220"/>
                  </a:cubicBezTo>
                  <a:cubicBezTo>
                    <a:pt x="7344" y="11752"/>
                    <a:pt x="7344" y="11285"/>
                    <a:pt x="7344" y="10818"/>
                  </a:cubicBezTo>
                  <a:cubicBezTo>
                    <a:pt x="7344" y="10351"/>
                    <a:pt x="7344" y="9884"/>
                    <a:pt x="7380" y="9416"/>
                  </a:cubicBezTo>
                  <a:cubicBezTo>
                    <a:pt x="7704" y="9093"/>
                    <a:pt x="8028" y="8733"/>
                    <a:pt x="8352" y="8410"/>
                  </a:cubicBezTo>
                  <a:cubicBezTo>
                    <a:pt x="8676" y="8087"/>
                    <a:pt x="9036" y="7763"/>
                    <a:pt x="9360" y="7440"/>
                  </a:cubicBezTo>
                  <a:cubicBezTo>
                    <a:pt x="9828" y="7404"/>
                    <a:pt x="10296" y="7404"/>
                    <a:pt x="10764" y="7404"/>
                  </a:cubicBezTo>
                  <a:cubicBezTo>
                    <a:pt x="11232" y="7404"/>
                    <a:pt x="11700" y="7404"/>
                    <a:pt x="12168" y="7440"/>
                  </a:cubicBezTo>
                  <a:cubicBezTo>
                    <a:pt x="12492" y="7763"/>
                    <a:pt x="12852" y="8087"/>
                    <a:pt x="13176" y="8410"/>
                  </a:cubicBezTo>
                  <a:cubicBezTo>
                    <a:pt x="13500" y="8733"/>
                    <a:pt x="13824" y="9093"/>
                    <a:pt x="14148" y="9416"/>
                  </a:cubicBezTo>
                  <a:cubicBezTo>
                    <a:pt x="14184" y="9884"/>
                    <a:pt x="14184" y="10351"/>
                    <a:pt x="14184" y="10818"/>
                  </a:cubicBezTo>
                  <a:close/>
                  <a:moveTo>
                    <a:pt x="13392" y="8194"/>
                  </a:moveTo>
                  <a:cubicBezTo>
                    <a:pt x="13140" y="7943"/>
                    <a:pt x="12888" y="7691"/>
                    <a:pt x="12636" y="7476"/>
                  </a:cubicBezTo>
                  <a:cubicBezTo>
                    <a:pt x="13104" y="7511"/>
                    <a:pt x="13572" y="7547"/>
                    <a:pt x="14004" y="7583"/>
                  </a:cubicBezTo>
                  <a:cubicBezTo>
                    <a:pt x="14040" y="8015"/>
                    <a:pt x="14076" y="8482"/>
                    <a:pt x="14112" y="8949"/>
                  </a:cubicBezTo>
                  <a:cubicBezTo>
                    <a:pt x="13896" y="8698"/>
                    <a:pt x="13644" y="8446"/>
                    <a:pt x="13392" y="8194"/>
                  </a:cubicBezTo>
                  <a:close/>
                  <a:moveTo>
                    <a:pt x="12276" y="7152"/>
                  </a:moveTo>
                  <a:cubicBezTo>
                    <a:pt x="11844" y="6757"/>
                    <a:pt x="11412" y="6397"/>
                    <a:pt x="10980" y="6038"/>
                  </a:cubicBezTo>
                  <a:cubicBezTo>
                    <a:pt x="11808" y="5391"/>
                    <a:pt x="12636" y="4816"/>
                    <a:pt x="13428" y="4349"/>
                  </a:cubicBezTo>
                  <a:cubicBezTo>
                    <a:pt x="13644" y="5247"/>
                    <a:pt x="13824" y="6218"/>
                    <a:pt x="13968" y="7260"/>
                  </a:cubicBezTo>
                  <a:cubicBezTo>
                    <a:pt x="13428" y="7188"/>
                    <a:pt x="12852" y="7152"/>
                    <a:pt x="12276" y="7152"/>
                  </a:cubicBezTo>
                  <a:close/>
                  <a:moveTo>
                    <a:pt x="11808" y="7116"/>
                  </a:moveTo>
                  <a:cubicBezTo>
                    <a:pt x="11448" y="7116"/>
                    <a:pt x="11124" y="7116"/>
                    <a:pt x="10764" y="7116"/>
                  </a:cubicBezTo>
                  <a:cubicBezTo>
                    <a:pt x="10404" y="7116"/>
                    <a:pt x="10080" y="7116"/>
                    <a:pt x="9720" y="7116"/>
                  </a:cubicBezTo>
                  <a:cubicBezTo>
                    <a:pt x="10080" y="6793"/>
                    <a:pt x="10404" y="6505"/>
                    <a:pt x="10764" y="6218"/>
                  </a:cubicBezTo>
                  <a:cubicBezTo>
                    <a:pt x="11124" y="6505"/>
                    <a:pt x="11448" y="6793"/>
                    <a:pt x="11808" y="7116"/>
                  </a:cubicBezTo>
                  <a:close/>
                  <a:moveTo>
                    <a:pt x="9216" y="7152"/>
                  </a:moveTo>
                  <a:cubicBezTo>
                    <a:pt x="8640" y="7188"/>
                    <a:pt x="8064" y="7224"/>
                    <a:pt x="7524" y="7260"/>
                  </a:cubicBezTo>
                  <a:cubicBezTo>
                    <a:pt x="7632" y="6218"/>
                    <a:pt x="7812" y="5247"/>
                    <a:pt x="8064" y="4349"/>
                  </a:cubicBezTo>
                  <a:cubicBezTo>
                    <a:pt x="8856" y="4816"/>
                    <a:pt x="9684" y="5391"/>
                    <a:pt x="10512" y="6038"/>
                  </a:cubicBezTo>
                  <a:cubicBezTo>
                    <a:pt x="10080" y="6397"/>
                    <a:pt x="9648" y="6757"/>
                    <a:pt x="9216" y="7152"/>
                  </a:cubicBezTo>
                  <a:close/>
                  <a:moveTo>
                    <a:pt x="8856" y="7476"/>
                  </a:moveTo>
                  <a:cubicBezTo>
                    <a:pt x="8604" y="7727"/>
                    <a:pt x="8352" y="7943"/>
                    <a:pt x="8100" y="8194"/>
                  </a:cubicBezTo>
                  <a:cubicBezTo>
                    <a:pt x="7848" y="8446"/>
                    <a:pt x="7596" y="8698"/>
                    <a:pt x="7380" y="8949"/>
                  </a:cubicBezTo>
                  <a:cubicBezTo>
                    <a:pt x="7416" y="8482"/>
                    <a:pt x="7452" y="8015"/>
                    <a:pt x="7488" y="7583"/>
                  </a:cubicBezTo>
                  <a:cubicBezTo>
                    <a:pt x="7956" y="7547"/>
                    <a:pt x="8388" y="7511"/>
                    <a:pt x="8856" y="7476"/>
                  </a:cubicBezTo>
                  <a:close/>
                  <a:moveTo>
                    <a:pt x="7056" y="9308"/>
                  </a:moveTo>
                  <a:cubicBezTo>
                    <a:pt x="6660" y="9740"/>
                    <a:pt x="6300" y="10171"/>
                    <a:pt x="5940" y="10602"/>
                  </a:cubicBezTo>
                  <a:cubicBezTo>
                    <a:pt x="5292" y="9776"/>
                    <a:pt x="4716" y="8949"/>
                    <a:pt x="4248" y="8158"/>
                  </a:cubicBezTo>
                  <a:cubicBezTo>
                    <a:pt x="5148" y="7943"/>
                    <a:pt x="6120" y="7763"/>
                    <a:pt x="7164" y="7619"/>
                  </a:cubicBezTo>
                  <a:cubicBezTo>
                    <a:pt x="7128" y="8158"/>
                    <a:pt x="7092" y="8733"/>
                    <a:pt x="7056" y="9308"/>
                  </a:cubicBezTo>
                  <a:close/>
                  <a:moveTo>
                    <a:pt x="7056" y="9776"/>
                  </a:moveTo>
                  <a:cubicBezTo>
                    <a:pt x="7056" y="10135"/>
                    <a:pt x="7056" y="10459"/>
                    <a:pt x="7056" y="10818"/>
                  </a:cubicBezTo>
                  <a:cubicBezTo>
                    <a:pt x="7056" y="11177"/>
                    <a:pt x="7056" y="11501"/>
                    <a:pt x="7056" y="11860"/>
                  </a:cubicBezTo>
                  <a:cubicBezTo>
                    <a:pt x="6732" y="11501"/>
                    <a:pt x="6444" y="11177"/>
                    <a:pt x="6156" y="10818"/>
                  </a:cubicBezTo>
                  <a:cubicBezTo>
                    <a:pt x="6444" y="10495"/>
                    <a:pt x="6732" y="10135"/>
                    <a:pt x="7056" y="9776"/>
                  </a:cubicBezTo>
                  <a:close/>
                  <a:moveTo>
                    <a:pt x="7056" y="12363"/>
                  </a:moveTo>
                  <a:cubicBezTo>
                    <a:pt x="7092" y="12938"/>
                    <a:pt x="7128" y="13513"/>
                    <a:pt x="7164" y="14053"/>
                  </a:cubicBezTo>
                  <a:cubicBezTo>
                    <a:pt x="6120" y="13945"/>
                    <a:pt x="5148" y="13765"/>
                    <a:pt x="4248" y="13513"/>
                  </a:cubicBezTo>
                  <a:cubicBezTo>
                    <a:pt x="4716" y="12723"/>
                    <a:pt x="5292" y="11896"/>
                    <a:pt x="5940" y="11070"/>
                  </a:cubicBezTo>
                  <a:cubicBezTo>
                    <a:pt x="6300" y="11501"/>
                    <a:pt x="6660" y="11932"/>
                    <a:pt x="7056" y="12363"/>
                  </a:cubicBezTo>
                  <a:close/>
                  <a:moveTo>
                    <a:pt x="7380" y="12723"/>
                  </a:moveTo>
                  <a:cubicBezTo>
                    <a:pt x="7632" y="12974"/>
                    <a:pt x="7848" y="13226"/>
                    <a:pt x="8100" y="13478"/>
                  </a:cubicBezTo>
                  <a:cubicBezTo>
                    <a:pt x="8352" y="13729"/>
                    <a:pt x="8604" y="13981"/>
                    <a:pt x="8856" y="14196"/>
                  </a:cubicBezTo>
                  <a:cubicBezTo>
                    <a:pt x="8388" y="14160"/>
                    <a:pt x="7920" y="14124"/>
                    <a:pt x="7488" y="14089"/>
                  </a:cubicBezTo>
                  <a:cubicBezTo>
                    <a:pt x="7452" y="13621"/>
                    <a:pt x="7416" y="13190"/>
                    <a:pt x="7380" y="12723"/>
                  </a:cubicBezTo>
                  <a:close/>
                  <a:moveTo>
                    <a:pt x="9216" y="14520"/>
                  </a:moveTo>
                  <a:cubicBezTo>
                    <a:pt x="9648" y="14915"/>
                    <a:pt x="10080" y="15275"/>
                    <a:pt x="10512" y="15634"/>
                  </a:cubicBezTo>
                  <a:cubicBezTo>
                    <a:pt x="9684" y="16281"/>
                    <a:pt x="8856" y="16856"/>
                    <a:pt x="8064" y="17323"/>
                  </a:cubicBezTo>
                  <a:cubicBezTo>
                    <a:pt x="7848" y="16425"/>
                    <a:pt x="7668" y="15454"/>
                    <a:pt x="7524" y="14412"/>
                  </a:cubicBezTo>
                  <a:cubicBezTo>
                    <a:pt x="8100" y="14448"/>
                    <a:pt x="8640" y="14484"/>
                    <a:pt x="9216" y="14520"/>
                  </a:cubicBezTo>
                  <a:close/>
                  <a:moveTo>
                    <a:pt x="9720" y="14556"/>
                  </a:moveTo>
                  <a:cubicBezTo>
                    <a:pt x="10080" y="14556"/>
                    <a:pt x="10404" y="14556"/>
                    <a:pt x="10764" y="14556"/>
                  </a:cubicBezTo>
                  <a:cubicBezTo>
                    <a:pt x="11124" y="14556"/>
                    <a:pt x="11448" y="14556"/>
                    <a:pt x="11808" y="14556"/>
                  </a:cubicBezTo>
                  <a:cubicBezTo>
                    <a:pt x="11448" y="14879"/>
                    <a:pt x="11124" y="15167"/>
                    <a:pt x="10764" y="15454"/>
                  </a:cubicBezTo>
                  <a:cubicBezTo>
                    <a:pt x="10404" y="15131"/>
                    <a:pt x="10080" y="14843"/>
                    <a:pt x="9720" y="14556"/>
                  </a:cubicBezTo>
                  <a:close/>
                  <a:moveTo>
                    <a:pt x="12276" y="14520"/>
                  </a:moveTo>
                  <a:cubicBezTo>
                    <a:pt x="12852" y="14484"/>
                    <a:pt x="13428" y="14448"/>
                    <a:pt x="13968" y="14412"/>
                  </a:cubicBezTo>
                  <a:cubicBezTo>
                    <a:pt x="13860" y="15454"/>
                    <a:pt x="13680" y="16425"/>
                    <a:pt x="13428" y="17323"/>
                  </a:cubicBezTo>
                  <a:cubicBezTo>
                    <a:pt x="12636" y="16856"/>
                    <a:pt x="11808" y="16281"/>
                    <a:pt x="10980" y="15634"/>
                  </a:cubicBezTo>
                  <a:cubicBezTo>
                    <a:pt x="11448" y="15275"/>
                    <a:pt x="11880" y="14915"/>
                    <a:pt x="12276" y="14520"/>
                  </a:cubicBezTo>
                  <a:close/>
                  <a:moveTo>
                    <a:pt x="12636" y="14196"/>
                  </a:moveTo>
                  <a:cubicBezTo>
                    <a:pt x="12888" y="13945"/>
                    <a:pt x="13140" y="13729"/>
                    <a:pt x="13392" y="13478"/>
                  </a:cubicBezTo>
                  <a:cubicBezTo>
                    <a:pt x="13644" y="13226"/>
                    <a:pt x="13896" y="12974"/>
                    <a:pt x="14112" y="12723"/>
                  </a:cubicBezTo>
                  <a:cubicBezTo>
                    <a:pt x="14076" y="13190"/>
                    <a:pt x="14040" y="13621"/>
                    <a:pt x="14004" y="14089"/>
                  </a:cubicBezTo>
                  <a:cubicBezTo>
                    <a:pt x="13572" y="14124"/>
                    <a:pt x="13104" y="14160"/>
                    <a:pt x="12636" y="14196"/>
                  </a:cubicBezTo>
                  <a:close/>
                  <a:moveTo>
                    <a:pt x="14472" y="12363"/>
                  </a:moveTo>
                  <a:cubicBezTo>
                    <a:pt x="14868" y="11932"/>
                    <a:pt x="15228" y="11501"/>
                    <a:pt x="15588" y="11070"/>
                  </a:cubicBezTo>
                  <a:cubicBezTo>
                    <a:pt x="16236" y="11896"/>
                    <a:pt x="16812" y="12723"/>
                    <a:pt x="17280" y="13513"/>
                  </a:cubicBezTo>
                  <a:cubicBezTo>
                    <a:pt x="16380" y="13729"/>
                    <a:pt x="15408" y="13909"/>
                    <a:pt x="14364" y="14053"/>
                  </a:cubicBezTo>
                  <a:cubicBezTo>
                    <a:pt x="14400" y="13513"/>
                    <a:pt x="14436" y="12938"/>
                    <a:pt x="14472" y="12363"/>
                  </a:cubicBezTo>
                  <a:close/>
                  <a:moveTo>
                    <a:pt x="14472" y="11860"/>
                  </a:moveTo>
                  <a:cubicBezTo>
                    <a:pt x="14472" y="11501"/>
                    <a:pt x="14472" y="11177"/>
                    <a:pt x="14472" y="10818"/>
                  </a:cubicBezTo>
                  <a:cubicBezTo>
                    <a:pt x="14472" y="10459"/>
                    <a:pt x="14472" y="10135"/>
                    <a:pt x="14472" y="9776"/>
                  </a:cubicBezTo>
                  <a:cubicBezTo>
                    <a:pt x="14796" y="10135"/>
                    <a:pt x="15084" y="10459"/>
                    <a:pt x="15372" y="10818"/>
                  </a:cubicBezTo>
                  <a:cubicBezTo>
                    <a:pt x="15084" y="11177"/>
                    <a:pt x="14796" y="11537"/>
                    <a:pt x="14472" y="11860"/>
                  </a:cubicBezTo>
                  <a:close/>
                  <a:moveTo>
                    <a:pt x="14472" y="9308"/>
                  </a:moveTo>
                  <a:cubicBezTo>
                    <a:pt x="14436" y="8733"/>
                    <a:pt x="14400" y="8158"/>
                    <a:pt x="14364" y="7619"/>
                  </a:cubicBezTo>
                  <a:cubicBezTo>
                    <a:pt x="15408" y="7727"/>
                    <a:pt x="16380" y="7907"/>
                    <a:pt x="17280" y="8158"/>
                  </a:cubicBezTo>
                  <a:cubicBezTo>
                    <a:pt x="16812" y="8949"/>
                    <a:pt x="16236" y="9776"/>
                    <a:pt x="15588" y="10602"/>
                  </a:cubicBezTo>
                  <a:cubicBezTo>
                    <a:pt x="15228" y="10171"/>
                    <a:pt x="14832" y="9740"/>
                    <a:pt x="14472" y="9308"/>
                  </a:cubicBezTo>
                  <a:close/>
                  <a:moveTo>
                    <a:pt x="8388" y="3342"/>
                  </a:moveTo>
                  <a:cubicBezTo>
                    <a:pt x="9036" y="1438"/>
                    <a:pt x="9900" y="323"/>
                    <a:pt x="10764" y="323"/>
                  </a:cubicBezTo>
                  <a:cubicBezTo>
                    <a:pt x="11628" y="323"/>
                    <a:pt x="12492" y="1438"/>
                    <a:pt x="13140" y="3342"/>
                  </a:cubicBezTo>
                  <a:cubicBezTo>
                    <a:pt x="13212" y="3558"/>
                    <a:pt x="13284" y="3810"/>
                    <a:pt x="13356" y="4061"/>
                  </a:cubicBezTo>
                  <a:cubicBezTo>
                    <a:pt x="12528" y="4564"/>
                    <a:pt x="11628" y="5139"/>
                    <a:pt x="10764" y="5858"/>
                  </a:cubicBezTo>
                  <a:cubicBezTo>
                    <a:pt x="9900" y="5175"/>
                    <a:pt x="9000" y="4564"/>
                    <a:pt x="8172" y="4061"/>
                  </a:cubicBezTo>
                  <a:cubicBezTo>
                    <a:pt x="8244" y="3810"/>
                    <a:pt x="8316" y="3558"/>
                    <a:pt x="8388" y="3342"/>
                  </a:cubicBezTo>
                  <a:close/>
                  <a:moveTo>
                    <a:pt x="3780" y="7224"/>
                  </a:moveTo>
                  <a:cubicBezTo>
                    <a:pt x="2880" y="5427"/>
                    <a:pt x="2700" y="4025"/>
                    <a:pt x="3348" y="3414"/>
                  </a:cubicBezTo>
                  <a:cubicBezTo>
                    <a:pt x="3960" y="2803"/>
                    <a:pt x="5364" y="2947"/>
                    <a:pt x="7164" y="3846"/>
                  </a:cubicBezTo>
                  <a:cubicBezTo>
                    <a:pt x="7380" y="3953"/>
                    <a:pt x="7596" y="4061"/>
                    <a:pt x="7812" y="4205"/>
                  </a:cubicBezTo>
                  <a:cubicBezTo>
                    <a:pt x="7560" y="5139"/>
                    <a:pt x="7380" y="6182"/>
                    <a:pt x="7236" y="7296"/>
                  </a:cubicBezTo>
                  <a:cubicBezTo>
                    <a:pt x="6084" y="7440"/>
                    <a:pt x="5040" y="7619"/>
                    <a:pt x="4140" y="7871"/>
                  </a:cubicBezTo>
                  <a:cubicBezTo>
                    <a:pt x="3996" y="7655"/>
                    <a:pt x="3888" y="7440"/>
                    <a:pt x="3780" y="7224"/>
                  </a:cubicBezTo>
                  <a:close/>
                  <a:moveTo>
                    <a:pt x="3276" y="13226"/>
                  </a:moveTo>
                  <a:cubicBezTo>
                    <a:pt x="1368" y="12579"/>
                    <a:pt x="252" y="11716"/>
                    <a:pt x="252" y="10854"/>
                  </a:cubicBezTo>
                  <a:cubicBezTo>
                    <a:pt x="252" y="9991"/>
                    <a:pt x="1368" y="9129"/>
                    <a:pt x="3276" y="8482"/>
                  </a:cubicBezTo>
                  <a:cubicBezTo>
                    <a:pt x="3492" y="8410"/>
                    <a:pt x="3744" y="8338"/>
                    <a:pt x="3960" y="8266"/>
                  </a:cubicBezTo>
                  <a:cubicBezTo>
                    <a:pt x="4428" y="9093"/>
                    <a:pt x="5040" y="9955"/>
                    <a:pt x="5760" y="10854"/>
                  </a:cubicBezTo>
                  <a:cubicBezTo>
                    <a:pt x="5076" y="11716"/>
                    <a:pt x="4464" y="12615"/>
                    <a:pt x="3960" y="13442"/>
                  </a:cubicBezTo>
                  <a:cubicBezTo>
                    <a:pt x="3744" y="13370"/>
                    <a:pt x="3492" y="13298"/>
                    <a:pt x="3276" y="13226"/>
                  </a:cubicBezTo>
                  <a:close/>
                  <a:moveTo>
                    <a:pt x="7128" y="17790"/>
                  </a:moveTo>
                  <a:cubicBezTo>
                    <a:pt x="5328" y="18689"/>
                    <a:pt x="3924" y="18869"/>
                    <a:pt x="3312" y="18222"/>
                  </a:cubicBezTo>
                  <a:cubicBezTo>
                    <a:pt x="2700" y="17611"/>
                    <a:pt x="2844" y="16209"/>
                    <a:pt x="3744" y="14412"/>
                  </a:cubicBezTo>
                  <a:cubicBezTo>
                    <a:pt x="3852" y="14196"/>
                    <a:pt x="3960" y="13981"/>
                    <a:pt x="4104" y="13765"/>
                  </a:cubicBezTo>
                  <a:cubicBezTo>
                    <a:pt x="5040" y="14017"/>
                    <a:pt x="6084" y="14196"/>
                    <a:pt x="7200" y="14340"/>
                  </a:cubicBezTo>
                  <a:cubicBezTo>
                    <a:pt x="7344" y="15490"/>
                    <a:pt x="7524" y="16532"/>
                    <a:pt x="7776" y="17431"/>
                  </a:cubicBezTo>
                  <a:cubicBezTo>
                    <a:pt x="7560" y="17575"/>
                    <a:pt x="7344" y="17683"/>
                    <a:pt x="7128" y="17790"/>
                  </a:cubicBezTo>
                  <a:close/>
                  <a:moveTo>
                    <a:pt x="13140" y="18329"/>
                  </a:moveTo>
                  <a:cubicBezTo>
                    <a:pt x="12492" y="20234"/>
                    <a:pt x="11628" y="21348"/>
                    <a:pt x="10764" y="21348"/>
                  </a:cubicBezTo>
                  <a:cubicBezTo>
                    <a:pt x="9900" y="21348"/>
                    <a:pt x="9036" y="20234"/>
                    <a:pt x="8388" y="18329"/>
                  </a:cubicBezTo>
                  <a:cubicBezTo>
                    <a:pt x="8316" y="18114"/>
                    <a:pt x="8244" y="17862"/>
                    <a:pt x="8172" y="17647"/>
                  </a:cubicBezTo>
                  <a:cubicBezTo>
                    <a:pt x="9000" y="17179"/>
                    <a:pt x="9864" y="16568"/>
                    <a:pt x="10764" y="15850"/>
                  </a:cubicBezTo>
                  <a:cubicBezTo>
                    <a:pt x="11664" y="16568"/>
                    <a:pt x="12528" y="17143"/>
                    <a:pt x="13356" y="17647"/>
                  </a:cubicBezTo>
                  <a:cubicBezTo>
                    <a:pt x="13284" y="17862"/>
                    <a:pt x="13212" y="18078"/>
                    <a:pt x="13140" y="18329"/>
                  </a:cubicBezTo>
                  <a:close/>
                  <a:moveTo>
                    <a:pt x="17748" y="14448"/>
                  </a:moveTo>
                  <a:cubicBezTo>
                    <a:pt x="18648" y="16245"/>
                    <a:pt x="18828" y="17647"/>
                    <a:pt x="18180" y="18258"/>
                  </a:cubicBezTo>
                  <a:cubicBezTo>
                    <a:pt x="17568" y="18869"/>
                    <a:pt x="16164" y="18725"/>
                    <a:pt x="14364" y="17826"/>
                  </a:cubicBezTo>
                  <a:cubicBezTo>
                    <a:pt x="14148" y="17718"/>
                    <a:pt x="13932" y="17611"/>
                    <a:pt x="13716" y="17467"/>
                  </a:cubicBezTo>
                  <a:cubicBezTo>
                    <a:pt x="13968" y="16532"/>
                    <a:pt x="14148" y="15490"/>
                    <a:pt x="14292" y="14376"/>
                  </a:cubicBezTo>
                  <a:cubicBezTo>
                    <a:pt x="15444" y="14232"/>
                    <a:pt x="16488" y="14053"/>
                    <a:pt x="17388" y="13801"/>
                  </a:cubicBezTo>
                  <a:cubicBezTo>
                    <a:pt x="17532" y="14017"/>
                    <a:pt x="17640" y="14232"/>
                    <a:pt x="17748" y="14448"/>
                  </a:cubicBezTo>
                  <a:close/>
                  <a:moveTo>
                    <a:pt x="18252" y="13226"/>
                  </a:moveTo>
                  <a:cubicBezTo>
                    <a:pt x="18036" y="13298"/>
                    <a:pt x="17784" y="13370"/>
                    <a:pt x="17532" y="13442"/>
                  </a:cubicBezTo>
                  <a:cubicBezTo>
                    <a:pt x="17028" y="12615"/>
                    <a:pt x="16452" y="11716"/>
                    <a:pt x="15732" y="10854"/>
                  </a:cubicBezTo>
                  <a:cubicBezTo>
                    <a:pt x="16452" y="9955"/>
                    <a:pt x="17064" y="9093"/>
                    <a:pt x="17532" y="8266"/>
                  </a:cubicBezTo>
                  <a:cubicBezTo>
                    <a:pt x="17784" y="8338"/>
                    <a:pt x="18000" y="8410"/>
                    <a:pt x="18216" y="8482"/>
                  </a:cubicBezTo>
                  <a:cubicBezTo>
                    <a:pt x="20124" y="9129"/>
                    <a:pt x="21240" y="9991"/>
                    <a:pt x="21240" y="10854"/>
                  </a:cubicBezTo>
                  <a:cubicBezTo>
                    <a:pt x="21276" y="11716"/>
                    <a:pt x="20160" y="12579"/>
                    <a:pt x="18252" y="1322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24EB51CB-AD1E-487F-88ED-A78D832D1124}"/>
                </a:ext>
              </a:extLst>
            </p:cNvPr>
            <p:cNvSpPr/>
            <p:nvPr/>
          </p:nvSpPr>
          <p:spPr>
            <a:xfrm>
              <a:off x="4226903" y="1875384"/>
              <a:ext cx="334550" cy="33455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7A919732-B9DC-4E05-B403-4D2CBDDFE9A9}"/>
                </a:ext>
              </a:extLst>
            </p:cNvPr>
            <p:cNvSpPr/>
            <p:nvPr/>
          </p:nvSpPr>
          <p:spPr>
            <a:xfrm>
              <a:off x="4226903" y="4068545"/>
              <a:ext cx="334550" cy="33455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5D7D889E-7AAD-4136-8DF0-3919F665E23C}"/>
                </a:ext>
              </a:extLst>
            </p:cNvPr>
            <p:cNvSpPr/>
            <p:nvPr/>
          </p:nvSpPr>
          <p:spPr>
            <a:xfrm>
              <a:off x="5342069" y="2953379"/>
              <a:ext cx="334550" cy="33455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8EA6519C-39F1-4DD1-A110-6D5AD81BA7A8}"/>
                </a:ext>
              </a:extLst>
            </p:cNvPr>
            <p:cNvSpPr/>
            <p:nvPr/>
          </p:nvSpPr>
          <p:spPr>
            <a:xfrm>
              <a:off x="3148909" y="2953379"/>
              <a:ext cx="334550" cy="33455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7A00182-E32F-461E-BA14-9DDD613472C0}"/>
                </a:ext>
              </a:extLst>
            </p:cNvPr>
            <p:cNvSpPr/>
            <p:nvPr/>
          </p:nvSpPr>
          <p:spPr>
            <a:xfrm>
              <a:off x="5007519" y="2209934"/>
              <a:ext cx="334550" cy="33455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73D8397C-653F-4B08-9237-B5123322460E}"/>
                </a:ext>
              </a:extLst>
            </p:cNvPr>
            <p:cNvSpPr/>
            <p:nvPr/>
          </p:nvSpPr>
          <p:spPr>
            <a:xfrm>
              <a:off x="3446286" y="3733995"/>
              <a:ext cx="334550" cy="33455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A36BBBF9-5331-440D-A3C8-078824F86441}"/>
                </a:ext>
              </a:extLst>
            </p:cNvPr>
            <p:cNvSpPr/>
            <p:nvPr/>
          </p:nvSpPr>
          <p:spPr>
            <a:xfrm>
              <a:off x="5007519" y="3733995"/>
              <a:ext cx="334550" cy="33455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B29326F9-7C14-4E85-8363-45D5E747572E}"/>
                </a:ext>
              </a:extLst>
            </p:cNvPr>
            <p:cNvSpPr/>
            <p:nvPr/>
          </p:nvSpPr>
          <p:spPr>
            <a:xfrm>
              <a:off x="3446286" y="2209934"/>
              <a:ext cx="334550" cy="33455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DE2A61A-8E73-466F-9C31-D555E72EAD50}"/>
              </a:ext>
            </a:extLst>
          </p:cNvPr>
          <p:cNvGrpSpPr/>
          <p:nvPr/>
        </p:nvGrpSpPr>
        <p:grpSpPr>
          <a:xfrm>
            <a:off x="6691483" y="3915110"/>
            <a:ext cx="2202816" cy="1360030"/>
            <a:chOff x="8921977" y="1312837"/>
            <a:chExt cx="2937088" cy="181337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04E3EC3-51FB-4A95-8C2A-9DB9002A728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69608DE-68FB-42F5-9382-1010304F063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773E7D4-1176-46EE-8038-CE66CDBD1B84}"/>
              </a:ext>
            </a:extLst>
          </p:cNvPr>
          <p:cNvGrpSpPr/>
          <p:nvPr/>
        </p:nvGrpSpPr>
        <p:grpSpPr>
          <a:xfrm>
            <a:off x="249702" y="3915113"/>
            <a:ext cx="2202816" cy="1360030"/>
            <a:chOff x="332936" y="2473878"/>
            <a:chExt cx="2937088" cy="181337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2EA784F-5D98-4061-A6C0-4382E595FAD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1709F2E-1EA3-46F4-9526-91E3E81D2A3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AA0553D-9278-42CF-9796-7FC04261F9D0}"/>
              </a:ext>
            </a:extLst>
          </p:cNvPr>
          <p:cNvGrpSpPr/>
          <p:nvPr/>
        </p:nvGrpSpPr>
        <p:grpSpPr>
          <a:xfrm>
            <a:off x="6697329" y="1781303"/>
            <a:ext cx="2202816" cy="1360030"/>
            <a:chOff x="8921977" y="1312837"/>
            <a:chExt cx="2937088" cy="18133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FFE4C61-10A4-4546-AD64-3D7C5294328C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00ED9B0-43D3-4A78-A2B1-F3DD9CD8B24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F2B5A18-594D-40E4-9692-36B44FAF54D3}"/>
              </a:ext>
            </a:extLst>
          </p:cNvPr>
          <p:cNvGrpSpPr/>
          <p:nvPr/>
        </p:nvGrpSpPr>
        <p:grpSpPr>
          <a:xfrm>
            <a:off x="255548" y="1781306"/>
            <a:ext cx="2202816" cy="1360030"/>
            <a:chOff x="332936" y="2473878"/>
            <a:chExt cx="2937088" cy="181337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83E583-F7A5-408A-A5D1-28B7FD6BAE3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C78DCBE-980F-4A40-82FD-4B6095AE28C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7" name="Circle">
            <a:extLst>
              <a:ext uri="{FF2B5EF4-FFF2-40B4-BE49-F238E27FC236}">
                <a16:creationId xmlns:a16="http://schemas.microsoft.com/office/drawing/2014/main" id="{2AD81B7E-CCEE-47C1-89F5-C8B55041ED03}"/>
              </a:ext>
            </a:extLst>
          </p:cNvPr>
          <p:cNvSpPr/>
          <p:nvPr/>
        </p:nvSpPr>
        <p:spPr>
          <a:xfrm>
            <a:off x="261395" y="1940813"/>
            <a:ext cx="259127" cy="25912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5B322479-4947-4AB2-B612-9CFE01A4E57B}"/>
              </a:ext>
            </a:extLst>
          </p:cNvPr>
          <p:cNvSpPr/>
          <p:nvPr/>
        </p:nvSpPr>
        <p:spPr>
          <a:xfrm>
            <a:off x="255549" y="4073149"/>
            <a:ext cx="259127" cy="25912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B1915869-0BBF-438D-948A-752724495837}"/>
              </a:ext>
            </a:extLst>
          </p:cNvPr>
          <p:cNvSpPr/>
          <p:nvPr/>
        </p:nvSpPr>
        <p:spPr>
          <a:xfrm>
            <a:off x="8641018" y="1940813"/>
            <a:ext cx="259127" cy="25912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4DCDBD28-E1F6-42C1-8045-7B73F17A4633}"/>
              </a:ext>
            </a:extLst>
          </p:cNvPr>
          <p:cNvSpPr/>
          <p:nvPr/>
        </p:nvSpPr>
        <p:spPr>
          <a:xfrm>
            <a:off x="8641018" y="4073148"/>
            <a:ext cx="259127" cy="25912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67547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Diagram Brain – Slide Template</vt:lpstr>
      <vt:lpstr>Radial Diagram Brain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Diagram Brain</dc:title>
  <dc:creator>PresentationGO.com</dc:creator>
  <dc:description>© Copyright PresentationGO.com</dc:description>
  <dcterms:created xsi:type="dcterms:W3CDTF">2014-11-26T05:14:11Z</dcterms:created>
  <dcterms:modified xsi:type="dcterms:W3CDTF">2020-01-08T21:42:12Z</dcterms:modified>
  <cp:category>Graphics &amp; Metaphors</cp:category>
</cp:coreProperties>
</file>