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5" r:id="rId4"/>
    <p:sldId id="31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24C2CB"/>
    <a:srgbClr val="FDB606"/>
    <a:srgbClr val="7013AC"/>
    <a:srgbClr val="004370"/>
    <a:srgbClr val="779803"/>
    <a:srgbClr val="C0021C"/>
    <a:srgbClr val="323A45"/>
    <a:srgbClr val="7A7E85"/>
    <a:srgbClr val="272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8" d="100"/>
          <a:sy n="108" d="100"/>
        </p:scale>
        <p:origin x="27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51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409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rgbClr val="32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6731001" y="4441741"/>
            <a:ext cx="2638531" cy="2416260"/>
            <a:chOff x="6959601" y="4673601"/>
            <a:chExt cx="2385342" cy="2184400"/>
          </a:xfrm>
        </p:grpSpPr>
        <p:grpSp>
          <p:nvGrpSpPr>
            <p:cNvPr id="6" name="Group 5"/>
            <p:cNvGrpSpPr/>
            <p:nvPr userDrawn="1"/>
          </p:nvGrpSpPr>
          <p:grpSpPr>
            <a:xfrm>
              <a:off x="6959601" y="4673601"/>
              <a:ext cx="2184400" cy="2184400"/>
              <a:chOff x="7135390" y="4727422"/>
              <a:chExt cx="1700099" cy="1700099"/>
            </a:xfrm>
          </p:grpSpPr>
          <p:sp>
            <p:nvSpPr>
              <p:cNvPr id="8" name="Diagonal Stripe 7"/>
              <p:cNvSpPr/>
              <p:nvPr/>
            </p:nvSpPr>
            <p:spPr>
              <a:xfrm rot="5400000" flipH="1">
                <a:off x="7135390" y="4727422"/>
                <a:ext cx="1700098" cy="1700098"/>
              </a:xfrm>
              <a:prstGeom prst="diagStripe">
                <a:avLst>
                  <a:gd name="adj" fmla="val 28377"/>
                </a:avLst>
              </a:prstGeom>
              <a:solidFill>
                <a:srgbClr val="EE1C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Diagonal Stripe 8"/>
              <p:cNvSpPr/>
              <p:nvPr/>
            </p:nvSpPr>
            <p:spPr>
              <a:xfrm rot="5400000" flipH="1">
                <a:off x="7315197" y="4907229"/>
                <a:ext cx="1520292" cy="1520292"/>
              </a:xfrm>
              <a:prstGeom prst="diagStripe">
                <a:avLst>
                  <a:gd name="adj" fmla="val 43317"/>
                </a:avLst>
              </a:prstGeom>
              <a:solidFill>
                <a:srgbClr val="B329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>
                <a:scene3d>
                  <a:camera prst="orthographicFront">
                    <a:rot lat="0" lon="0" rev="8100000"/>
                  </a:camera>
                  <a:lightRig rig="threePt" dir="t"/>
                </a:scene3d>
              </a:bodyPr>
              <a:lstStyle/>
              <a:p>
                <a:pPr algn="ctr"/>
                <a:endParaRPr lang="en-US" sz="1200" dirty="0">
                  <a:solidFill>
                    <a:schemeClr val="bg1"/>
                  </a:solidFill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7" name="Rectangle 6"/>
            <p:cNvSpPr/>
            <p:nvPr userDrawn="1"/>
          </p:nvSpPr>
          <p:spPr>
            <a:xfrm rot="18900000">
              <a:off x="7507581" y="5792731"/>
              <a:ext cx="1837362" cy="707886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rPr>
                <a:t>FREE!</a:t>
              </a:r>
              <a:endPara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2887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rgbClr val="32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779996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2832292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7">
    <p:bg>
      <p:bgPr>
        <a:solidFill>
          <a:srgbClr val="0000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156948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550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Designed</a:t>
            </a:r>
            <a:r>
              <a:rPr lang="en-US" baseline="0" dirty="0" smtClean="0">
                <a:solidFill>
                  <a:srgbClr val="4550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</a:t>
            </a:r>
            <a:endParaRPr lang="en-US" dirty="0">
              <a:solidFill>
                <a:srgbClr val="45505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97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rgbClr val="A5CD00"/>
                </a:solidFill>
                <a:effectLst/>
              </a:rPr>
              <a:t> by</a:t>
            </a:r>
            <a:endParaRPr lang="en-US" dirty="0">
              <a:solidFill>
                <a:srgbClr val="A5CD00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3130779" y="6121399"/>
            <a:ext cx="288245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&gt;</a:t>
            </a:r>
            <a:r>
              <a:rPr lang="en-US" baseline="0" dirty="0" smtClean="0">
                <a:solidFill>
                  <a:srgbClr val="A5CD00"/>
                </a:solidFill>
              </a:rPr>
              <a:t> the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339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85000"/>
                  </a:schemeClr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>
                    <a:lumMod val="85000"/>
                  </a:schemeClr>
                </a:solidFill>
                <a:effectLst/>
              </a:rPr>
              <a:t> by</a:t>
            </a:r>
            <a:endParaRPr lang="en-US" dirty="0">
              <a:solidFill>
                <a:schemeClr val="bg1">
                  <a:lumMod val="85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4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aseline="0" dirty="0" smtClean="0">
                <a:solidFill>
                  <a:srgbClr val="A5CD00"/>
                </a:solidFill>
              </a:rPr>
              <a:t>The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521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F05B23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rgbClr val="F05B23"/>
                </a:solidFill>
                <a:effectLst/>
              </a:rPr>
              <a:t> by</a:t>
            </a:r>
            <a:endParaRPr lang="en-US" dirty="0">
              <a:solidFill>
                <a:srgbClr val="F05B23"/>
              </a:solidFill>
              <a:effectLst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1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2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CDCDCD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9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solidFill>
          <a:srgbClr val="0D1D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FBBF00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rgbClr val="FBBF00"/>
                </a:solidFill>
                <a:effectLst/>
              </a:rPr>
              <a:t> by</a:t>
            </a:r>
            <a:endParaRPr lang="en-US" dirty="0">
              <a:solidFill>
                <a:srgbClr val="FBBF00"/>
              </a:solidFill>
              <a:effectLst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151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7F7F7F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rgbClr val="7F7F7F"/>
                </a:solidFill>
                <a:effectLst/>
              </a:rPr>
              <a:t> by</a:t>
            </a:r>
            <a:endParaRPr lang="en-US" dirty="0">
              <a:solidFill>
                <a:srgbClr val="7F7F7F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30779" y="6121399"/>
            <a:ext cx="288245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&gt;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the free PowerPoint library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5964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16000">
              <a:schemeClr val="accent1">
                <a:lumMod val="0"/>
                <a:lumOff val="100000"/>
              </a:schemeClr>
            </a:gs>
            <a:gs pos="100000">
              <a:srgbClr val="91ABB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083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4">
    <p:bg>
      <p:bgPr>
        <a:solidFill>
          <a:srgbClr val="E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rgbClr val="32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6731001" y="4441741"/>
            <a:ext cx="2638531" cy="2416260"/>
            <a:chOff x="6959601" y="4673601"/>
            <a:chExt cx="2385342" cy="2184400"/>
          </a:xfrm>
        </p:grpSpPr>
        <p:grpSp>
          <p:nvGrpSpPr>
            <p:cNvPr id="6" name="Group 5"/>
            <p:cNvGrpSpPr/>
            <p:nvPr userDrawn="1"/>
          </p:nvGrpSpPr>
          <p:grpSpPr>
            <a:xfrm>
              <a:off x="6959601" y="4673601"/>
              <a:ext cx="2184400" cy="2184400"/>
              <a:chOff x="7135390" y="4727422"/>
              <a:chExt cx="1700099" cy="1700099"/>
            </a:xfrm>
          </p:grpSpPr>
          <p:sp>
            <p:nvSpPr>
              <p:cNvPr id="8" name="Diagonal Stripe 7"/>
              <p:cNvSpPr/>
              <p:nvPr/>
            </p:nvSpPr>
            <p:spPr>
              <a:xfrm rot="5400000" flipH="1">
                <a:off x="7135390" y="4727422"/>
                <a:ext cx="1700098" cy="1700098"/>
              </a:xfrm>
              <a:prstGeom prst="diagStripe">
                <a:avLst>
                  <a:gd name="adj" fmla="val 28377"/>
                </a:avLst>
              </a:prstGeom>
              <a:solidFill>
                <a:srgbClr val="EE1C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Diagonal Stripe 8"/>
              <p:cNvSpPr/>
              <p:nvPr/>
            </p:nvSpPr>
            <p:spPr>
              <a:xfrm rot="5400000" flipH="1">
                <a:off x="7315197" y="4907229"/>
                <a:ext cx="1520292" cy="1520292"/>
              </a:xfrm>
              <a:prstGeom prst="diagStripe">
                <a:avLst>
                  <a:gd name="adj" fmla="val 43317"/>
                </a:avLst>
              </a:prstGeom>
              <a:solidFill>
                <a:srgbClr val="B329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>
                <a:scene3d>
                  <a:camera prst="orthographicFront">
                    <a:rot lat="0" lon="0" rev="8100000"/>
                  </a:camera>
                  <a:lightRig rig="threePt" dir="t"/>
                </a:scene3d>
              </a:bodyPr>
              <a:lstStyle/>
              <a:p>
                <a:pPr algn="ctr"/>
                <a:endParaRPr lang="en-US" sz="1200" dirty="0">
                  <a:solidFill>
                    <a:schemeClr val="bg1"/>
                  </a:solidFill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7" name="Rectangle 6"/>
            <p:cNvSpPr/>
            <p:nvPr userDrawn="1"/>
          </p:nvSpPr>
          <p:spPr>
            <a:xfrm rot="18900000">
              <a:off x="7507581" y="5792731"/>
              <a:ext cx="1837362" cy="707886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rPr>
                <a:t>FREE!</a:t>
              </a:r>
              <a:endPara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8445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5">
    <p:bg>
      <p:bgPr>
        <a:solidFill>
          <a:srgbClr val="E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rgbClr val="32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1943709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6">
    <p:bg>
      <p:bgPr>
        <a:solidFill>
          <a:srgbClr val="FDC4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605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7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739832" cy="10806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323A4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rgbClr val="32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6" name="Freeform 5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lumMod val="75000"/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45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1.xml"/><Relationship Id="rId9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9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10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701" r:id="rId5"/>
    <p:sldLayoutId id="2147483710" r:id="rId6"/>
    <p:sldLayoutId id="2147483712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9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10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1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7" r:id="rId3"/>
    <p:sldLayoutId id="2147483700" r:id="rId4"/>
    <p:sldLayoutId id="2147483695" r:id="rId5"/>
    <p:sldLayoutId id="2147483698" r:id="rId6"/>
    <p:sldLayoutId id="2147483699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Radial Diagram for PowerPoint</a:t>
            </a:r>
            <a:endParaRPr lang="en-US" dirty="0"/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 flipH="1">
            <a:off x="3898106" y="2595563"/>
            <a:ext cx="1374775" cy="1584325"/>
          </a:xfrm>
          <a:custGeom>
            <a:avLst/>
            <a:gdLst>
              <a:gd name="T0" fmla="*/ 2010 w 2010"/>
              <a:gd name="T1" fmla="*/ 1740 h 2320"/>
              <a:gd name="T2" fmla="*/ 1005 w 2010"/>
              <a:gd name="T3" fmla="*/ 2320 h 2320"/>
              <a:gd name="T4" fmla="*/ 0 w 2010"/>
              <a:gd name="T5" fmla="*/ 1740 h 2320"/>
              <a:gd name="T6" fmla="*/ 0 w 2010"/>
              <a:gd name="T7" fmla="*/ 581 h 2320"/>
              <a:gd name="T8" fmla="*/ 1005 w 2010"/>
              <a:gd name="T9" fmla="*/ 0 h 2320"/>
              <a:gd name="T10" fmla="*/ 2010 w 2010"/>
              <a:gd name="T11" fmla="*/ 581 h 2320"/>
              <a:gd name="T12" fmla="*/ 2010 w 2010"/>
              <a:gd name="T13" fmla="*/ 1740 h 2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10" h="2320">
                <a:moveTo>
                  <a:pt x="2010" y="1740"/>
                </a:moveTo>
                <a:lnTo>
                  <a:pt x="1005" y="2320"/>
                </a:lnTo>
                <a:lnTo>
                  <a:pt x="0" y="1740"/>
                </a:lnTo>
                <a:lnTo>
                  <a:pt x="0" y="581"/>
                </a:lnTo>
                <a:lnTo>
                  <a:pt x="1005" y="0"/>
                </a:lnTo>
                <a:lnTo>
                  <a:pt x="2010" y="581"/>
                </a:lnTo>
                <a:lnTo>
                  <a:pt x="2010" y="174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762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tIns="0" bIns="9144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</a:t>
            </a:r>
            <a:endParaRPr lang="fr-FR" sz="72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ntAwesome" pitchFamily="2" charset="0"/>
            </a:endParaRPr>
          </a:p>
        </p:txBody>
      </p:sp>
      <p:cxnSp>
        <p:nvCxnSpPr>
          <p:cNvPr id="5" name="Connecteur droit 28"/>
          <p:cNvCxnSpPr>
            <a:stCxn id="4" idx="0"/>
          </p:cNvCxnSpPr>
          <p:nvPr/>
        </p:nvCxnSpPr>
        <p:spPr bwMode="auto">
          <a:xfrm flipH="1">
            <a:off x="2983706" y="3783807"/>
            <a:ext cx="914400" cy="507206"/>
          </a:xfrm>
          <a:prstGeom prst="line">
            <a:avLst/>
          </a:prstGeom>
          <a:ln w="19050">
            <a:solidFill>
              <a:srgbClr val="C002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30"/>
          <p:cNvCxnSpPr>
            <a:endCxn id="4" idx="5"/>
          </p:cNvCxnSpPr>
          <p:nvPr/>
        </p:nvCxnSpPr>
        <p:spPr bwMode="auto">
          <a:xfrm>
            <a:off x="3044031" y="2492375"/>
            <a:ext cx="854075" cy="499952"/>
          </a:xfrm>
          <a:prstGeom prst="line">
            <a:avLst/>
          </a:prstGeom>
          <a:ln w="19050">
            <a:solidFill>
              <a:srgbClr val="24C2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32"/>
          <p:cNvCxnSpPr>
            <a:endCxn id="4" idx="4"/>
          </p:cNvCxnSpPr>
          <p:nvPr/>
        </p:nvCxnSpPr>
        <p:spPr bwMode="auto">
          <a:xfrm flipH="1">
            <a:off x="4585493" y="1620838"/>
            <a:ext cx="1" cy="974725"/>
          </a:xfrm>
          <a:prstGeom prst="line">
            <a:avLst/>
          </a:prstGeom>
          <a:ln w="19050">
            <a:solidFill>
              <a:srgbClr val="FDB6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34"/>
          <p:cNvCxnSpPr>
            <a:endCxn id="4" idx="3"/>
          </p:cNvCxnSpPr>
          <p:nvPr/>
        </p:nvCxnSpPr>
        <p:spPr bwMode="auto">
          <a:xfrm flipH="1">
            <a:off x="5272881" y="2492375"/>
            <a:ext cx="887414" cy="499952"/>
          </a:xfrm>
          <a:prstGeom prst="line">
            <a:avLst/>
          </a:prstGeom>
          <a:ln w="19050">
            <a:solidFill>
              <a:srgbClr val="7013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36"/>
          <p:cNvCxnSpPr>
            <a:endCxn id="4" idx="2"/>
          </p:cNvCxnSpPr>
          <p:nvPr/>
        </p:nvCxnSpPr>
        <p:spPr bwMode="auto">
          <a:xfrm flipH="1" flipV="1">
            <a:off x="5272881" y="3783807"/>
            <a:ext cx="887414" cy="507207"/>
          </a:xfrm>
          <a:prstGeom prst="line">
            <a:avLst/>
          </a:prstGeom>
          <a:ln w="19050">
            <a:solidFill>
              <a:srgbClr val="0043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38"/>
          <p:cNvCxnSpPr>
            <a:endCxn id="4" idx="1"/>
          </p:cNvCxnSpPr>
          <p:nvPr/>
        </p:nvCxnSpPr>
        <p:spPr bwMode="auto">
          <a:xfrm flipH="1" flipV="1">
            <a:off x="4585493" y="4179888"/>
            <a:ext cx="1" cy="1057276"/>
          </a:xfrm>
          <a:prstGeom prst="line">
            <a:avLst/>
          </a:prstGeom>
          <a:ln w="19050">
            <a:solidFill>
              <a:srgbClr val="7798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rme libre 4"/>
          <p:cNvSpPr/>
          <p:nvPr/>
        </p:nvSpPr>
        <p:spPr bwMode="auto">
          <a:xfrm>
            <a:off x="2547144" y="3854450"/>
            <a:ext cx="873125" cy="873125"/>
          </a:xfrm>
          <a:custGeom>
            <a:avLst/>
            <a:gdLst>
              <a:gd name="connsiteX0" fmla="*/ 0 w 1302173"/>
              <a:gd name="connsiteY0" fmla="*/ 651087 h 1302173"/>
              <a:gd name="connsiteX1" fmla="*/ 651087 w 1302173"/>
              <a:gd name="connsiteY1" fmla="*/ 0 h 1302173"/>
              <a:gd name="connsiteX2" fmla="*/ 1302174 w 1302173"/>
              <a:gd name="connsiteY2" fmla="*/ 651087 h 1302173"/>
              <a:gd name="connsiteX3" fmla="*/ 651087 w 1302173"/>
              <a:gd name="connsiteY3" fmla="*/ 1302174 h 1302173"/>
              <a:gd name="connsiteX4" fmla="*/ 0 w 1302173"/>
              <a:gd name="connsiteY4" fmla="*/ 651087 h 130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173" h="1302173">
                <a:moveTo>
                  <a:pt x="0" y="651087"/>
                </a:moveTo>
                <a:cubicBezTo>
                  <a:pt x="0" y="291502"/>
                  <a:pt x="291502" y="0"/>
                  <a:pt x="651087" y="0"/>
                </a:cubicBezTo>
                <a:cubicBezTo>
                  <a:pt x="1010672" y="0"/>
                  <a:pt x="1302174" y="291502"/>
                  <a:pt x="1302174" y="651087"/>
                </a:cubicBezTo>
                <a:cubicBezTo>
                  <a:pt x="1302174" y="1010672"/>
                  <a:pt x="1010672" y="1302174"/>
                  <a:pt x="651087" y="1302174"/>
                </a:cubicBezTo>
                <a:cubicBezTo>
                  <a:pt x="291502" y="1302174"/>
                  <a:pt x="0" y="1010672"/>
                  <a:pt x="0" y="651087"/>
                </a:cubicBezTo>
                <a:close/>
              </a:path>
            </a:pathLst>
          </a:custGeom>
          <a:solidFill>
            <a:srgbClr val="C0021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244475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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ntAwesome" pitchFamily="2" charset="0"/>
            </a:endParaRPr>
          </a:p>
        </p:txBody>
      </p:sp>
      <p:sp>
        <p:nvSpPr>
          <p:cNvPr id="12" name="Forme libre 8"/>
          <p:cNvSpPr/>
          <p:nvPr/>
        </p:nvSpPr>
        <p:spPr bwMode="auto">
          <a:xfrm>
            <a:off x="2607469" y="2057400"/>
            <a:ext cx="871537" cy="871538"/>
          </a:xfrm>
          <a:custGeom>
            <a:avLst/>
            <a:gdLst>
              <a:gd name="connsiteX0" fmla="*/ 0 w 1302173"/>
              <a:gd name="connsiteY0" fmla="*/ 651087 h 1302173"/>
              <a:gd name="connsiteX1" fmla="*/ 651087 w 1302173"/>
              <a:gd name="connsiteY1" fmla="*/ 0 h 1302173"/>
              <a:gd name="connsiteX2" fmla="*/ 1302174 w 1302173"/>
              <a:gd name="connsiteY2" fmla="*/ 651087 h 1302173"/>
              <a:gd name="connsiteX3" fmla="*/ 651087 w 1302173"/>
              <a:gd name="connsiteY3" fmla="*/ 1302174 h 1302173"/>
              <a:gd name="connsiteX4" fmla="*/ 0 w 1302173"/>
              <a:gd name="connsiteY4" fmla="*/ 651087 h 130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173" h="1302173">
                <a:moveTo>
                  <a:pt x="0" y="651087"/>
                </a:moveTo>
                <a:cubicBezTo>
                  <a:pt x="0" y="291502"/>
                  <a:pt x="291502" y="0"/>
                  <a:pt x="651087" y="0"/>
                </a:cubicBezTo>
                <a:cubicBezTo>
                  <a:pt x="1010672" y="0"/>
                  <a:pt x="1302174" y="291502"/>
                  <a:pt x="1302174" y="651087"/>
                </a:cubicBezTo>
                <a:cubicBezTo>
                  <a:pt x="1302174" y="1010672"/>
                  <a:pt x="1010672" y="1302174"/>
                  <a:pt x="651087" y="1302174"/>
                </a:cubicBezTo>
                <a:cubicBezTo>
                  <a:pt x="291502" y="1302174"/>
                  <a:pt x="0" y="1010672"/>
                  <a:pt x="0" y="651087"/>
                </a:cubicBezTo>
                <a:close/>
              </a:path>
            </a:pathLst>
          </a:custGeom>
          <a:solidFill>
            <a:srgbClr val="24C2C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244475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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ntAwesome" pitchFamily="2" charset="0"/>
            </a:endParaRPr>
          </a:p>
        </p:txBody>
      </p:sp>
      <p:sp>
        <p:nvSpPr>
          <p:cNvPr id="13" name="Forme libre 12"/>
          <p:cNvSpPr/>
          <p:nvPr/>
        </p:nvSpPr>
        <p:spPr bwMode="auto">
          <a:xfrm>
            <a:off x="4148931" y="1184275"/>
            <a:ext cx="873125" cy="873125"/>
          </a:xfrm>
          <a:custGeom>
            <a:avLst/>
            <a:gdLst>
              <a:gd name="connsiteX0" fmla="*/ 0 w 1302173"/>
              <a:gd name="connsiteY0" fmla="*/ 651087 h 1302173"/>
              <a:gd name="connsiteX1" fmla="*/ 651087 w 1302173"/>
              <a:gd name="connsiteY1" fmla="*/ 0 h 1302173"/>
              <a:gd name="connsiteX2" fmla="*/ 1302174 w 1302173"/>
              <a:gd name="connsiteY2" fmla="*/ 651087 h 1302173"/>
              <a:gd name="connsiteX3" fmla="*/ 651087 w 1302173"/>
              <a:gd name="connsiteY3" fmla="*/ 1302174 h 1302173"/>
              <a:gd name="connsiteX4" fmla="*/ 0 w 1302173"/>
              <a:gd name="connsiteY4" fmla="*/ 651087 h 130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173" h="1302173">
                <a:moveTo>
                  <a:pt x="0" y="651087"/>
                </a:moveTo>
                <a:cubicBezTo>
                  <a:pt x="0" y="291502"/>
                  <a:pt x="291502" y="0"/>
                  <a:pt x="651087" y="0"/>
                </a:cubicBezTo>
                <a:cubicBezTo>
                  <a:pt x="1010672" y="0"/>
                  <a:pt x="1302174" y="291502"/>
                  <a:pt x="1302174" y="651087"/>
                </a:cubicBezTo>
                <a:cubicBezTo>
                  <a:pt x="1302174" y="1010672"/>
                  <a:pt x="1010672" y="1302174"/>
                  <a:pt x="651087" y="1302174"/>
                </a:cubicBezTo>
                <a:cubicBezTo>
                  <a:pt x="291502" y="1302174"/>
                  <a:pt x="0" y="1010672"/>
                  <a:pt x="0" y="651087"/>
                </a:cubicBezTo>
                <a:close/>
              </a:path>
            </a:pathLst>
          </a:custGeom>
          <a:solidFill>
            <a:srgbClr val="FDB60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244475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</a:t>
            </a:r>
          </a:p>
        </p:txBody>
      </p:sp>
      <p:sp>
        <p:nvSpPr>
          <p:cNvPr id="14" name="Forme libre 16"/>
          <p:cNvSpPr/>
          <p:nvPr/>
        </p:nvSpPr>
        <p:spPr bwMode="auto">
          <a:xfrm>
            <a:off x="5723731" y="2057400"/>
            <a:ext cx="873125" cy="871538"/>
          </a:xfrm>
          <a:custGeom>
            <a:avLst/>
            <a:gdLst>
              <a:gd name="connsiteX0" fmla="*/ 0 w 1302173"/>
              <a:gd name="connsiteY0" fmla="*/ 651087 h 1302173"/>
              <a:gd name="connsiteX1" fmla="*/ 651087 w 1302173"/>
              <a:gd name="connsiteY1" fmla="*/ 0 h 1302173"/>
              <a:gd name="connsiteX2" fmla="*/ 1302174 w 1302173"/>
              <a:gd name="connsiteY2" fmla="*/ 651087 h 1302173"/>
              <a:gd name="connsiteX3" fmla="*/ 651087 w 1302173"/>
              <a:gd name="connsiteY3" fmla="*/ 1302174 h 1302173"/>
              <a:gd name="connsiteX4" fmla="*/ 0 w 1302173"/>
              <a:gd name="connsiteY4" fmla="*/ 651087 h 130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173" h="1302173">
                <a:moveTo>
                  <a:pt x="0" y="651087"/>
                </a:moveTo>
                <a:cubicBezTo>
                  <a:pt x="0" y="291502"/>
                  <a:pt x="291502" y="0"/>
                  <a:pt x="651087" y="0"/>
                </a:cubicBezTo>
                <a:cubicBezTo>
                  <a:pt x="1010672" y="0"/>
                  <a:pt x="1302174" y="291502"/>
                  <a:pt x="1302174" y="651087"/>
                </a:cubicBezTo>
                <a:cubicBezTo>
                  <a:pt x="1302174" y="1010672"/>
                  <a:pt x="1010672" y="1302174"/>
                  <a:pt x="651087" y="1302174"/>
                </a:cubicBezTo>
                <a:cubicBezTo>
                  <a:pt x="291502" y="1302174"/>
                  <a:pt x="0" y="1010672"/>
                  <a:pt x="0" y="651087"/>
                </a:cubicBezTo>
                <a:close/>
              </a:path>
            </a:pathLst>
          </a:custGeom>
          <a:solidFill>
            <a:srgbClr val="7013A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244475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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ntAwesome" pitchFamily="2" charset="0"/>
            </a:endParaRPr>
          </a:p>
        </p:txBody>
      </p:sp>
      <p:sp>
        <p:nvSpPr>
          <p:cNvPr id="15" name="Forme libre 20"/>
          <p:cNvSpPr/>
          <p:nvPr/>
        </p:nvSpPr>
        <p:spPr bwMode="auto">
          <a:xfrm>
            <a:off x="5723731" y="3854450"/>
            <a:ext cx="873125" cy="873125"/>
          </a:xfrm>
          <a:custGeom>
            <a:avLst/>
            <a:gdLst>
              <a:gd name="connsiteX0" fmla="*/ 0 w 1302173"/>
              <a:gd name="connsiteY0" fmla="*/ 651087 h 1302173"/>
              <a:gd name="connsiteX1" fmla="*/ 651087 w 1302173"/>
              <a:gd name="connsiteY1" fmla="*/ 0 h 1302173"/>
              <a:gd name="connsiteX2" fmla="*/ 1302174 w 1302173"/>
              <a:gd name="connsiteY2" fmla="*/ 651087 h 1302173"/>
              <a:gd name="connsiteX3" fmla="*/ 651087 w 1302173"/>
              <a:gd name="connsiteY3" fmla="*/ 1302174 h 1302173"/>
              <a:gd name="connsiteX4" fmla="*/ 0 w 1302173"/>
              <a:gd name="connsiteY4" fmla="*/ 651087 h 130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173" h="1302173">
                <a:moveTo>
                  <a:pt x="0" y="651087"/>
                </a:moveTo>
                <a:cubicBezTo>
                  <a:pt x="0" y="291502"/>
                  <a:pt x="291502" y="0"/>
                  <a:pt x="651087" y="0"/>
                </a:cubicBezTo>
                <a:cubicBezTo>
                  <a:pt x="1010672" y="0"/>
                  <a:pt x="1302174" y="291502"/>
                  <a:pt x="1302174" y="651087"/>
                </a:cubicBezTo>
                <a:cubicBezTo>
                  <a:pt x="1302174" y="1010672"/>
                  <a:pt x="1010672" y="1302174"/>
                  <a:pt x="651087" y="1302174"/>
                </a:cubicBezTo>
                <a:cubicBezTo>
                  <a:pt x="291502" y="1302174"/>
                  <a:pt x="0" y="1010672"/>
                  <a:pt x="0" y="651087"/>
                </a:cubicBezTo>
                <a:close/>
              </a:path>
            </a:pathLst>
          </a:custGeom>
          <a:solidFill>
            <a:srgbClr val="00437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244475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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ntAwesome" pitchFamily="2" charset="0"/>
            </a:endParaRPr>
          </a:p>
        </p:txBody>
      </p:sp>
      <p:sp>
        <p:nvSpPr>
          <p:cNvPr id="16" name="Forme libre 24"/>
          <p:cNvSpPr/>
          <p:nvPr/>
        </p:nvSpPr>
        <p:spPr bwMode="auto">
          <a:xfrm>
            <a:off x="4148931" y="4800600"/>
            <a:ext cx="873125" cy="873125"/>
          </a:xfrm>
          <a:custGeom>
            <a:avLst/>
            <a:gdLst>
              <a:gd name="connsiteX0" fmla="*/ 0 w 1302173"/>
              <a:gd name="connsiteY0" fmla="*/ 651087 h 1302173"/>
              <a:gd name="connsiteX1" fmla="*/ 651087 w 1302173"/>
              <a:gd name="connsiteY1" fmla="*/ 0 h 1302173"/>
              <a:gd name="connsiteX2" fmla="*/ 1302174 w 1302173"/>
              <a:gd name="connsiteY2" fmla="*/ 651087 h 1302173"/>
              <a:gd name="connsiteX3" fmla="*/ 651087 w 1302173"/>
              <a:gd name="connsiteY3" fmla="*/ 1302174 h 1302173"/>
              <a:gd name="connsiteX4" fmla="*/ 0 w 1302173"/>
              <a:gd name="connsiteY4" fmla="*/ 651087 h 130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173" h="1302173">
                <a:moveTo>
                  <a:pt x="0" y="651087"/>
                </a:moveTo>
                <a:cubicBezTo>
                  <a:pt x="0" y="291502"/>
                  <a:pt x="291502" y="0"/>
                  <a:pt x="651087" y="0"/>
                </a:cubicBezTo>
                <a:cubicBezTo>
                  <a:pt x="1010672" y="0"/>
                  <a:pt x="1302174" y="291502"/>
                  <a:pt x="1302174" y="651087"/>
                </a:cubicBezTo>
                <a:cubicBezTo>
                  <a:pt x="1302174" y="1010672"/>
                  <a:pt x="1010672" y="1302174"/>
                  <a:pt x="651087" y="1302174"/>
                </a:cubicBezTo>
                <a:cubicBezTo>
                  <a:pt x="291502" y="1302174"/>
                  <a:pt x="0" y="1010672"/>
                  <a:pt x="0" y="651087"/>
                </a:cubicBezTo>
                <a:close/>
              </a:path>
            </a:pathLst>
          </a:custGeom>
          <a:solidFill>
            <a:srgbClr val="77980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244475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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ntAwesom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1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Diagram for PowerPoint</a:t>
            </a:r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 flipH="1">
            <a:off x="3898106" y="2595563"/>
            <a:ext cx="1374775" cy="1584325"/>
          </a:xfrm>
          <a:custGeom>
            <a:avLst/>
            <a:gdLst>
              <a:gd name="T0" fmla="*/ 2010 w 2010"/>
              <a:gd name="T1" fmla="*/ 1740 h 2320"/>
              <a:gd name="T2" fmla="*/ 1005 w 2010"/>
              <a:gd name="T3" fmla="*/ 2320 h 2320"/>
              <a:gd name="T4" fmla="*/ 0 w 2010"/>
              <a:gd name="T5" fmla="*/ 1740 h 2320"/>
              <a:gd name="T6" fmla="*/ 0 w 2010"/>
              <a:gd name="T7" fmla="*/ 581 h 2320"/>
              <a:gd name="T8" fmla="*/ 1005 w 2010"/>
              <a:gd name="T9" fmla="*/ 0 h 2320"/>
              <a:gd name="T10" fmla="*/ 2010 w 2010"/>
              <a:gd name="T11" fmla="*/ 581 h 2320"/>
              <a:gd name="T12" fmla="*/ 2010 w 2010"/>
              <a:gd name="T13" fmla="*/ 1740 h 2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10" h="2320">
                <a:moveTo>
                  <a:pt x="2010" y="1740"/>
                </a:moveTo>
                <a:lnTo>
                  <a:pt x="1005" y="2320"/>
                </a:lnTo>
                <a:lnTo>
                  <a:pt x="0" y="1740"/>
                </a:lnTo>
                <a:lnTo>
                  <a:pt x="0" y="581"/>
                </a:lnTo>
                <a:lnTo>
                  <a:pt x="1005" y="0"/>
                </a:lnTo>
                <a:lnTo>
                  <a:pt x="2010" y="581"/>
                </a:lnTo>
                <a:lnTo>
                  <a:pt x="2010" y="174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762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tIns="0" bIns="9144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200" kern="0" dirty="0" smtClean="0">
                <a:solidFill>
                  <a:srgbClr val="2B32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</a:t>
            </a:r>
            <a:endParaRPr lang="fr-FR" sz="7200" kern="0" dirty="0">
              <a:solidFill>
                <a:srgbClr val="2B323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ntAwesome" pitchFamily="2" charset="0"/>
            </a:endParaRPr>
          </a:p>
        </p:txBody>
      </p:sp>
      <p:cxnSp>
        <p:nvCxnSpPr>
          <p:cNvPr id="5" name="Connecteur droit 28"/>
          <p:cNvCxnSpPr>
            <a:stCxn id="4" idx="0"/>
          </p:cNvCxnSpPr>
          <p:nvPr/>
        </p:nvCxnSpPr>
        <p:spPr bwMode="auto">
          <a:xfrm flipH="1">
            <a:off x="2983706" y="3784600"/>
            <a:ext cx="914400" cy="506413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30"/>
          <p:cNvCxnSpPr>
            <a:endCxn id="4" idx="5"/>
          </p:cNvCxnSpPr>
          <p:nvPr/>
        </p:nvCxnSpPr>
        <p:spPr bwMode="auto">
          <a:xfrm>
            <a:off x="3044031" y="2492375"/>
            <a:ext cx="854075" cy="500063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32"/>
          <p:cNvCxnSpPr>
            <a:endCxn id="4" idx="4"/>
          </p:cNvCxnSpPr>
          <p:nvPr/>
        </p:nvCxnSpPr>
        <p:spPr bwMode="auto">
          <a:xfrm>
            <a:off x="4585494" y="1620838"/>
            <a:ext cx="0" cy="974725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34"/>
          <p:cNvCxnSpPr>
            <a:endCxn id="4" idx="3"/>
          </p:cNvCxnSpPr>
          <p:nvPr/>
        </p:nvCxnSpPr>
        <p:spPr bwMode="auto">
          <a:xfrm flipH="1">
            <a:off x="5272881" y="2492375"/>
            <a:ext cx="887413" cy="500063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36"/>
          <p:cNvCxnSpPr>
            <a:endCxn id="4" idx="2"/>
          </p:cNvCxnSpPr>
          <p:nvPr/>
        </p:nvCxnSpPr>
        <p:spPr bwMode="auto">
          <a:xfrm flipH="1" flipV="1">
            <a:off x="5272881" y="3784600"/>
            <a:ext cx="887413" cy="506413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38"/>
          <p:cNvCxnSpPr>
            <a:endCxn id="4" idx="1"/>
          </p:cNvCxnSpPr>
          <p:nvPr/>
        </p:nvCxnSpPr>
        <p:spPr bwMode="auto">
          <a:xfrm flipV="1">
            <a:off x="4585494" y="4179888"/>
            <a:ext cx="0" cy="1057275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rme libre 4"/>
          <p:cNvSpPr/>
          <p:nvPr/>
        </p:nvSpPr>
        <p:spPr bwMode="auto">
          <a:xfrm>
            <a:off x="2547144" y="3854450"/>
            <a:ext cx="873125" cy="873125"/>
          </a:xfrm>
          <a:custGeom>
            <a:avLst/>
            <a:gdLst>
              <a:gd name="connsiteX0" fmla="*/ 0 w 1302173"/>
              <a:gd name="connsiteY0" fmla="*/ 651087 h 1302173"/>
              <a:gd name="connsiteX1" fmla="*/ 651087 w 1302173"/>
              <a:gd name="connsiteY1" fmla="*/ 0 h 1302173"/>
              <a:gd name="connsiteX2" fmla="*/ 1302174 w 1302173"/>
              <a:gd name="connsiteY2" fmla="*/ 651087 h 1302173"/>
              <a:gd name="connsiteX3" fmla="*/ 651087 w 1302173"/>
              <a:gd name="connsiteY3" fmla="*/ 1302174 h 1302173"/>
              <a:gd name="connsiteX4" fmla="*/ 0 w 1302173"/>
              <a:gd name="connsiteY4" fmla="*/ 651087 h 130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173" h="1302173">
                <a:moveTo>
                  <a:pt x="0" y="651087"/>
                </a:moveTo>
                <a:cubicBezTo>
                  <a:pt x="0" y="291502"/>
                  <a:pt x="291502" y="0"/>
                  <a:pt x="651087" y="0"/>
                </a:cubicBezTo>
                <a:cubicBezTo>
                  <a:pt x="1010672" y="0"/>
                  <a:pt x="1302174" y="291502"/>
                  <a:pt x="1302174" y="651087"/>
                </a:cubicBezTo>
                <a:cubicBezTo>
                  <a:pt x="1302174" y="1010672"/>
                  <a:pt x="1010672" y="1302174"/>
                  <a:pt x="651087" y="1302174"/>
                </a:cubicBezTo>
                <a:cubicBezTo>
                  <a:pt x="291502" y="1302174"/>
                  <a:pt x="0" y="1010672"/>
                  <a:pt x="0" y="651087"/>
                </a:cubicBezTo>
                <a:close/>
              </a:path>
            </a:pathLst>
          </a:custGeom>
          <a:solidFill>
            <a:srgbClr val="C0021C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244475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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ntAwesome" pitchFamily="2" charset="0"/>
            </a:endParaRPr>
          </a:p>
        </p:txBody>
      </p:sp>
      <p:sp>
        <p:nvSpPr>
          <p:cNvPr id="12" name="Forme libre 8"/>
          <p:cNvSpPr/>
          <p:nvPr/>
        </p:nvSpPr>
        <p:spPr bwMode="auto">
          <a:xfrm>
            <a:off x="2607469" y="2057400"/>
            <a:ext cx="871537" cy="871538"/>
          </a:xfrm>
          <a:custGeom>
            <a:avLst/>
            <a:gdLst>
              <a:gd name="connsiteX0" fmla="*/ 0 w 1302173"/>
              <a:gd name="connsiteY0" fmla="*/ 651087 h 1302173"/>
              <a:gd name="connsiteX1" fmla="*/ 651087 w 1302173"/>
              <a:gd name="connsiteY1" fmla="*/ 0 h 1302173"/>
              <a:gd name="connsiteX2" fmla="*/ 1302174 w 1302173"/>
              <a:gd name="connsiteY2" fmla="*/ 651087 h 1302173"/>
              <a:gd name="connsiteX3" fmla="*/ 651087 w 1302173"/>
              <a:gd name="connsiteY3" fmla="*/ 1302174 h 1302173"/>
              <a:gd name="connsiteX4" fmla="*/ 0 w 1302173"/>
              <a:gd name="connsiteY4" fmla="*/ 651087 h 130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173" h="1302173">
                <a:moveTo>
                  <a:pt x="0" y="651087"/>
                </a:moveTo>
                <a:cubicBezTo>
                  <a:pt x="0" y="291502"/>
                  <a:pt x="291502" y="0"/>
                  <a:pt x="651087" y="0"/>
                </a:cubicBezTo>
                <a:cubicBezTo>
                  <a:pt x="1010672" y="0"/>
                  <a:pt x="1302174" y="291502"/>
                  <a:pt x="1302174" y="651087"/>
                </a:cubicBezTo>
                <a:cubicBezTo>
                  <a:pt x="1302174" y="1010672"/>
                  <a:pt x="1010672" y="1302174"/>
                  <a:pt x="651087" y="1302174"/>
                </a:cubicBezTo>
                <a:cubicBezTo>
                  <a:pt x="291502" y="1302174"/>
                  <a:pt x="0" y="1010672"/>
                  <a:pt x="0" y="651087"/>
                </a:cubicBezTo>
                <a:close/>
              </a:path>
            </a:pathLst>
          </a:custGeom>
          <a:solidFill>
            <a:srgbClr val="24C2CB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244475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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ntAwesome" pitchFamily="2" charset="0"/>
            </a:endParaRPr>
          </a:p>
        </p:txBody>
      </p:sp>
      <p:sp>
        <p:nvSpPr>
          <p:cNvPr id="13" name="Forme libre 12"/>
          <p:cNvSpPr/>
          <p:nvPr/>
        </p:nvSpPr>
        <p:spPr bwMode="auto">
          <a:xfrm>
            <a:off x="4148931" y="1184275"/>
            <a:ext cx="873125" cy="873125"/>
          </a:xfrm>
          <a:custGeom>
            <a:avLst/>
            <a:gdLst>
              <a:gd name="connsiteX0" fmla="*/ 0 w 1302173"/>
              <a:gd name="connsiteY0" fmla="*/ 651087 h 1302173"/>
              <a:gd name="connsiteX1" fmla="*/ 651087 w 1302173"/>
              <a:gd name="connsiteY1" fmla="*/ 0 h 1302173"/>
              <a:gd name="connsiteX2" fmla="*/ 1302174 w 1302173"/>
              <a:gd name="connsiteY2" fmla="*/ 651087 h 1302173"/>
              <a:gd name="connsiteX3" fmla="*/ 651087 w 1302173"/>
              <a:gd name="connsiteY3" fmla="*/ 1302174 h 1302173"/>
              <a:gd name="connsiteX4" fmla="*/ 0 w 1302173"/>
              <a:gd name="connsiteY4" fmla="*/ 651087 h 130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173" h="1302173">
                <a:moveTo>
                  <a:pt x="0" y="651087"/>
                </a:moveTo>
                <a:cubicBezTo>
                  <a:pt x="0" y="291502"/>
                  <a:pt x="291502" y="0"/>
                  <a:pt x="651087" y="0"/>
                </a:cubicBezTo>
                <a:cubicBezTo>
                  <a:pt x="1010672" y="0"/>
                  <a:pt x="1302174" y="291502"/>
                  <a:pt x="1302174" y="651087"/>
                </a:cubicBezTo>
                <a:cubicBezTo>
                  <a:pt x="1302174" y="1010672"/>
                  <a:pt x="1010672" y="1302174"/>
                  <a:pt x="651087" y="1302174"/>
                </a:cubicBezTo>
                <a:cubicBezTo>
                  <a:pt x="291502" y="1302174"/>
                  <a:pt x="0" y="1010672"/>
                  <a:pt x="0" y="651087"/>
                </a:cubicBezTo>
                <a:close/>
              </a:path>
            </a:pathLst>
          </a:custGeom>
          <a:solidFill>
            <a:srgbClr val="FDB606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244475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</a:t>
            </a:r>
          </a:p>
        </p:txBody>
      </p:sp>
      <p:sp>
        <p:nvSpPr>
          <p:cNvPr id="14" name="Forme libre 16"/>
          <p:cNvSpPr/>
          <p:nvPr/>
        </p:nvSpPr>
        <p:spPr bwMode="auto">
          <a:xfrm>
            <a:off x="5723731" y="2057400"/>
            <a:ext cx="873125" cy="871538"/>
          </a:xfrm>
          <a:custGeom>
            <a:avLst/>
            <a:gdLst>
              <a:gd name="connsiteX0" fmla="*/ 0 w 1302173"/>
              <a:gd name="connsiteY0" fmla="*/ 651087 h 1302173"/>
              <a:gd name="connsiteX1" fmla="*/ 651087 w 1302173"/>
              <a:gd name="connsiteY1" fmla="*/ 0 h 1302173"/>
              <a:gd name="connsiteX2" fmla="*/ 1302174 w 1302173"/>
              <a:gd name="connsiteY2" fmla="*/ 651087 h 1302173"/>
              <a:gd name="connsiteX3" fmla="*/ 651087 w 1302173"/>
              <a:gd name="connsiteY3" fmla="*/ 1302174 h 1302173"/>
              <a:gd name="connsiteX4" fmla="*/ 0 w 1302173"/>
              <a:gd name="connsiteY4" fmla="*/ 651087 h 130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173" h="1302173">
                <a:moveTo>
                  <a:pt x="0" y="651087"/>
                </a:moveTo>
                <a:cubicBezTo>
                  <a:pt x="0" y="291502"/>
                  <a:pt x="291502" y="0"/>
                  <a:pt x="651087" y="0"/>
                </a:cubicBezTo>
                <a:cubicBezTo>
                  <a:pt x="1010672" y="0"/>
                  <a:pt x="1302174" y="291502"/>
                  <a:pt x="1302174" y="651087"/>
                </a:cubicBezTo>
                <a:cubicBezTo>
                  <a:pt x="1302174" y="1010672"/>
                  <a:pt x="1010672" y="1302174"/>
                  <a:pt x="651087" y="1302174"/>
                </a:cubicBezTo>
                <a:cubicBezTo>
                  <a:pt x="291502" y="1302174"/>
                  <a:pt x="0" y="1010672"/>
                  <a:pt x="0" y="651087"/>
                </a:cubicBezTo>
                <a:close/>
              </a:path>
            </a:pathLst>
          </a:custGeom>
          <a:solidFill>
            <a:srgbClr val="7013AC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244475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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ntAwesome" pitchFamily="2" charset="0"/>
            </a:endParaRPr>
          </a:p>
        </p:txBody>
      </p:sp>
      <p:sp>
        <p:nvSpPr>
          <p:cNvPr id="15" name="Forme libre 20"/>
          <p:cNvSpPr/>
          <p:nvPr/>
        </p:nvSpPr>
        <p:spPr bwMode="auto">
          <a:xfrm>
            <a:off x="5723731" y="3854450"/>
            <a:ext cx="873125" cy="873125"/>
          </a:xfrm>
          <a:custGeom>
            <a:avLst/>
            <a:gdLst>
              <a:gd name="connsiteX0" fmla="*/ 0 w 1302173"/>
              <a:gd name="connsiteY0" fmla="*/ 651087 h 1302173"/>
              <a:gd name="connsiteX1" fmla="*/ 651087 w 1302173"/>
              <a:gd name="connsiteY1" fmla="*/ 0 h 1302173"/>
              <a:gd name="connsiteX2" fmla="*/ 1302174 w 1302173"/>
              <a:gd name="connsiteY2" fmla="*/ 651087 h 1302173"/>
              <a:gd name="connsiteX3" fmla="*/ 651087 w 1302173"/>
              <a:gd name="connsiteY3" fmla="*/ 1302174 h 1302173"/>
              <a:gd name="connsiteX4" fmla="*/ 0 w 1302173"/>
              <a:gd name="connsiteY4" fmla="*/ 651087 h 130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173" h="1302173">
                <a:moveTo>
                  <a:pt x="0" y="651087"/>
                </a:moveTo>
                <a:cubicBezTo>
                  <a:pt x="0" y="291502"/>
                  <a:pt x="291502" y="0"/>
                  <a:pt x="651087" y="0"/>
                </a:cubicBezTo>
                <a:cubicBezTo>
                  <a:pt x="1010672" y="0"/>
                  <a:pt x="1302174" y="291502"/>
                  <a:pt x="1302174" y="651087"/>
                </a:cubicBezTo>
                <a:cubicBezTo>
                  <a:pt x="1302174" y="1010672"/>
                  <a:pt x="1010672" y="1302174"/>
                  <a:pt x="651087" y="1302174"/>
                </a:cubicBezTo>
                <a:cubicBezTo>
                  <a:pt x="291502" y="1302174"/>
                  <a:pt x="0" y="1010672"/>
                  <a:pt x="0" y="651087"/>
                </a:cubicBezTo>
                <a:close/>
              </a:path>
            </a:pathLst>
          </a:custGeom>
          <a:solidFill>
            <a:srgbClr val="00437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244475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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ntAwesome" pitchFamily="2" charset="0"/>
            </a:endParaRPr>
          </a:p>
        </p:txBody>
      </p:sp>
      <p:sp>
        <p:nvSpPr>
          <p:cNvPr id="16" name="Forme libre 24"/>
          <p:cNvSpPr/>
          <p:nvPr/>
        </p:nvSpPr>
        <p:spPr bwMode="auto">
          <a:xfrm>
            <a:off x="4148931" y="4800600"/>
            <a:ext cx="873125" cy="873125"/>
          </a:xfrm>
          <a:custGeom>
            <a:avLst/>
            <a:gdLst>
              <a:gd name="connsiteX0" fmla="*/ 0 w 1302173"/>
              <a:gd name="connsiteY0" fmla="*/ 651087 h 1302173"/>
              <a:gd name="connsiteX1" fmla="*/ 651087 w 1302173"/>
              <a:gd name="connsiteY1" fmla="*/ 0 h 1302173"/>
              <a:gd name="connsiteX2" fmla="*/ 1302174 w 1302173"/>
              <a:gd name="connsiteY2" fmla="*/ 651087 h 1302173"/>
              <a:gd name="connsiteX3" fmla="*/ 651087 w 1302173"/>
              <a:gd name="connsiteY3" fmla="*/ 1302174 h 1302173"/>
              <a:gd name="connsiteX4" fmla="*/ 0 w 1302173"/>
              <a:gd name="connsiteY4" fmla="*/ 651087 h 130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173" h="1302173">
                <a:moveTo>
                  <a:pt x="0" y="651087"/>
                </a:moveTo>
                <a:cubicBezTo>
                  <a:pt x="0" y="291502"/>
                  <a:pt x="291502" y="0"/>
                  <a:pt x="651087" y="0"/>
                </a:cubicBezTo>
                <a:cubicBezTo>
                  <a:pt x="1010672" y="0"/>
                  <a:pt x="1302174" y="291502"/>
                  <a:pt x="1302174" y="651087"/>
                </a:cubicBezTo>
                <a:cubicBezTo>
                  <a:pt x="1302174" y="1010672"/>
                  <a:pt x="1010672" y="1302174"/>
                  <a:pt x="651087" y="1302174"/>
                </a:cubicBezTo>
                <a:cubicBezTo>
                  <a:pt x="291502" y="1302174"/>
                  <a:pt x="0" y="1010672"/>
                  <a:pt x="0" y="651087"/>
                </a:cubicBezTo>
                <a:close/>
              </a:path>
            </a:pathLst>
          </a:custGeom>
          <a:solidFill>
            <a:srgbClr val="779803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244475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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ntAwesom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46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7587</TotalTime>
  <Words>49</Words>
  <PresentationFormat>On-screen Show (4:3)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FontAwesome</vt:lpstr>
      <vt:lpstr>Helvetica</vt:lpstr>
      <vt:lpstr>Open Sans</vt:lpstr>
      <vt:lpstr>Template PresentationGo</vt:lpstr>
      <vt:lpstr>Template PresentationGo Dark</vt:lpstr>
      <vt:lpstr>Custom Design</vt:lpstr>
      <vt:lpstr>Radial Diagram for PowerPoint</vt:lpstr>
      <vt:lpstr>Radial Diagram for PowerPoint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2016-04-07T15:17:15Z</dcterms:modified>
</cp:coreProperties>
</file>