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5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0" y="106331"/>
            <a:ext cx="3529690" cy="739056"/>
          </a:xfrm>
        </p:spPr>
        <p:txBody>
          <a:bodyPr>
            <a:noAutofit/>
          </a:bodyPr>
          <a:lstStyle/>
          <a:p>
            <a:r>
              <a:rPr lang="en-US" dirty="0"/>
              <a:t>Radial Diagram for PowerPoint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6FB03A-9CDC-4948-8527-5128511962E7}"/>
              </a:ext>
            </a:extLst>
          </p:cNvPr>
          <p:cNvGrpSpPr/>
          <p:nvPr/>
        </p:nvGrpSpPr>
        <p:grpSpPr>
          <a:xfrm>
            <a:off x="6646846" y="1631380"/>
            <a:ext cx="2202816" cy="1013782"/>
            <a:chOff x="8921977" y="1435947"/>
            <a:chExt cx="2937088" cy="135170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490BF5-5C71-442A-B901-B6B72E1B8AB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FC778A0-EB8C-4EE8-89A8-C7A188902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69793B6-4152-4D4F-A486-80D896A19AFD}"/>
              </a:ext>
            </a:extLst>
          </p:cNvPr>
          <p:cNvGrpSpPr/>
          <p:nvPr/>
        </p:nvGrpSpPr>
        <p:grpSpPr>
          <a:xfrm>
            <a:off x="5723636" y="2828258"/>
            <a:ext cx="2202816" cy="1013782"/>
            <a:chOff x="8921977" y="4042608"/>
            <a:chExt cx="2937088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4DC6C4-D23D-4BEA-82B8-B01E53334A9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5EE4E9-68F9-4F71-8016-6B28CC863A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EB0739-CAAD-4D68-AB63-FE09D4951234}"/>
              </a:ext>
            </a:extLst>
          </p:cNvPr>
          <p:cNvGrpSpPr/>
          <p:nvPr/>
        </p:nvGrpSpPr>
        <p:grpSpPr>
          <a:xfrm>
            <a:off x="6646846" y="4025136"/>
            <a:ext cx="2202816" cy="1013782"/>
            <a:chOff x="8921977" y="1435947"/>
            <a:chExt cx="2937088" cy="13517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A7220FB-3169-4887-BE16-8E5AFAC1DD2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554F125-261A-42E3-8D1C-58C86C66D4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7F4CB0-C69D-4CDD-867B-AE0362FBAB70}"/>
              </a:ext>
            </a:extLst>
          </p:cNvPr>
          <p:cNvGrpSpPr/>
          <p:nvPr/>
        </p:nvGrpSpPr>
        <p:grpSpPr>
          <a:xfrm>
            <a:off x="5723636" y="5222013"/>
            <a:ext cx="2202816" cy="1013782"/>
            <a:chOff x="8921977" y="4042608"/>
            <a:chExt cx="2937088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7E79AC-B63C-4BEC-A9F4-69ADC5085EB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0DFE455-81D6-4760-B015-5E7F7509ED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AA47ED0A-D615-4FB3-A5C7-0D4D4C98FDF2}"/>
              </a:ext>
            </a:extLst>
          </p:cNvPr>
          <p:cNvSpPr/>
          <p:nvPr/>
        </p:nvSpPr>
        <p:spPr>
          <a:xfrm rot="4385300">
            <a:off x="5262579" y="2141659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933003C-96BB-49F7-A452-E537AB7DDF53}"/>
              </a:ext>
            </a:extLst>
          </p:cNvPr>
          <p:cNvSpPr/>
          <p:nvPr/>
        </p:nvSpPr>
        <p:spPr>
          <a:xfrm>
            <a:off x="1" y="0"/>
            <a:ext cx="5197929" cy="6858000"/>
          </a:xfrm>
          <a:custGeom>
            <a:avLst/>
            <a:gdLst>
              <a:gd name="connsiteX0" fmla="*/ 0 w 5197931"/>
              <a:gd name="connsiteY0" fmla="*/ 0 h 6858002"/>
              <a:gd name="connsiteX1" fmla="*/ 3904748 w 5197931"/>
              <a:gd name="connsiteY1" fmla="*/ 0 h 6858002"/>
              <a:gd name="connsiteX2" fmla="*/ 4010977 w 5197931"/>
              <a:gd name="connsiteY2" fmla="*/ 122634 h 6858002"/>
              <a:gd name="connsiteX3" fmla="*/ 5197931 w 5197931"/>
              <a:gd name="connsiteY3" fmla="*/ 3429000 h 6858002"/>
              <a:gd name="connsiteX4" fmla="*/ 4010977 w 5197931"/>
              <a:gd name="connsiteY4" fmla="*/ 6735366 h 6858002"/>
              <a:gd name="connsiteX5" fmla="*/ 3904747 w 5197931"/>
              <a:gd name="connsiteY5" fmla="*/ 6858002 h 6858002"/>
              <a:gd name="connsiteX6" fmla="*/ 0 w 5197931"/>
              <a:gd name="connsiteY6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931" h="6858002">
                <a:moveTo>
                  <a:pt x="0" y="0"/>
                </a:moveTo>
                <a:lnTo>
                  <a:pt x="3904748" y="0"/>
                </a:lnTo>
                <a:lnTo>
                  <a:pt x="4010977" y="122634"/>
                </a:lnTo>
                <a:cubicBezTo>
                  <a:pt x="4752492" y="1021143"/>
                  <a:pt x="5197931" y="2173053"/>
                  <a:pt x="5197931" y="3429000"/>
                </a:cubicBezTo>
                <a:cubicBezTo>
                  <a:pt x="5197931" y="4684948"/>
                  <a:pt x="4752492" y="5836858"/>
                  <a:pt x="4010977" y="6735366"/>
                </a:cubicBezTo>
                <a:lnTo>
                  <a:pt x="390474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AA25A26-F71A-4AEE-A2C5-202863F7E4E6}"/>
              </a:ext>
            </a:extLst>
          </p:cNvPr>
          <p:cNvSpPr/>
          <p:nvPr/>
        </p:nvSpPr>
        <p:spPr>
          <a:xfrm rot="20585300">
            <a:off x="3879684" y="1482373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99E34685-947A-4756-9C92-093CB9C0F45A}"/>
              </a:ext>
            </a:extLst>
          </p:cNvPr>
          <p:cNvSpPr/>
          <p:nvPr/>
        </p:nvSpPr>
        <p:spPr>
          <a:xfrm rot="7407010">
            <a:off x="3169073" y="6073910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E896421-3B7D-425D-87B4-6DEEF424D85B}"/>
              </a:ext>
            </a:extLst>
          </p:cNvPr>
          <p:cNvSpPr/>
          <p:nvPr/>
        </p:nvSpPr>
        <p:spPr>
          <a:xfrm>
            <a:off x="-2" y="1"/>
            <a:ext cx="4158344" cy="6857999"/>
          </a:xfrm>
          <a:custGeom>
            <a:avLst/>
            <a:gdLst>
              <a:gd name="connsiteX0" fmla="*/ 0 w 4158345"/>
              <a:gd name="connsiteY0" fmla="*/ 0 h 6858001"/>
              <a:gd name="connsiteX1" fmla="*/ 2351919 w 4158345"/>
              <a:gd name="connsiteY1" fmla="*/ 0 h 6858001"/>
              <a:gd name="connsiteX2" fmla="*/ 2488005 w 4158345"/>
              <a:gd name="connsiteY2" fmla="*/ 96773 h 6858001"/>
              <a:gd name="connsiteX3" fmla="*/ 4158345 w 4158345"/>
              <a:gd name="connsiteY3" fmla="*/ 3429002 h 6858001"/>
              <a:gd name="connsiteX4" fmla="*/ 2488005 w 4158345"/>
              <a:gd name="connsiteY4" fmla="*/ 6761228 h 6858001"/>
              <a:gd name="connsiteX5" fmla="*/ 2351919 w 4158345"/>
              <a:gd name="connsiteY5" fmla="*/ 6858001 h 6858001"/>
              <a:gd name="connsiteX6" fmla="*/ 0 w 4158345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8345" h="6858001">
                <a:moveTo>
                  <a:pt x="0" y="0"/>
                </a:moveTo>
                <a:lnTo>
                  <a:pt x="2351919" y="0"/>
                </a:lnTo>
                <a:lnTo>
                  <a:pt x="2488005" y="96773"/>
                </a:lnTo>
                <a:cubicBezTo>
                  <a:pt x="3502004" y="855097"/>
                  <a:pt x="4158345" y="2065400"/>
                  <a:pt x="4158345" y="3429002"/>
                </a:cubicBezTo>
                <a:cubicBezTo>
                  <a:pt x="4158345" y="4792601"/>
                  <a:pt x="3502004" y="6002904"/>
                  <a:pt x="2488005" y="6761228"/>
                </a:cubicBezTo>
                <a:lnTo>
                  <a:pt x="2351919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2776792-5F3E-44D8-AD75-A631FC8A516B}"/>
              </a:ext>
            </a:extLst>
          </p:cNvPr>
          <p:cNvSpPr/>
          <p:nvPr/>
        </p:nvSpPr>
        <p:spPr>
          <a:xfrm rot="2007010">
            <a:off x="2359904" y="5072489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C91A3B3E-7155-4D87-B3B1-9B247D1193E5}"/>
              </a:ext>
            </a:extLst>
          </p:cNvPr>
          <p:cNvSpPr/>
          <p:nvPr/>
        </p:nvSpPr>
        <p:spPr>
          <a:xfrm rot="5400000">
            <a:off x="3207593" y="373493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F397794-94F3-4554-AEF4-1900997CC691}"/>
              </a:ext>
            </a:extLst>
          </p:cNvPr>
          <p:cNvSpPr/>
          <p:nvPr/>
        </p:nvSpPr>
        <p:spPr>
          <a:xfrm>
            <a:off x="-1" y="298571"/>
            <a:ext cx="3130430" cy="6260856"/>
          </a:xfrm>
          <a:custGeom>
            <a:avLst/>
            <a:gdLst>
              <a:gd name="connsiteX0" fmla="*/ 2 w 3130431"/>
              <a:gd name="connsiteY0" fmla="*/ 0 h 6260858"/>
              <a:gd name="connsiteX1" fmla="*/ 3130431 w 3130431"/>
              <a:gd name="connsiteY1" fmla="*/ 3130430 h 6260858"/>
              <a:gd name="connsiteX2" fmla="*/ 2 w 3130431"/>
              <a:gd name="connsiteY2" fmla="*/ 6260858 h 6260858"/>
              <a:gd name="connsiteX3" fmla="*/ 0 w 3130431"/>
              <a:gd name="connsiteY3" fmla="*/ 6260858 h 6260858"/>
              <a:gd name="connsiteX4" fmla="*/ 0 w 3130431"/>
              <a:gd name="connsiteY4" fmla="*/ 0 h 62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0431" h="6260858">
                <a:moveTo>
                  <a:pt x="2" y="0"/>
                </a:moveTo>
                <a:cubicBezTo>
                  <a:pt x="1728890" y="0"/>
                  <a:pt x="3130431" y="1401541"/>
                  <a:pt x="3130431" y="3130430"/>
                </a:cubicBezTo>
                <a:cubicBezTo>
                  <a:pt x="3130431" y="4859318"/>
                  <a:pt x="1728890" y="6260858"/>
                  <a:pt x="2" y="6260858"/>
                </a:cubicBezTo>
                <a:lnTo>
                  <a:pt x="0" y="62608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D8B884A-8F14-4000-AD07-0E7114236F11}"/>
              </a:ext>
            </a:extLst>
          </p:cNvPr>
          <p:cNvSpPr/>
          <p:nvPr/>
        </p:nvSpPr>
        <p:spPr>
          <a:xfrm>
            <a:off x="1980564" y="2905346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4F617032-906B-4A35-A550-306E7C8DF6FE}"/>
              </a:ext>
            </a:extLst>
          </p:cNvPr>
          <p:cNvSpPr/>
          <p:nvPr/>
        </p:nvSpPr>
        <p:spPr>
          <a:xfrm rot="2470639">
            <a:off x="1771184" y="190708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5106990-95B8-4988-827C-2C94B3348372}"/>
              </a:ext>
            </a:extLst>
          </p:cNvPr>
          <p:cNvSpPr/>
          <p:nvPr/>
        </p:nvSpPr>
        <p:spPr>
          <a:xfrm>
            <a:off x="-1" y="1348919"/>
            <a:ext cx="2080081" cy="4160160"/>
          </a:xfrm>
          <a:custGeom>
            <a:avLst/>
            <a:gdLst>
              <a:gd name="connsiteX0" fmla="*/ 1 w 2080081"/>
              <a:gd name="connsiteY0" fmla="*/ 0 h 4160161"/>
              <a:gd name="connsiteX1" fmla="*/ 2080081 w 2080081"/>
              <a:gd name="connsiteY1" fmla="*/ 2080080 h 4160161"/>
              <a:gd name="connsiteX2" fmla="*/ 1 w 2080081"/>
              <a:gd name="connsiteY2" fmla="*/ 4160161 h 4160161"/>
              <a:gd name="connsiteX3" fmla="*/ 0 w 2080081"/>
              <a:gd name="connsiteY3" fmla="*/ 4160161 h 4160161"/>
              <a:gd name="connsiteX4" fmla="*/ 0 w 2080081"/>
              <a:gd name="connsiteY4" fmla="*/ 0 h 41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0081" h="4160161">
                <a:moveTo>
                  <a:pt x="1" y="0"/>
                </a:moveTo>
                <a:cubicBezTo>
                  <a:pt x="1148797" y="0"/>
                  <a:pt x="2080081" y="931285"/>
                  <a:pt x="2080081" y="2080080"/>
                </a:cubicBezTo>
                <a:cubicBezTo>
                  <a:pt x="2080081" y="3228877"/>
                  <a:pt x="1148797" y="4160161"/>
                  <a:pt x="1" y="4160161"/>
                </a:cubicBezTo>
                <a:lnTo>
                  <a:pt x="0" y="416016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01017-60AB-4A17-95BD-CCC58E0C5605}"/>
              </a:ext>
            </a:extLst>
          </p:cNvPr>
          <p:cNvSpPr/>
          <p:nvPr/>
        </p:nvSpPr>
        <p:spPr>
          <a:xfrm rot="18670639">
            <a:off x="254535" y="1658125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D767ADF-7FF2-4412-9F82-EAF2F066AE58}"/>
              </a:ext>
            </a:extLst>
          </p:cNvPr>
          <p:cNvSpPr/>
          <p:nvPr/>
        </p:nvSpPr>
        <p:spPr>
          <a:xfrm>
            <a:off x="1" y="2387600"/>
            <a:ext cx="1041402" cy="2082802"/>
          </a:xfrm>
          <a:custGeom>
            <a:avLst/>
            <a:gdLst>
              <a:gd name="connsiteX0" fmla="*/ 2 w 1041403"/>
              <a:gd name="connsiteY0" fmla="*/ 0 h 2082803"/>
              <a:gd name="connsiteX1" fmla="*/ 1041403 w 1041403"/>
              <a:gd name="connsiteY1" fmla="*/ 1041402 h 2082803"/>
              <a:gd name="connsiteX2" fmla="*/ 2 w 1041403"/>
              <a:gd name="connsiteY2" fmla="*/ 2082803 h 2082803"/>
              <a:gd name="connsiteX3" fmla="*/ 0 w 1041403"/>
              <a:gd name="connsiteY3" fmla="*/ 2082802 h 2082803"/>
              <a:gd name="connsiteX4" fmla="*/ 0 w 1041403"/>
              <a:gd name="connsiteY4" fmla="*/ 1 h 208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03" h="2082803">
                <a:moveTo>
                  <a:pt x="2" y="0"/>
                </a:moveTo>
                <a:cubicBezTo>
                  <a:pt x="575152" y="0"/>
                  <a:pt x="1041403" y="466251"/>
                  <a:pt x="1041403" y="1041402"/>
                </a:cubicBezTo>
                <a:cubicBezTo>
                  <a:pt x="1041403" y="1616551"/>
                  <a:pt x="575152" y="2082803"/>
                  <a:pt x="2" y="2082803"/>
                </a:cubicBezTo>
                <a:lnTo>
                  <a:pt x="0" y="2082802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D2B41E68-D5B9-4B20-AD8B-8E1CF56E2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707" y="2767962"/>
            <a:ext cx="639365" cy="639365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64CF7B87-39B9-44D2-9A90-917368F95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3597" y="6005778"/>
            <a:ext cx="639365" cy="639365"/>
          </a:xfrm>
          <a:prstGeom prst="rect">
            <a:avLst/>
          </a:prstGeom>
        </p:spPr>
      </p:pic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4FE52767-11AC-4826-9398-79EFCAEB4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2140" y="4057249"/>
            <a:ext cx="639365" cy="639365"/>
          </a:xfrm>
          <a:prstGeom prst="rect">
            <a:avLst/>
          </a:prstGeom>
        </p:spPr>
      </p:pic>
      <p:pic>
        <p:nvPicPr>
          <p:cNvPr id="101" name="Graphic 100" descr="Rocket">
            <a:extLst>
              <a:ext uri="{FF2B5EF4-FFF2-40B4-BE49-F238E27FC236}">
                <a16:creationId xmlns:a16="http://schemas.microsoft.com/office/drawing/2014/main" id="{0EE4B67A-E740-4376-84E1-FC1FB877BB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0891" y="2801624"/>
            <a:ext cx="639365" cy="6393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DB459F2C-3AEF-41D7-8094-18678734A3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11817" y="4469880"/>
            <a:ext cx="491744" cy="491744"/>
          </a:xfrm>
          <a:prstGeom prst="rect">
            <a:avLst/>
          </a:prstGeom>
        </p:spPr>
      </p:pic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9606D88F-8AEE-4CD0-8A38-5D6DE70BE7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175583" y="5666757"/>
            <a:ext cx="491744" cy="491744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840D506B-54E4-4962-8D81-CFB7BB96E3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01477" y="3273002"/>
            <a:ext cx="491744" cy="491744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221B4E14-54D7-42F8-BC5D-B4B5D7563A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11817" y="2076124"/>
            <a:ext cx="491744" cy="4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8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574" y="106331"/>
            <a:ext cx="3482775" cy="739056"/>
          </a:xfrm>
        </p:spPr>
        <p:txBody>
          <a:bodyPr>
            <a:noAutofit/>
          </a:bodyPr>
          <a:lstStyle/>
          <a:p>
            <a:r>
              <a:rPr lang="en-US" dirty="0"/>
              <a:t>Radial Diagram for PowerPoint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6FB03A-9CDC-4948-8527-5128511962E7}"/>
              </a:ext>
            </a:extLst>
          </p:cNvPr>
          <p:cNvGrpSpPr/>
          <p:nvPr/>
        </p:nvGrpSpPr>
        <p:grpSpPr>
          <a:xfrm>
            <a:off x="6646846" y="1631380"/>
            <a:ext cx="2202816" cy="1013782"/>
            <a:chOff x="8921977" y="1435947"/>
            <a:chExt cx="2937088" cy="135170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2490BF5-5C71-442A-B901-B6B72E1B8AB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FC778A0-EB8C-4EE8-89A8-C7A188902A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69793B6-4152-4D4F-A486-80D896A19AFD}"/>
              </a:ext>
            </a:extLst>
          </p:cNvPr>
          <p:cNvGrpSpPr/>
          <p:nvPr/>
        </p:nvGrpSpPr>
        <p:grpSpPr>
          <a:xfrm>
            <a:off x="5723636" y="2828258"/>
            <a:ext cx="2202816" cy="1013782"/>
            <a:chOff x="8921977" y="4042608"/>
            <a:chExt cx="2937088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4DC6C4-D23D-4BEA-82B8-B01E53334A9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05EE4E9-68F9-4F71-8016-6B28CC863A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EB0739-CAAD-4D68-AB63-FE09D4951234}"/>
              </a:ext>
            </a:extLst>
          </p:cNvPr>
          <p:cNvGrpSpPr/>
          <p:nvPr/>
        </p:nvGrpSpPr>
        <p:grpSpPr>
          <a:xfrm>
            <a:off x="6646846" y="4025136"/>
            <a:ext cx="2202816" cy="1013782"/>
            <a:chOff x="8921977" y="1435947"/>
            <a:chExt cx="2937088" cy="13517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A7220FB-3169-4887-BE16-8E5AFAC1DD2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554F125-261A-42E3-8D1C-58C86C66D49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7F4CB0-C69D-4CDD-867B-AE0362FBAB70}"/>
              </a:ext>
            </a:extLst>
          </p:cNvPr>
          <p:cNvGrpSpPr/>
          <p:nvPr/>
        </p:nvGrpSpPr>
        <p:grpSpPr>
          <a:xfrm>
            <a:off x="5723636" y="5222013"/>
            <a:ext cx="2202816" cy="1013782"/>
            <a:chOff x="8921977" y="4042608"/>
            <a:chExt cx="2937088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7E79AC-B63C-4BEC-A9F4-69ADC5085EBC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0DFE455-81D6-4760-B015-5E7F7509ED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AA47ED0A-D615-4FB3-A5C7-0D4D4C98FDF2}"/>
              </a:ext>
            </a:extLst>
          </p:cNvPr>
          <p:cNvSpPr/>
          <p:nvPr/>
        </p:nvSpPr>
        <p:spPr>
          <a:xfrm rot="4385300">
            <a:off x="5262579" y="2141659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933003C-96BB-49F7-A452-E537AB7DDF53}"/>
              </a:ext>
            </a:extLst>
          </p:cNvPr>
          <p:cNvSpPr/>
          <p:nvPr/>
        </p:nvSpPr>
        <p:spPr>
          <a:xfrm>
            <a:off x="1" y="0"/>
            <a:ext cx="5197929" cy="6858000"/>
          </a:xfrm>
          <a:custGeom>
            <a:avLst/>
            <a:gdLst>
              <a:gd name="connsiteX0" fmla="*/ 0 w 5197931"/>
              <a:gd name="connsiteY0" fmla="*/ 0 h 6858002"/>
              <a:gd name="connsiteX1" fmla="*/ 3904748 w 5197931"/>
              <a:gd name="connsiteY1" fmla="*/ 0 h 6858002"/>
              <a:gd name="connsiteX2" fmla="*/ 4010977 w 5197931"/>
              <a:gd name="connsiteY2" fmla="*/ 122634 h 6858002"/>
              <a:gd name="connsiteX3" fmla="*/ 5197931 w 5197931"/>
              <a:gd name="connsiteY3" fmla="*/ 3429000 h 6858002"/>
              <a:gd name="connsiteX4" fmla="*/ 4010977 w 5197931"/>
              <a:gd name="connsiteY4" fmla="*/ 6735366 h 6858002"/>
              <a:gd name="connsiteX5" fmla="*/ 3904747 w 5197931"/>
              <a:gd name="connsiteY5" fmla="*/ 6858002 h 6858002"/>
              <a:gd name="connsiteX6" fmla="*/ 0 w 5197931"/>
              <a:gd name="connsiteY6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7931" h="6858002">
                <a:moveTo>
                  <a:pt x="0" y="0"/>
                </a:moveTo>
                <a:lnTo>
                  <a:pt x="3904748" y="0"/>
                </a:lnTo>
                <a:lnTo>
                  <a:pt x="4010977" y="122634"/>
                </a:lnTo>
                <a:cubicBezTo>
                  <a:pt x="4752492" y="1021143"/>
                  <a:pt x="5197931" y="2173053"/>
                  <a:pt x="5197931" y="3429000"/>
                </a:cubicBezTo>
                <a:cubicBezTo>
                  <a:pt x="5197931" y="4684948"/>
                  <a:pt x="4752492" y="5836858"/>
                  <a:pt x="4010977" y="6735366"/>
                </a:cubicBezTo>
                <a:lnTo>
                  <a:pt x="390474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AA25A26-F71A-4AEE-A2C5-202863F7E4E6}"/>
              </a:ext>
            </a:extLst>
          </p:cNvPr>
          <p:cNvSpPr/>
          <p:nvPr/>
        </p:nvSpPr>
        <p:spPr>
          <a:xfrm rot="20585300">
            <a:off x="3879684" y="1482373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99E34685-947A-4756-9C92-093CB9C0F45A}"/>
              </a:ext>
            </a:extLst>
          </p:cNvPr>
          <p:cNvSpPr/>
          <p:nvPr/>
        </p:nvSpPr>
        <p:spPr>
          <a:xfrm rot="7407010">
            <a:off x="3169073" y="6073910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E896421-3B7D-425D-87B4-6DEEF424D85B}"/>
              </a:ext>
            </a:extLst>
          </p:cNvPr>
          <p:cNvSpPr/>
          <p:nvPr/>
        </p:nvSpPr>
        <p:spPr>
          <a:xfrm>
            <a:off x="-2" y="1"/>
            <a:ext cx="4158344" cy="6857999"/>
          </a:xfrm>
          <a:custGeom>
            <a:avLst/>
            <a:gdLst>
              <a:gd name="connsiteX0" fmla="*/ 0 w 4158345"/>
              <a:gd name="connsiteY0" fmla="*/ 0 h 6858001"/>
              <a:gd name="connsiteX1" fmla="*/ 2351919 w 4158345"/>
              <a:gd name="connsiteY1" fmla="*/ 0 h 6858001"/>
              <a:gd name="connsiteX2" fmla="*/ 2488005 w 4158345"/>
              <a:gd name="connsiteY2" fmla="*/ 96773 h 6858001"/>
              <a:gd name="connsiteX3" fmla="*/ 4158345 w 4158345"/>
              <a:gd name="connsiteY3" fmla="*/ 3429002 h 6858001"/>
              <a:gd name="connsiteX4" fmla="*/ 2488005 w 4158345"/>
              <a:gd name="connsiteY4" fmla="*/ 6761228 h 6858001"/>
              <a:gd name="connsiteX5" fmla="*/ 2351919 w 4158345"/>
              <a:gd name="connsiteY5" fmla="*/ 6858001 h 6858001"/>
              <a:gd name="connsiteX6" fmla="*/ 0 w 4158345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8345" h="6858001">
                <a:moveTo>
                  <a:pt x="0" y="0"/>
                </a:moveTo>
                <a:lnTo>
                  <a:pt x="2351919" y="0"/>
                </a:lnTo>
                <a:lnTo>
                  <a:pt x="2488005" y="96773"/>
                </a:lnTo>
                <a:cubicBezTo>
                  <a:pt x="3502004" y="855097"/>
                  <a:pt x="4158345" y="2065400"/>
                  <a:pt x="4158345" y="3429002"/>
                </a:cubicBezTo>
                <a:cubicBezTo>
                  <a:pt x="4158345" y="4792601"/>
                  <a:pt x="3502004" y="6002904"/>
                  <a:pt x="2488005" y="6761228"/>
                </a:cubicBezTo>
                <a:lnTo>
                  <a:pt x="2351919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2776792-5F3E-44D8-AD75-A631FC8A516B}"/>
              </a:ext>
            </a:extLst>
          </p:cNvPr>
          <p:cNvSpPr/>
          <p:nvPr/>
        </p:nvSpPr>
        <p:spPr>
          <a:xfrm rot="2007010">
            <a:off x="2359904" y="5072489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C91A3B3E-7155-4D87-B3B1-9B247D1193E5}"/>
              </a:ext>
            </a:extLst>
          </p:cNvPr>
          <p:cNvSpPr/>
          <p:nvPr/>
        </p:nvSpPr>
        <p:spPr>
          <a:xfrm rot="5400000">
            <a:off x="3207593" y="373493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F397794-94F3-4554-AEF4-1900997CC691}"/>
              </a:ext>
            </a:extLst>
          </p:cNvPr>
          <p:cNvSpPr/>
          <p:nvPr/>
        </p:nvSpPr>
        <p:spPr>
          <a:xfrm>
            <a:off x="-1" y="298571"/>
            <a:ext cx="3130430" cy="6260856"/>
          </a:xfrm>
          <a:custGeom>
            <a:avLst/>
            <a:gdLst>
              <a:gd name="connsiteX0" fmla="*/ 2 w 3130431"/>
              <a:gd name="connsiteY0" fmla="*/ 0 h 6260858"/>
              <a:gd name="connsiteX1" fmla="*/ 3130431 w 3130431"/>
              <a:gd name="connsiteY1" fmla="*/ 3130430 h 6260858"/>
              <a:gd name="connsiteX2" fmla="*/ 2 w 3130431"/>
              <a:gd name="connsiteY2" fmla="*/ 6260858 h 6260858"/>
              <a:gd name="connsiteX3" fmla="*/ 0 w 3130431"/>
              <a:gd name="connsiteY3" fmla="*/ 6260858 h 6260858"/>
              <a:gd name="connsiteX4" fmla="*/ 0 w 3130431"/>
              <a:gd name="connsiteY4" fmla="*/ 0 h 6260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0431" h="6260858">
                <a:moveTo>
                  <a:pt x="2" y="0"/>
                </a:moveTo>
                <a:cubicBezTo>
                  <a:pt x="1728890" y="0"/>
                  <a:pt x="3130431" y="1401541"/>
                  <a:pt x="3130431" y="3130430"/>
                </a:cubicBezTo>
                <a:cubicBezTo>
                  <a:pt x="3130431" y="4859318"/>
                  <a:pt x="1728890" y="6260858"/>
                  <a:pt x="2" y="6260858"/>
                </a:cubicBezTo>
                <a:lnTo>
                  <a:pt x="0" y="62608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D8B884A-8F14-4000-AD07-0E7114236F11}"/>
              </a:ext>
            </a:extLst>
          </p:cNvPr>
          <p:cNvSpPr/>
          <p:nvPr/>
        </p:nvSpPr>
        <p:spPr>
          <a:xfrm>
            <a:off x="1980564" y="2905346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4F617032-906B-4A35-A550-306E7C8DF6FE}"/>
              </a:ext>
            </a:extLst>
          </p:cNvPr>
          <p:cNvSpPr/>
          <p:nvPr/>
        </p:nvSpPr>
        <p:spPr>
          <a:xfrm rot="2470639">
            <a:off x="1771184" y="1907085"/>
            <a:ext cx="170884" cy="60745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5106990-95B8-4988-827C-2C94B3348372}"/>
              </a:ext>
            </a:extLst>
          </p:cNvPr>
          <p:cNvSpPr/>
          <p:nvPr/>
        </p:nvSpPr>
        <p:spPr>
          <a:xfrm>
            <a:off x="-1" y="1348919"/>
            <a:ext cx="2080081" cy="4160160"/>
          </a:xfrm>
          <a:custGeom>
            <a:avLst/>
            <a:gdLst>
              <a:gd name="connsiteX0" fmla="*/ 1 w 2080081"/>
              <a:gd name="connsiteY0" fmla="*/ 0 h 4160161"/>
              <a:gd name="connsiteX1" fmla="*/ 2080081 w 2080081"/>
              <a:gd name="connsiteY1" fmla="*/ 2080080 h 4160161"/>
              <a:gd name="connsiteX2" fmla="*/ 1 w 2080081"/>
              <a:gd name="connsiteY2" fmla="*/ 4160161 h 4160161"/>
              <a:gd name="connsiteX3" fmla="*/ 0 w 2080081"/>
              <a:gd name="connsiteY3" fmla="*/ 4160161 h 4160161"/>
              <a:gd name="connsiteX4" fmla="*/ 0 w 2080081"/>
              <a:gd name="connsiteY4" fmla="*/ 0 h 41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0081" h="4160161">
                <a:moveTo>
                  <a:pt x="1" y="0"/>
                </a:moveTo>
                <a:cubicBezTo>
                  <a:pt x="1148797" y="0"/>
                  <a:pt x="2080081" y="931285"/>
                  <a:pt x="2080081" y="2080080"/>
                </a:cubicBezTo>
                <a:cubicBezTo>
                  <a:pt x="2080081" y="3228877"/>
                  <a:pt x="1148797" y="4160161"/>
                  <a:pt x="1" y="4160161"/>
                </a:cubicBezTo>
                <a:lnTo>
                  <a:pt x="0" y="416016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C301017-60AB-4A17-95BD-CCC58E0C5605}"/>
              </a:ext>
            </a:extLst>
          </p:cNvPr>
          <p:cNvSpPr/>
          <p:nvPr/>
        </p:nvSpPr>
        <p:spPr>
          <a:xfrm rot="18670639">
            <a:off x="254535" y="1658125"/>
            <a:ext cx="1635246" cy="1047870"/>
          </a:xfrm>
          <a:custGeom>
            <a:avLst/>
            <a:gdLst>
              <a:gd name="connsiteX0" fmla="*/ 0 w 1635247"/>
              <a:gd name="connsiteY0" fmla="*/ 0 h 1047870"/>
              <a:gd name="connsiteX1" fmla="*/ 1597295 w 1635247"/>
              <a:gd name="connsiteY1" fmla="*/ 0 h 1047870"/>
              <a:gd name="connsiteX2" fmla="*/ 1605064 w 1635247"/>
              <a:gd name="connsiteY2" fmla="*/ 51408 h 1047870"/>
              <a:gd name="connsiteX3" fmla="*/ 1635247 w 1635247"/>
              <a:gd name="connsiteY3" fmla="*/ 554989 h 1047870"/>
              <a:gd name="connsiteX4" fmla="*/ 1627628 w 1635247"/>
              <a:gd name="connsiteY4" fmla="*/ 808795 h 1047870"/>
              <a:gd name="connsiteX5" fmla="*/ 1606031 w 1635247"/>
              <a:gd name="connsiteY5" fmla="*/ 1047870 h 1047870"/>
              <a:gd name="connsiteX6" fmla="*/ 0 w 1635247"/>
              <a:gd name="connsiteY6" fmla="*/ 1047870 h 10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247" h="1047870">
                <a:moveTo>
                  <a:pt x="0" y="0"/>
                </a:moveTo>
                <a:lnTo>
                  <a:pt x="1597295" y="0"/>
                </a:lnTo>
                <a:lnTo>
                  <a:pt x="1605064" y="51408"/>
                </a:lnTo>
                <a:cubicBezTo>
                  <a:pt x="1624992" y="216484"/>
                  <a:pt x="1635247" y="384539"/>
                  <a:pt x="1635247" y="554989"/>
                </a:cubicBezTo>
                <a:cubicBezTo>
                  <a:pt x="1635247" y="640214"/>
                  <a:pt x="1632683" y="724840"/>
                  <a:pt x="1627628" y="808795"/>
                </a:cubicBezTo>
                <a:lnTo>
                  <a:pt x="1606031" y="1047870"/>
                </a:lnTo>
                <a:lnTo>
                  <a:pt x="0" y="104787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0" rIns="10287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>
                <a:solidFill>
                  <a:schemeClr val="tx1"/>
                </a:solidFill>
              </a:rPr>
              <a:t>Lorem Ipsum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D767ADF-7FF2-4412-9F82-EAF2F066AE58}"/>
              </a:ext>
            </a:extLst>
          </p:cNvPr>
          <p:cNvSpPr/>
          <p:nvPr/>
        </p:nvSpPr>
        <p:spPr>
          <a:xfrm>
            <a:off x="1" y="2387600"/>
            <a:ext cx="1041402" cy="2082802"/>
          </a:xfrm>
          <a:custGeom>
            <a:avLst/>
            <a:gdLst>
              <a:gd name="connsiteX0" fmla="*/ 2 w 1041403"/>
              <a:gd name="connsiteY0" fmla="*/ 0 h 2082803"/>
              <a:gd name="connsiteX1" fmla="*/ 1041403 w 1041403"/>
              <a:gd name="connsiteY1" fmla="*/ 1041402 h 2082803"/>
              <a:gd name="connsiteX2" fmla="*/ 2 w 1041403"/>
              <a:gd name="connsiteY2" fmla="*/ 2082803 h 2082803"/>
              <a:gd name="connsiteX3" fmla="*/ 0 w 1041403"/>
              <a:gd name="connsiteY3" fmla="*/ 2082802 h 2082803"/>
              <a:gd name="connsiteX4" fmla="*/ 0 w 1041403"/>
              <a:gd name="connsiteY4" fmla="*/ 1 h 208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1403" h="2082803">
                <a:moveTo>
                  <a:pt x="2" y="0"/>
                </a:moveTo>
                <a:cubicBezTo>
                  <a:pt x="575152" y="0"/>
                  <a:pt x="1041403" y="466251"/>
                  <a:pt x="1041403" y="1041402"/>
                </a:cubicBezTo>
                <a:cubicBezTo>
                  <a:pt x="1041403" y="1616551"/>
                  <a:pt x="575152" y="2082803"/>
                  <a:pt x="2" y="2082803"/>
                </a:cubicBezTo>
                <a:lnTo>
                  <a:pt x="0" y="2082802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D2B41E68-D5B9-4B20-AD8B-8E1CF56E2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7707" y="2767962"/>
            <a:ext cx="639365" cy="639365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64CF7B87-39B9-44D2-9A90-917368F95D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3597" y="6005778"/>
            <a:ext cx="639365" cy="639365"/>
          </a:xfrm>
          <a:prstGeom prst="rect">
            <a:avLst/>
          </a:prstGeom>
        </p:spPr>
      </p:pic>
      <p:pic>
        <p:nvPicPr>
          <p:cNvPr id="100" name="Graphic 99" descr="Lightbulb">
            <a:extLst>
              <a:ext uri="{FF2B5EF4-FFF2-40B4-BE49-F238E27FC236}">
                <a16:creationId xmlns:a16="http://schemas.microsoft.com/office/drawing/2014/main" id="{4FE52767-11AC-4826-9398-79EFCAEB4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2140" y="4057249"/>
            <a:ext cx="639365" cy="639365"/>
          </a:xfrm>
          <a:prstGeom prst="rect">
            <a:avLst/>
          </a:prstGeom>
        </p:spPr>
      </p:pic>
      <p:pic>
        <p:nvPicPr>
          <p:cNvPr id="101" name="Graphic 100" descr="Rocket">
            <a:extLst>
              <a:ext uri="{FF2B5EF4-FFF2-40B4-BE49-F238E27FC236}">
                <a16:creationId xmlns:a16="http://schemas.microsoft.com/office/drawing/2014/main" id="{0EE4B67A-E740-4376-84E1-FC1FB877BB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0891" y="2801624"/>
            <a:ext cx="639365" cy="639365"/>
          </a:xfrm>
          <a:prstGeom prst="rect">
            <a:avLst/>
          </a:prstGeom>
        </p:spPr>
      </p:pic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DB459F2C-3AEF-41D7-8094-18678734A3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11817" y="4469880"/>
            <a:ext cx="491744" cy="491744"/>
          </a:xfrm>
          <a:prstGeom prst="rect">
            <a:avLst/>
          </a:prstGeom>
        </p:spPr>
      </p:pic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9606D88F-8AEE-4CD0-8A38-5D6DE70BE7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175583" y="5666757"/>
            <a:ext cx="491744" cy="491744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840D506B-54E4-4962-8D81-CFB7BB96E3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101477" y="3273002"/>
            <a:ext cx="491744" cy="491744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221B4E14-54D7-42F8-BC5D-B4B5D7563A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11817" y="2076124"/>
            <a:ext cx="491744" cy="4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348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for PowerPoint</vt:lpstr>
      <vt:lpstr>Radial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2019-02-20T17:41:04Z</dcterms:modified>
  <cp:category>Charts &amp; Diagrams</cp:category>
</cp:coreProperties>
</file>