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9"/>
  </p:notesMasterIdLst>
  <p:sldIdLst>
    <p:sldId id="352" r:id="rId4"/>
    <p:sldId id="365" r:id="rId5"/>
    <p:sldId id="362" r:id="rId6"/>
    <p:sldId id="366" r:id="rId7"/>
    <p:sldId id="307"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p:scale>
          <a:sx n="100" d="100"/>
          <a:sy n="100" d="100"/>
        </p:scale>
        <p:origin x="2604" y="12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6/2/2020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105108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29299884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4</a:t>
            </a:fld>
            <a:endParaRPr lang="en-US"/>
          </a:p>
        </p:txBody>
      </p:sp>
    </p:spTree>
    <p:extLst>
      <p:ext uri="{BB962C8B-B14F-4D97-AF65-F5344CB8AC3E}">
        <p14:creationId xmlns:p14="http://schemas.microsoft.com/office/powerpoint/2010/main" val="32618700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5</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6/2/2020</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rmAutofit/>
          </a:bodyPr>
          <a:lstStyle/>
          <a:p>
            <a:r>
              <a:rPr lang="en-US" dirty="0"/>
              <a:t>Radial Gauge Chart – Slide Template</a:t>
            </a:r>
          </a:p>
        </p:txBody>
      </p:sp>
      <p:sp>
        <p:nvSpPr>
          <p:cNvPr id="18" name="TextBox 17">
            <a:extLst>
              <a:ext uri="{FF2B5EF4-FFF2-40B4-BE49-F238E27FC236}">
                <a16:creationId xmlns:a16="http://schemas.microsoft.com/office/drawing/2014/main" id="{88946B2A-833B-4776-AADB-4FA07C4CEF06}"/>
              </a:ext>
            </a:extLst>
          </p:cNvPr>
          <p:cNvSpPr txBox="1"/>
          <p:nvPr/>
        </p:nvSpPr>
        <p:spPr>
          <a:xfrm>
            <a:off x="1850107" y="5229610"/>
            <a:ext cx="1285929" cy="646331"/>
          </a:xfrm>
          <a:prstGeom prst="rect">
            <a:avLst/>
          </a:prstGeom>
          <a:noFill/>
        </p:spPr>
        <p:txBody>
          <a:bodyPr wrap="none" rtlCol="0">
            <a:spAutoFit/>
          </a:bodyPr>
          <a:lstStyle/>
          <a:p>
            <a:pPr algn="ctr"/>
            <a:r>
              <a:rPr lang="en-US" sz="3600" cap="all" dirty="0">
                <a:solidFill>
                  <a:schemeClr val="bg1">
                    <a:lumMod val="50000"/>
                  </a:schemeClr>
                </a:solidFill>
              </a:rPr>
              <a:t>Poor</a:t>
            </a:r>
          </a:p>
        </p:txBody>
      </p:sp>
      <p:sp>
        <p:nvSpPr>
          <p:cNvPr id="19" name="TextBox 18">
            <a:extLst>
              <a:ext uri="{FF2B5EF4-FFF2-40B4-BE49-F238E27FC236}">
                <a16:creationId xmlns:a16="http://schemas.microsoft.com/office/drawing/2014/main" id="{CD62729A-3E20-4AB8-865D-0EF4A0AB4D8E}"/>
              </a:ext>
            </a:extLst>
          </p:cNvPr>
          <p:cNvSpPr txBox="1"/>
          <p:nvPr/>
        </p:nvSpPr>
        <p:spPr>
          <a:xfrm>
            <a:off x="5964681" y="5229610"/>
            <a:ext cx="1372492" cy="646331"/>
          </a:xfrm>
          <a:prstGeom prst="rect">
            <a:avLst/>
          </a:prstGeom>
          <a:noFill/>
        </p:spPr>
        <p:txBody>
          <a:bodyPr wrap="none" rtlCol="0">
            <a:spAutoFit/>
          </a:bodyPr>
          <a:lstStyle/>
          <a:p>
            <a:pPr algn="ctr"/>
            <a:r>
              <a:rPr lang="en-US" sz="3600" cap="all" dirty="0">
                <a:solidFill>
                  <a:schemeClr val="bg1">
                    <a:lumMod val="50000"/>
                  </a:schemeClr>
                </a:solidFill>
              </a:rPr>
              <a:t>Good</a:t>
            </a:r>
          </a:p>
        </p:txBody>
      </p:sp>
      <p:grpSp>
        <p:nvGrpSpPr>
          <p:cNvPr id="54" name="Group 53">
            <a:extLst>
              <a:ext uri="{FF2B5EF4-FFF2-40B4-BE49-F238E27FC236}">
                <a16:creationId xmlns:a16="http://schemas.microsoft.com/office/drawing/2014/main" id="{53721ACE-BB25-425D-B56F-BDC634892563}"/>
              </a:ext>
            </a:extLst>
          </p:cNvPr>
          <p:cNvGrpSpPr/>
          <p:nvPr/>
        </p:nvGrpSpPr>
        <p:grpSpPr>
          <a:xfrm>
            <a:off x="1762642" y="2355898"/>
            <a:ext cx="5618716" cy="2793624"/>
            <a:chOff x="1762642" y="2355898"/>
            <a:chExt cx="5618716" cy="2793624"/>
          </a:xfrm>
        </p:grpSpPr>
        <p:sp>
          <p:nvSpPr>
            <p:cNvPr id="3" name="Freeform: Shape 2">
              <a:extLst>
                <a:ext uri="{FF2B5EF4-FFF2-40B4-BE49-F238E27FC236}">
                  <a16:creationId xmlns:a16="http://schemas.microsoft.com/office/drawing/2014/main" id="{741AFB03-83EA-4549-8536-734AD41B8A8F}"/>
                </a:ext>
              </a:extLst>
            </p:cNvPr>
            <p:cNvSpPr>
              <a:spLocks/>
            </p:cNvSpPr>
            <p:nvPr/>
          </p:nvSpPr>
          <p:spPr bwMode="auto">
            <a:xfrm>
              <a:off x="2309231" y="2492687"/>
              <a:ext cx="1869760" cy="1906560"/>
            </a:xfrm>
            <a:custGeom>
              <a:avLst/>
              <a:gdLst>
                <a:gd name="connsiteX0" fmla="*/ 1543849 w 2062637"/>
                <a:gd name="connsiteY0" fmla="*/ 0 h 2103233"/>
                <a:gd name="connsiteX1" fmla="*/ 1700241 w 2062637"/>
                <a:gd name="connsiteY1" fmla="*/ 481357 h 2103233"/>
                <a:gd name="connsiteX2" fmla="*/ 1986209 w 2062637"/>
                <a:gd name="connsiteY2" fmla="*/ 481357 h 2103233"/>
                <a:gd name="connsiteX3" fmla="*/ 1986209 w 2062637"/>
                <a:gd name="connsiteY3" fmla="*/ 1314799 h 2103233"/>
                <a:gd name="connsiteX4" fmla="*/ 1971024 w 2062637"/>
                <a:gd name="connsiteY4" fmla="*/ 1314799 h 2103233"/>
                <a:gd name="connsiteX5" fmla="*/ 2062637 w 2062637"/>
                <a:gd name="connsiteY5" fmla="*/ 1596774 h 2103233"/>
                <a:gd name="connsiteX6" fmla="*/ 1943364 w 2062637"/>
                <a:gd name="connsiteY6" fmla="*/ 1640429 h 2103233"/>
                <a:gd name="connsiteX7" fmla="*/ 1400257 w 2062637"/>
                <a:gd name="connsiteY7" fmla="*/ 2045657 h 2103233"/>
                <a:gd name="connsiteX8" fmla="*/ 1357203 w 2062637"/>
                <a:gd name="connsiteY8" fmla="*/ 2103233 h 2103233"/>
                <a:gd name="connsiteX9" fmla="*/ 796927 w 2062637"/>
                <a:gd name="connsiteY9" fmla="*/ 1696096 h 2103233"/>
                <a:gd name="connsiteX10" fmla="*/ 796927 w 2062637"/>
                <a:gd name="connsiteY10" fmla="*/ 1950463 h 2103233"/>
                <a:gd name="connsiteX11" fmla="*/ 271147 w 2062637"/>
                <a:gd name="connsiteY11" fmla="*/ 1950463 h 2103233"/>
                <a:gd name="connsiteX12" fmla="*/ 271147 w 2062637"/>
                <a:gd name="connsiteY12" fmla="*/ 1314026 h 2103233"/>
                <a:gd name="connsiteX13" fmla="*/ 0 w 2062637"/>
                <a:gd name="connsiteY13" fmla="*/ 1116991 h 2103233"/>
                <a:gd name="connsiteX14" fmla="*/ 104370 w 2062637"/>
                <a:gd name="connsiteY14" fmla="*/ 977419 h 2103233"/>
                <a:gd name="connsiteX15" fmla="*/ 1289676 w 2062637"/>
                <a:gd name="connsiteY15" fmla="*/ 93028 h 2103233"/>
                <a:gd name="connsiteX0" fmla="*/ 1543849 w 2062637"/>
                <a:gd name="connsiteY0" fmla="*/ 0 h 2103233"/>
                <a:gd name="connsiteX1" fmla="*/ 1700241 w 2062637"/>
                <a:gd name="connsiteY1" fmla="*/ 481357 h 2103233"/>
                <a:gd name="connsiteX2" fmla="*/ 1986209 w 2062637"/>
                <a:gd name="connsiteY2" fmla="*/ 481357 h 2103233"/>
                <a:gd name="connsiteX3" fmla="*/ 1986209 w 2062637"/>
                <a:gd name="connsiteY3" fmla="*/ 1314799 h 2103233"/>
                <a:gd name="connsiteX4" fmla="*/ 1971024 w 2062637"/>
                <a:gd name="connsiteY4" fmla="*/ 1314799 h 2103233"/>
                <a:gd name="connsiteX5" fmla="*/ 2062637 w 2062637"/>
                <a:gd name="connsiteY5" fmla="*/ 1596774 h 2103233"/>
                <a:gd name="connsiteX6" fmla="*/ 1943364 w 2062637"/>
                <a:gd name="connsiteY6" fmla="*/ 1640429 h 2103233"/>
                <a:gd name="connsiteX7" fmla="*/ 1400257 w 2062637"/>
                <a:gd name="connsiteY7" fmla="*/ 2045657 h 2103233"/>
                <a:gd name="connsiteX8" fmla="*/ 1357203 w 2062637"/>
                <a:gd name="connsiteY8" fmla="*/ 2103233 h 2103233"/>
                <a:gd name="connsiteX9" fmla="*/ 796927 w 2062637"/>
                <a:gd name="connsiteY9" fmla="*/ 1696096 h 2103233"/>
                <a:gd name="connsiteX10" fmla="*/ 796927 w 2062637"/>
                <a:gd name="connsiteY10" fmla="*/ 1950463 h 2103233"/>
                <a:gd name="connsiteX11" fmla="*/ 271147 w 2062637"/>
                <a:gd name="connsiteY11" fmla="*/ 1950463 h 2103233"/>
                <a:gd name="connsiteX12" fmla="*/ 0 w 2062637"/>
                <a:gd name="connsiteY12" fmla="*/ 1116991 h 2103233"/>
                <a:gd name="connsiteX13" fmla="*/ 104370 w 2062637"/>
                <a:gd name="connsiteY13" fmla="*/ 977419 h 2103233"/>
                <a:gd name="connsiteX14" fmla="*/ 1289676 w 2062637"/>
                <a:gd name="connsiteY14" fmla="*/ 93028 h 2103233"/>
                <a:gd name="connsiteX15" fmla="*/ 1543849 w 2062637"/>
                <a:gd name="connsiteY15" fmla="*/ 0 h 2103233"/>
                <a:gd name="connsiteX0" fmla="*/ 1543849 w 2062637"/>
                <a:gd name="connsiteY0" fmla="*/ 0 h 2103233"/>
                <a:gd name="connsiteX1" fmla="*/ 1700241 w 2062637"/>
                <a:gd name="connsiteY1" fmla="*/ 481357 h 2103233"/>
                <a:gd name="connsiteX2" fmla="*/ 1986209 w 2062637"/>
                <a:gd name="connsiteY2" fmla="*/ 481357 h 2103233"/>
                <a:gd name="connsiteX3" fmla="*/ 1986209 w 2062637"/>
                <a:gd name="connsiteY3" fmla="*/ 1314799 h 2103233"/>
                <a:gd name="connsiteX4" fmla="*/ 1971024 w 2062637"/>
                <a:gd name="connsiteY4" fmla="*/ 1314799 h 2103233"/>
                <a:gd name="connsiteX5" fmla="*/ 2062637 w 2062637"/>
                <a:gd name="connsiteY5" fmla="*/ 1596774 h 2103233"/>
                <a:gd name="connsiteX6" fmla="*/ 1943364 w 2062637"/>
                <a:gd name="connsiteY6" fmla="*/ 1640429 h 2103233"/>
                <a:gd name="connsiteX7" fmla="*/ 1400257 w 2062637"/>
                <a:gd name="connsiteY7" fmla="*/ 2045657 h 2103233"/>
                <a:gd name="connsiteX8" fmla="*/ 1357203 w 2062637"/>
                <a:gd name="connsiteY8" fmla="*/ 2103233 h 2103233"/>
                <a:gd name="connsiteX9" fmla="*/ 796927 w 2062637"/>
                <a:gd name="connsiteY9" fmla="*/ 1950463 h 2103233"/>
                <a:gd name="connsiteX10" fmla="*/ 271147 w 2062637"/>
                <a:gd name="connsiteY10" fmla="*/ 1950463 h 2103233"/>
                <a:gd name="connsiteX11" fmla="*/ 0 w 2062637"/>
                <a:gd name="connsiteY11" fmla="*/ 1116991 h 2103233"/>
                <a:gd name="connsiteX12" fmla="*/ 104370 w 2062637"/>
                <a:gd name="connsiteY12" fmla="*/ 977419 h 2103233"/>
                <a:gd name="connsiteX13" fmla="*/ 1289676 w 2062637"/>
                <a:gd name="connsiteY13" fmla="*/ 93028 h 2103233"/>
                <a:gd name="connsiteX14" fmla="*/ 1543849 w 2062637"/>
                <a:gd name="connsiteY14" fmla="*/ 0 h 2103233"/>
                <a:gd name="connsiteX0" fmla="*/ 1543849 w 2062637"/>
                <a:gd name="connsiteY0" fmla="*/ 0 h 2103233"/>
                <a:gd name="connsiteX1" fmla="*/ 1700241 w 2062637"/>
                <a:gd name="connsiteY1" fmla="*/ 481357 h 2103233"/>
                <a:gd name="connsiteX2" fmla="*/ 1986209 w 2062637"/>
                <a:gd name="connsiteY2" fmla="*/ 481357 h 2103233"/>
                <a:gd name="connsiteX3" fmla="*/ 1986209 w 2062637"/>
                <a:gd name="connsiteY3" fmla="*/ 1314799 h 2103233"/>
                <a:gd name="connsiteX4" fmla="*/ 1971024 w 2062637"/>
                <a:gd name="connsiteY4" fmla="*/ 1314799 h 2103233"/>
                <a:gd name="connsiteX5" fmla="*/ 2062637 w 2062637"/>
                <a:gd name="connsiteY5" fmla="*/ 1596774 h 2103233"/>
                <a:gd name="connsiteX6" fmla="*/ 1943364 w 2062637"/>
                <a:gd name="connsiteY6" fmla="*/ 1640429 h 2103233"/>
                <a:gd name="connsiteX7" fmla="*/ 1400257 w 2062637"/>
                <a:gd name="connsiteY7" fmla="*/ 2045657 h 2103233"/>
                <a:gd name="connsiteX8" fmla="*/ 1357203 w 2062637"/>
                <a:gd name="connsiteY8" fmla="*/ 2103233 h 2103233"/>
                <a:gd name="connsiteX9" fmla="*/ 271147 w 2062637"/>
                <a:gd name="connsiteY9" fmla="*/ 1950463 h 2103233"/>
                <a:gd name="connsiteX10" fmla="*/ 0 w 2062637"/>
                <a:gd name="connsiteY10" fmla="*/ 1116991 h 2103233"/>
                <a:gd name="connsiteX11" fmla="*/ 104370 w 2062637"/>
                <a:gd name="connsiteY11" fmla="*/ 977419 h 2103233"/>
                <a:gd name="connsiteX12" fmla="*/ 1289676 w 2062637"/>
                <a:gd name="connsiteY12" fmla="*/ 93028 h 2103233"/>
                <a:gd name="connsiteX13" fmla="*/ 1543849 w 2062637"/>
                <a:gd name="connsiteY13" fmla="*/ 0 h 2103233"/>
                <a:gd name="connsiteX0" fmla="*/ 1543849 w 2062637"/>
                <a:gd name="connsiteY0" fmla="*/ 0 h 2103233"/>
                <a:gd name="connsiteX1" fmla="*/ 1986209 w 2062637"/>
                <a:gd name="connsiteY1" fmla="*/ 481357 h 2103233"/>
                <a:gd name="connsiteX2" fmla="*/ 1986209 w 2062637"/>
                <a:gd name="connsiteY2" fmla="*/ 1314799 h 2103233"/>
                <a:gd name="connsiteX3" fmla="*/ 1971024 w 2062637"/>
                <a:gd name="connsiteY3" fmla="*/ 1314799 h 2103233"/>
                <a:gd name="connsiteX4" fmla="*/ 2062637 w 2062637"/>
                <a:gd name="connsiteY4" fmla="*/ 1596774 h 2103233"/>
                <a:gd name="connsiteX5" fmla="*/ 1943364 w 2062637"/>
                <a:gd name="connsiteY5" fmla="*/ 1640429 h 2103233"/>
                <a:gd name="connsiteX6" fmla="*/ 1400257 w 2062637"/>
                <a:gd name="connsiteY6" fmla="*/ 2045657 h 2103233"/>
                <a:gd name="connsiteX7" fmla="*/ 1357203 w 2062637"/>
                <a:gd name="connsiteY7" fmla="*/ 2103233 h 2103233"/>
                <a:gd name="connsiteX8" fmla="*/ 271147 w 2062637"/>
                <a:gd name="connsiteY8" fmla="*/ 1950463 h 2103233"/>
                <a:gd name="connsiteX9" fmla="*/ 0 w 2062637"/>
                <a:gd name="connsiteY9" fmla="*/ 1116991 h 2103233"/>
                <a:gd name="connsiteX10" fmla="*/ 104370 w 2062637"/>
                <a:gd name="connsiteY10" fmla="*/ 977419 h 2103233"/>
                <a:gd name="connsiteX11" fmla="*/ 1289676 w 2062637"/>
                <a:gd name="connsiteY11" fmla="*/ 93028 h 2103233"/>
                <a:gd name="connsiteX12" fmla="*/ 1543849 w 2062637"/>
                <a:gd name="connsiteY12" fmla="*/ 0 h 2103233"/>
                <a:gd name="connsiteX0" fmla="*/ 1543849 w 2062637"/>
                <a:gd name="connsiteY0" fmla="*/ 0 h 2103233"/>
                <a:gd name="connsiteX1" fmla="*/ 1986209 w 2062637"/>
                <a:gd name="connsiteY1" fmla="*/ 481357 h 2103233"/>
                <a:gd name="connsiteX2" fmla="*/ 1986209 w 2062637"/>
                <a:gd name="connsiteY2" fmla="*/ 1314799 h 2103233"/>
                <a:gd name="connsiteX3" fmla="*/ 2062637 w 2062637"/>
                <a:gd name="connsiteY3" fmla="*/ 1596774 h 2103233"/>
                <a:gd name="connsiteX4" fmla="*/ 1943364 w 2062637"/>
                <a:gd name="connsiteY4" fmla="*/ 1640429 h 2103233"/>
                <a:gd name="connsiteX5" fmla="*/ 1400257 w 2062637"/>
                <a:gd name="connsiteY5" fmla="*/ 2045657 h 2103233"/>
                <a:gd name="connsiteX6" fmla="*/ 1357203 w 2062637"/>
                <a:gd name="connsiteY6" fmla="*/ 2103233 h 2103233"/>
                <a:gd name="connsiteX7" fmla="*/ 271147 w 2062637"/>
                <a:gd name="connsiteY7" fmla="*/ 1950463 h 2103233"/>
                <a:gd name="connsiteX8" fmla="*/ 0 w 2062637"/>
                <a:gd name="connsiteY8" fmla="*/ 1116991 h 2103233"/>
                <a:gd name="connsiteX9" fmla="*/ 104370 w 2062637"/>
                <a:gd name="connsiteY9" fmla="*/ 977419 h 2103233"/>
                <a:gd name="connsiteX10" fmla="*/ 1289676 w 2062637"/>
                <a:gd name="connsiteY10" fmla="*/ 93028 h 2103233"/>
                <a:gd name="connsiteX11" fmla="*/ 1543849 w 2062637"/>
                <a:gd name="connsiteY11" fmla="*/ 0 h 2103233"/>
                <a:gd name="connsiteX0" fmla="*/ 1543849 w 2062637"/>
                <a:gd name="connsiteY0" fmla="*/ 0 h 2103233"/>
                <a:gd name="connsiteX1" fmla="*/ 1986209 w 2062637"/>
                <a:gd name="connsiteY1" fmla="*/ 481357 h 2103233"/>
                <a:gd name="connsiteX2" fmla="*/ 2062637 w 2062637"/>
                <a:gd name="connsiteY2" fmla="*/ 1596774 h 2103233"/>
                <a:gd name="connsiteX3" fmla="*/ 1943364 w 2062637"/>
                <a:gd name="connsiteY3" fmla="*/ 1640429 h 2103233"/>
                <a:gd name="connsiteX4" fmla="*/ 1400257 w 2062637"/>
                <a:gd name="connsiteY4" fmla="*/ 2045657 h 2103233"/>
                <a:gd name="connsiteX5" fmla="*/ 1357203 w 2062637"/>
                <a:gd name="connsiteY5" fmla="*/ 2103233 h 2103233"/>
                <a:gd name="connsiteX6" fmla="*/ 271147 w 2062637"/>
                <a:gd name="connsiteY6" fmla="*/ 1950463 h 2103233"/>
                <a:gd name="connsiteX7" fmla="*/ 0 w 2062637"/>
                <a:gd name="connsiteY7" fmla="*/ 1116991 h 2103233"/>
                <a:gd name="connsiteX8" fmla="*/ 104370 w 2062637"/>
                <a:gd name="connsiteY8" fmla="*/ 977419 h 2103233"/>
                <a:gd name="connsiteX9" fmla="*/ 1289676 w 2062637"/>
                <a:gd name="connsiteY9" fmla="*/ 93028 h 2103233"/>
                <a:gd name="connsiteX10" fmla="*/ 1543849 w 2062637"/>
                <a:gd name="connsiteY10" fmla="*/ 0 h 21032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62637" h="2103233">
                  <a:moveTo>
                    <a:pt x="1543849" y="0"/>
                  </a:moveTo>
                  <a:lnTo>
                    <a:pt x="1986209" y="481357"/>
                  </a:lnTo>
                  <a:lnTo>
                    <a:pt x="2062637" y="1596774"/>
                  </a:lnTo>
                  <a:lnTo>
                    <a:pt x="1943364" y="1640429"/>
                  </a:lnTo>
                  <a:cubicBezTo>
                    <a:pt x="1730970" y="1730265"/>
                    <a:pt x="1544976" y="1870298"/>
                    <a:pt x="1400257" y="2045657"/>
                  </a:cubicBezTo>
                  <a:lnTo>
                    <a:pt x="1357203" y="2103233"/>
                  </a:lnTo>
                  <a:lnTo>
                    <a:pt x="271147" y="1950463"/>
                  </a:lnTo>
                  <a:lnTo>
                    <a:pt x="0" y="1116991"/>
                  </a:lnTo>
                  <a:lnTo>
                    <a:pt x="104370" y="977419"/>
                  </a:lnTo>
                  <a:cubicBezTo>
                    <a:pt x="420213" y="594707"/>
                    <a:pt x="826134" y="289090"/>
                    <a:pt x="1289676" y="93028"/>
                  </a:cubicBezTo>
                  <a:lnTo>
                    <a:pt x="1543849" y="0"/>
                  </a:lnTo>
                  <a:close/>
                </a:path>
              </a:pathLst>
            </a:custGeom>
            <a:solidFill>
              <a:schemeClr val="accent2"/>
            </a:solidFill>
            <a:ln w="0">
              <a:noFill/>
              <a:prstDash val="solid"/>
              <a:round/>
              <a:headEnd/>
              <a:tailEnd/>
            </a:ln>
          </p:spPr>
          <p:txBody>
            <a:bodyPr vert="horz" wrap="square" lIns="68580" tIns="34290" rIns="68580" bIns="34290" numCol="1" anchor="t" anchorCtr="0" compatLnSpc="1">
              <a:prstTxWarp prst="textNoShape">
                <a:avLst/>
              </a:prstTxWarp>
              <a:noAutofit/>
            </a:bodyPr>
            <a:lstStyle/>
            <a:p>
              <a:endParaRPr lang="en-US" sz="1600"/>
            </a:p>
          </p:txBody>
        </p:sp>
        <p:sp>
          <p:nvSpPr>
            <p:cNvPr id="4" name="Freeform: Shape 3">
              <a:extLst>
                <a:ext uri="{FF2B5EF4-FFF2-40B4-BE49-F238E27FC236}">
                  <a16:creationId xmlns:a16="http://schemas.microsoft.com/office/drawing/2014/main" id="{79B9A1FA-AF9E-4086-9D19-84D0D9666B75}"/>
                </a:ext>
              </a:extLst>
            </p:cNvPr>
            <p:cNvSpPr>
              <a:spLocks/>
            </p:cNvSpPr>
            <p:nvPr/>
          </p:nvSpPr>
          <p:spPr bwMode="auto">
            <a:xfrm>
              <a:off x="4965012" y="2492725"/>
              <a:ext cx="1869808" cy="1906554"/>
            </a:xfrm>
            <a:custGeom>
              <a:avLst/>
              <a:gdLst>
                <a:gd name="connsiteX0" fmla="*/ 518894 w 2062690"/>
                <a:gd name="connsiteY0" fmla="*/ 0 h 2103227"/>
                <a:gd name="connsiteX1" fmla="*/ 772957 w 2062690"/>
                <a:gd name="connsiteY1" fmla="*/ 92987 h 2103227"/>
                <a:gd name="connsiteX2" fmla="*/ 1958263 w 2062690"/>
                <a:gd name="connsiteY2" fmla="*/ 977378 h 2103227"/>
                <a:gd name="connsiteX3" fmla="*/ 2062690 w 2062690"/>
                <a:gd name="connsiteY3" fmla="*/ 1117026 h 2103227"/>
                <a:gd name="connsiteX4" fmla="*/ 1491274 w 2062690"/>
                <a:gd name="connsiteY4" fmla="*/ 1532232 h 2103227"/>
                <a:gd name="connsiteX5" fmla="*/ 1491274 w 2062690"/>
                <a:gd name="connsiteY5" fmla="*/ 1891462 h 2103227"/>
                <a:gd name="connsiteX6" fmla="*/ 996893 w 2062690"/>
                <a:gd name="connsiteY6" fmla="*/ 1891462 h 2103227"/>
                <a:gd name="connsiteX7" fmla="*/ 705457 w 2062690"/>
                <a:gd name="connsiteY7" fmla="*/ 2103227 h 2103227"/>
                <a:gd name="connsiteX8" fmla="*/ 662376 w 2062690"/>
                <a:gd name="connsiteY8" fmla="*/ 2045616 h 2103227"/>
                <a:gd name="connsiteX9" fmla="*/ 119269 w 2062690"/>
                <a:gd name="connsiteY9" fmla="*/ 1640388 h 2103227"/>
                <a:gd name="connsiteX10" fmla="*/ 0 w 2062690"/>
                <a:gd name="connsiteY10" fmla="*/ 1596735 h 2103227"/>
                <a:gd name="connsiteX11" fmla="*/ 195695 w 2062690"/>
                <a:gd name="connsiteY11" fmla="*/ 994545 h 2103227"/>
                <a:gd name="connsiteX12" fmla="*/ 195695 w 2062690"/>
                <a:gd name="connsiteY12" fmla="*/ 401908 h 2103227"/>
                <a:gd name="connsiteX13" fmla="*/ 388285 w 2062690"/>
                <a:gd name="connsiteY13" fmla="*/ 401908 h 2103227"/>
                <a:gd name="connsiteX0" fmla="*/ 518894 w 2062690"/>
                <a:gd name="connsiteY0" fmla="*/ 0 h 2103227"/>
                <a:gd name="connsiteX1" fmla="*/ 772957 w 2062690"/>
                <a:gd name="connsiteY1" fmla="*/ 92987 h 2103227"/>
                <a:gd name="connsiteX2" fmla="*/ 1958263 w 2062690"/>
                <a:gd name="connsiteY2" fmla="*/ 977378 h 2103227"/>
                <a:gd name="connsiteX3" fmla="*/ 2062690 w 2062690"/>
                <a:gd name="connsiteY3" fmla="*/ 1117026 h 2103227"/>
                <a:gd name="connsiteX4" fmla="*/ 1491274 w 2062690"/>
                <a:gd name="connsiteY4" fmla="*/ 1532232 h 2103227"/>
                <a:gd name="connsiteX5" fmla="*/ 1491274 w 2062690"/>
                <a:gd name="connsiteY5" fmla="*/ 1891462 h 2103227"/>
                <a:gd name="connsiteX6" fmla="*/ 996893 w 2062690"/>
                <a:gd name="connsiteY6" fmla="*/ 1891462 h 2103227"/>
                <a:gd name="connsiteX7" fmla="*/ 705457 w 2062690"/>
                <a:gd name="connsiteY7" fmla="*/ 2103227 h 2103227"/>
                <a:gd name="connsiteX8" fmla="*/ 662376 w 2062690"/>
                <a:gd name="connsiteY8" fmla="*/ 2045616 h 2103227"/>
                <a:gd name="connsiteX9" fmla="*/ 119269 w 2062690"/>
                <a:gd name="connsiteY9" fmla="*/ 1640388 h 2103227"/>
                <a:gd name="connsiteX10" fmla="*/ 0 w 2062690"/>
                <a:gd name="connsiteY10" fmla="*/ 1596735 h 2103227"/>
                <a:gd name="connsiteX11" fmla="*/ 195695 w 2062690"/>
                <a:gd name="connsiteY11" fmla="*/ 401908 h 2103227"/>
                <a:gd name="connsiteX12" fmla="*/ 388285 w 2062690"/>
                <a:gd name="connsiteY12" fmla="*/ 401908 h 2103227"/>
                <a:gd name="connsiteX13" fmla="*/ 518894 w 2062690"/>
                <a:gd name="connsiteY13" fmla="*/ 0 h 2103227"/>
                <a:gd name="connsiteX0" fmla="*/ 518894 w 2062690"/>
                <a:gd name="connsiteY0" fmla="*/ 0 h 2103227"/>
                <a:gd name="connsiteX1" fmla="*/ 772957 w 2062690"/>
                <a:gd name="connsiteY1" fmla="*/ 92987 h 2103227"/>
                <a:gd name="connsiteX2" fmla="*/ 1958263 w 2062690"/>
                <a:gd name="connsiteY2" fmla="*/ 977378 h 2103227"/>
                <a:gd name="connsiteX3" fmla="*/ 2062690 w 2062690"/>
                <a:gd name="connsiteY3" fmla="*/ 1117026 h 2103227"/>
                <a:gd name="connsiteX4" fmla="*/ 1491274 w 2062690"/>
                <a:gd name="connsiteY4" fmla="*/ 1532232 h 2103227"/>
                <a:gd name="connsiteX5" fmla="*/ 1491274 w 2062690"/>
                <a:gd name="connsiteY5" fmla="*/ 1891462 h 2103227"/>
                <a:gd name="connsiteX6" fmla="*/ 996893 w 2062690"/>
                <a:gd name="connsiteY6" fmla="*/ 1891462 h 2103227"/>
                <a:gd name="connsiteX7" fmla="*/ 705457 w 2062690"/>
                <a:gd name="connsiteY7" fmla="*/ 2103227 h 2103227"/>
                <a:gd name="connsiteX8" fmla="*/ 662376 w 2062690"/>
                <a:gd name="connsiteY8" fmla="*/ 2045616 h 2103227"/>
                <a:gd name="connsiteX9" fmla="*/ 119269 w 2062690"/>
                <a:gd name="connsiteY9" fmla="*/ 1640388 h 2103227"/>
                <a:gd name="connsiteX10" fmla="*/ 0 w 2062690"/>
                <a:gd name="connsiteY10" fmla="*/ 1596735 h 2103227"/>
                <a:gd name="connsiteX11" fmla="*/ 195695 w 2062690"/>
                <a:gd name="connsiteY11" fmla="*/ 401908 h 2103227"/>
                <a:gd name="connsiteX12" fmla="*/ 518894 w 2062690"/>
                <a:gd name="connsiteY12" fmla="*/ 0 h 2103227"/>
                <a:gd name="connsiteX0" fmla="*/ 518894 w 2062690"/>
                <a:gd name="connsiteY0" fmla="*/ 0 h 2103227"/>
                <a:gd name="connsiteX1" fmla="*/ 772957 w 2062690"/>
                <a:gd name="connsiteY1" fmla="*/ 92987 h 2103227"/>
                <a:gd name="connsiteX2" fmla="*/ 1958263 w 2062690"/>
                <a:gd name="connsiteY2" fmla="*/ 977378 h 2103227"/>
                <a:gd name="connsiteX3" fmla="*/ 2062690 w 2062690"/>
                <a:gd name="connsiteY3" fmla="*/ 1117026 h 2103227"/>
                <a:gd name="connsiteX4" fmla="*/ 1491274 w 2062690"/>
                <a:gd name="connsiteY4" fmla="*/ 1532232 h 2103227"/>
                <a:gd name="connsiteX5" fmla="*/ 1491274 w 2062690"/>
                <a:gd name="connsiteY5" fmla="*/ 1891462 h 2103227"/>
                <a:gd name="connsiteX6" fmla="*/ 705457 w 2062690"/>
                <a:gd name="connsiteY6" fmla="*/ 2103227 h 2103227"/>
                <a:gd name="connsiteX7" fmla="*/ 662376 w 2062690"/>
                <a:gd name="connsiteY7" fmla="*/ 2045616 h 2103227"/>
                <a:gd name="connsiteX8" fmla="*/ 119269 w 2062690"/>
                <a:gd name="connsiteY8" fmla="*/ 1640388 h 2103227"/>
                <a:gd name="connsiteX9" fmla="*/ 0 w 2062690"/>
                <a:gd name="connsiteY9" fmla="*/ 1596735 h 2103227"/>
                <a:gd name="connsiteX10" fmla="*/ 195695 w 2062690"/>
                <a:gd name="connsiteY10" fmla="*/ 401908 h 2103227"/>
                <a:gd name="connsiteX11" fmla="*/ 518894 w 2062690"/>
                <a:gd name="connsiteY11" fmla="*/ 0 h 2103227"/>
                <a:gd name="connsiteX0" fmla="*/ 518894 w 2062690"/>
                <a:gd name="connsiteY0" fmla="*/ 0 h 2103227"/>
                <a:gd name="connsiteX1" fmla="*/ 772957 w 2062690"/>
                <a:gd name="connsiteY1" fmla="*/ 92987 h 2103227"/>
                <a:gd name="connsiteX2" fmla="*/ 1958263 w 2062690"/>
                <a:gd name="connsiteY2" fmla="*/ 977378 h 2103227"/>
                <a:gd name="connsiteX3" fmla="*/ 2062690 w 2062690"/>
                <a:gd name="connsiteY3" fmla="*/ 1117026 h 2103227"/>
                <a:gd name="connsiteX4" fmla="*/ 1491274 w 2062690"/>
                <a:gd name="connsiteY4" fmla="*/ 1891462 h 2103227"/>
                <a:gd name="connsiteX5" fmla="*/ 705457 w 2062690"/>
                <a:gd name="connsiteY5" fmla="*/ 2103227 h 2103227"/>
                <a:gd name="connsiteX6" fmla="*/ 662376 w 2062690"/>
                <a:gd name="connsiteY6" fmla="*/ 2045616 h 2103227"/>
                <a:gd name="connsiteX7" fmla="*/ 119269 w 2062690"/>
                <a:gd name="connsiteY7" fmla="*/ 1640388 h 2103227"/>
                <a:gd name="connsiteX8" fmla="*/ 0 w 2062690"/>
                <a:gd name="connsiteY8" fmla="*/ 1596735 h 2103227"/>
                <a:gd name="connsiteX9" fmla="*/ 195695 w 2062690"/>
                <a:gd name="connsiteY9" fmla="*/ 401908 h 2103227"/>
                <a:gd name="connsiteX10" fmla="*/ 518894 w 2062690"/>
                <a:gd name="connsiteY10" fmla="*/ 0 h 2103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62690" h="2103227">
                  <a:moveTo>
                    <a:pt x="518894" y="0"/>
                  </a:moveTo>
                  <a:lnTo>
                    <a:pt x="772957" y="92987"/>
                  </a:lnTo>
                  <a:cubicBezTo>
                    <a:pt x="1236499" y="289049"/>
                    <a:pt x="1642421" y="594666"/>
                    <a:pt x="1958263" y="977378"/>
                  </a:cubicBezTo>
                  <a:lnTo>
                    <a:pt x="2062690" y="1117026"/>
                  </a:lnTo>
                  <a:lnTo>
                    <a:pt x="1491274" y="1891462"/>
                  </a:lnTo>
                  <a:lnTo>
                    <a:pt x="705457" y="2103227"/>
                  </a:lnTo>
                  <a:lnTo>
                    <a:pt x="662376" y="2045616"/>
                  </a:lnTo>
                  <a:cubicBezTo>
                    <a:pt x="517657" y="1870257"/>
                    <a:pt x="331664" y="1730224"/>
                    <a:pt x="119269" y="1640388"/>
                  </a:cubicBezTo>
                  <a:lnTo>
                    <a:pt x="0" y="1596735"/>
                  </a:lnTo>
                  <a:lnTo>
                    <a:pt x="195695" y="401908"/>
                  </a:lnTo>
                  <a:lnTo>
                    <a:pt x="518894" y="0"/>
                  </a:lnTo>
                  <a:close/>
                </a:path>
              </a:pathLst>
            </a:custGeom>
            <a:solidFill>
              <a:schemeClr val="accent6"/>
            </a:solidFill>
            <a:ln w="0">
              <a:noFill/>
              <a:prstDash val="solid"/>
              <a:round/>
              <a:headEnd/>
              <a:tailEnd/>
            </a:ln>
          </p:spPr>
          <p:txBody>
            <a:bodyPr vert="horz" wrap="square" lIns="68580" tIns="34290" rIns="68580" bIns="34290" numCol="1" anchor="t" anchorCtr="0" compatLnSpc="1">
              <a:prstTxWarp prst="textNoShape">
                <a:avLst/>
              </a:prstTxWarp>
              <a:noAutofit/>
            </a:bodyPr>
            <a:lstStyle/>
            <a:p>
              <a:endParaRPr lang="en-US" sz="1600"/>
            </a:p>
          </p:txBody>
        </p:sp>
        <p:sp>
          <p:nvSpPr>
            <p:cNvPr id="5" name="Freeform: Shape 4">
              <a:extLst>
                <a:ext uri="{FF2B5EF4-FFF2-40B4-BE49-F238E27FC236}">
                  <a16:creationId xmlns:a16="http://schemas.microsoft.com/office/drawing/2014/main" id="{94EB95DD-55F0-4710-A5A5-12FC695B5F4A}"/>
                </a:ext>
              </a:extLst>
            </p:cNvPr>
            <p:cNvSpPr>
              <a:spLocks/>
            </p:cNvSpPr>
            <p:nvPr/>
          </p:nvSpPr>
          <p:spPr bwMode="auto">
            <a:xfrm>
              <a:off x="3708851" y="2356210"/>
              <a:ext cx="1726427" cy="1583905"/>
            </a:xfrm>
            <a:custGeom>
              <a:avLst/>
              <a:gdLst>
                <a:gd name="connsiteX0" fmla="*/ 952188 w 1904518"/>
                <a:gd name="connsiteY0" fmla="*/ 0 h 1747294"/>
                <a:gd name="connsiteX1" fmla="*/ 1873920 w 1904518"/>
                <a:gd name="connsiteY1" fmla="*/ 139353 h 1747294"/>
                <a:gd name="connsiteX2" fmla="*/ 1904518 w 1904518"/>
                <a:gd name="connsiteY2" fmla="*/ 150552 h 1747294"/>
                <a:gd name="connsiteX3" fmla="*/ 1385642 w 1904518"/>
                <a:gd name="connsiteY3" fmla="*/ 1747294 h 1747294"/>
                <a:gd name="connsiteX4" fmla="*/ 1374526 w 1904518"/>
                <a:gd name="connsiteY4" fmla="*/ 1743225 h 1747294"/>
                <a:gd name="connsiteX5" fmla="*/ 952188 w 1904518"/>
                <a:gd name="connsiteY5" fmla="*/ 1679374 h 1747294"/>
                <a:gd name="connsiteX6" fmla="*/ 529850 w 1904518"/>
                <a:gd name="connsiteY6" fmla="*/ 1743225 h 1747294"/>
                <a:gd name="connsiteX7" fmla="*/ 518753 w 1904518"/>
                <a:gd name="connsiteY7" fmla="*/ 1747287 h 1747294"/>
                <a:gd name="connsiteX8" fmla="*/ 0 w 1904518"/>
                <a:gd name="connsiteY8" fmla="*/ 150500 h 1747294"/>
                <a:gd name="connsiteX9" fmla="*/ 30456 w 1904518"/>
                <a:gd name="connsiteY9" fmla="*/ 139353 h 1747294"/>
                <a:gd name="connsiteX10" fmla="*/ 952188 w 1904518"/>
                <a:gd name="connsiteY10" fmla="*/ 0 h 1747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904518" h="1747294">
                  <a:moveTo>
                    <a:pt x="952188" y="0"/>
                  </a:moveTo>
                  <a:cubicBezTo>
                    <a:pt x="1273164" y="0"/>
                    <a:pt x="1582746" y="48788"/>
                    <a:pt x="1873920" y="139353"/>
                  </a:cubicBezTo>
                  <a:lnTo>
                    <a:pt x="1904518" y="150552"/>
                  </a:lnTo>
                  <a:lnTo>
                    <a:pt x="1385642" y="1747294"/>
                  </a:lnTo>
                  <a:lnTo>
                    <a:pt x="1374526" y="1743225"/>
                  </a:lnTo>
                  <a:cubicBezTo>
                    <a:pt x="1241110" y="1701729"/>
                    <a:pt x="1099259" y="1679374"/>
                    <a:pt x="952188" y="1679374"/>
                  </a:cubicBezTo>
                  <a:cubicBezTo>
                    <a:pt x="805117" y="1679374"/>
                    <a:pt x="663267" y="1701729"/>
                    <a:pt x="529850" y="1743225"/>
                  </a:cubicBezTo>
                  <a:lnTo>
                    <a:pt x="518753" y="1747287"/>
                  </a:lnTo>
                  <a:lnTo>
                    <a:pt x="0" y="150500"/>
                  </a:lnTo>
                  <a:lnTo>
                    <a:pt x="30456" y="139353"/>
                  </a:lnTo>
                  <a:cubicBezTo>
                    <a:pt x="321631" y="48788"/>
                    <a:pt x="631212" y="0"/>
                    <a:pt x="952188" y="0"/>
                  </a:cubicBezTo>
                  <a:close/>
                </a:path>
              </a:pathLst>
            </a:custGeom>
            <a:solidFill>
              <a:schemeClr val="accent4"/>
            </a:solidFill>
            <a:ln w="0">
              <a:noFill/>
              <a:prstDash val="solid"/>
              <a:round/>
              <a:headEnd/>
              <a:tailEnd/>
            </a:ln>
          </p:spPr>
          <p:txBody>
            <a:bodyPr vert="horz" wrap="square" lIns="68580" tIns="34290" rIns="68580" bIns="34290" numCol="1" anchor="t" anchorCtr="0" compatLnSpc="1">
              <a:prstTxWarp prst="textNoShape">
                <a:avLst/>
              </a:prstTxWarp>
              <a:noAutofit/>
            </a:bodyPr>
            <a:lstStyle/>
            <a:p>
              <a:endParaRPr lang="en-US" sz="1600"/>
            </a:p>
          </p:txBody>
        </p:sp>
        <p:sp>
          <p:nvSpPr>
            <p:cNvPr id="6" name="Freeform: Shape 5">
              <a:extLst>
                <a:ext uri="{FF2B5EF4-FFF2-40B4-BE49-F238E27FC236}">
                  <a16:creationId xmlns:a16="http://schemas.microsoft.com/office/drawing/2014/main" id="{AD1641EE-7659-4802-9E7B-46F3823E1D91}"/>
                </a:ext>
              </a:extLst>
            </p:cNvPr>
            <p:cNvSpPr>
              <a:spLocks/>
            </p:cNvSpPr>
            <p:nvPr/>
          </p:nvSpPr>
          <p:spPr bwMode="auto">
            <a:xfrm>
              <a:off x="1762642" y="3505256"/>
              <a:ext cx="1776870" cy="1644266"/>
            </a:xfrm>
            <a:custGeom>
              <a:avLst/>
              <a:gdLst>
                <a:gd name="connsiteX0" fmla="*/ 602951 w 1960165"/>
                <a:gd name="connsiteY0" fmla="*/ 0 h 1813883"/>
                <a:gd name="connsiteX1" fmla="*/ 1960165 w 1960165"/>
                <a:gd name="connsiteY1" fmla="*/ 986226 h 1813883"/>
                <a:gd name="connsiteX2" fmla="*/ 1921471 w 1960165"/>
                <a:gd name="connsiteY2" fmla="*/ 1037971 h 1813883"/>
                <a:gd name="connsiteX3" fmla="*/ 1686248 w 1960165"/>
                <a:gd name="connsiteY3" fmla="*/ 1686832 h 1813883"/>
                <a:gd name="connsiteX4" fmla="*/ 1679832 w 1960165"/>
                <a:gd name="connsiteY4" fmla="*/ 1813883 h 1813883"/>
                <a:gd name="connsiteX5" fmla="*/ 0 w 1960165"/>
                <a:gd name="connsiteY5" fmla="*/ 1813883 h 1813883"/>
                <a:gd name="connsiteX6" fmla="*/ 3574 w 1960165"/>
                <a:gd name="connsiteY6" fmla="*/ 1672538 h 1813883"/>
                <a:gd name="connsiteX7" fmla="*/ 528907 w 1960165"/>
                <a:gd name="connsiteY7" fmla="*/ 99017 h 1813883"/>
                <a:gd name="connsiteX8" fmla="*/ 602951 w 1960165"/>
                <a:gd name="connsiteY8" fmla="*/ 0 h 18138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60165" h="1813883">
                  <a:moveTo>
                    <a:pt x="602951" y="0"/>
                  </a:moveTo>
                  <a:lnTo>
                    <a:pt x="1960165" y="986226"/>
                  </a:lnTo>
                  <a:lnTo>
                    <a:pt x="1921471" y="1037971"/>
                  </a:lnTo>
                  <a:cubicBezTo>
                    <a:pt x="1793857" y="1226865"/>
                    <a:pt x="1710491" y="1448110"/>
                    <a:pt x="1686248" y="1686832"/>
                  </a:cubicBezTo>
                  <a:lnTo>
                    <a:pt x="1679832" y="1813883"/>
                  </a:lnTo>
                  <a:lnTo>
                    <a:pt x="0" y="1813883"/>
                  </a:lnTo>
                  <a:lnTo>
                    <a:pt x="3574" y="1672538"/>
                  </a:lnTo>
                  <a:cubicBezTo>
                    <a:pt x="33032" y="1091402"/>
                    <a:pt x="222544" y="552494"/>
                    <a:pt x="528907" y="99017"/>
                  </a:cubicBezTo>
                  <a:lnTo>
                    <a:pt x="602951" y="0"/>
                  </a:lnTo>
                  <a:close/>
                </a:path>
              </a:pathLst>
            </a:custGeom>
            <a:solidFill>
              <a:schemeClr val="accent5"/>
            </a:solidFill>
            <a:ln w="0">
              <a:noFill/>
              <a:prstDash val="solid"/>
              <a:round/>
              <a:headEnd/>
              <a:tailEnd/>
            </a:ln>
          </p:spPr>
          <p:txBody>
            <a:bodyPr vert="horz" wrap="square" lIns="68580" tIns="34290" rIns="68580" bIns="34290" numCol="1" anchor="t" anchorCtr="0" compatLnSpc="1">
              <a:prstTxWarp prst="textNoShape">
                <a:avLst/>
              </a:prstTxWarp>
              <a:noAutofit/>
            </a:bodyPr>
            <a:lstStyle/>
            <a:p>
              <a:endParaRPr lang="en-US" sz="1600"/>
            </a:p>
          </p:txBody>
        </p:sp>
        <p:sp>
          <p:nvSpPr>
            <p:cNvPr id="7" name="Freeform: Shape 6">
              <a:extLst>
                <a:ext uri="{FF2B5EF4-FFF2-40B4-BE49-F238E27FC236}">
                  <a16:creationId xmlns:a16="http://schemas.microsoft.com/office/drawing/2014/main" id="{F0BA0789-5E4E-4C3E-8FB0-CF20D938B2FE}"/>
                </a:ext>
              </a:extLst>
            </p:cNvPr>
            <p:cNvSpPr>
              <a:spLocks/>
            </p:cNvSpPr>
            <p:nvPr/>
          </p:nvSpPr>
          <p:spPr bwMode="auto">
            <a:xfrm>
              <a:off x="5604661" y="3505760"/>
              <a:ext cx="1776697" cy="1643762"/>
            </a:xfrm>
            <a:custGeom>
              <a:avLst/>
              <a:gdLst>
                <a:gd name="connsiteX0" fmla="*/ 1357440 w 1959974"/>
                <a:gd name="connsiteY0" fmla="*/ 0 h 1813326"/>
                <a:gd name="connsiteX1" fmla="*/ 1431067 w 1959974"/>
                <a:gd name="connsiteY1" fmla="*/ 98460 h 1813326"/>
                <a:gd name="connsiteX2" fmla="*/ 1956400 w 1959974"/>
                <a:gd name="connsiteY2" fmla="*/ 1671981 h 1813326"/>
                <a:gd name="connsiteX3" fmla="*/ 1959974 w 1959974"/>
                <a:gd name="connsiteY3" fmla="*/ 1813326 h 1813326"/>
                <a:gd name="connsiteX4" fmla="*/ 280142 w 1959974"/>
                <a:gd name="connsiteY4" fmla="*/ 1813326 h 1813326"/>
                <a:gd name="connsiteX5" fmla="*/ 273726 w 1959974"/>
                <a:gd name="connsiteY5" fmla="*/ 1686275 h 1813326"/>
                <a:gd name="connsiteX6" fmla="*/ 38503 w 1959974"/>
                <a:gd name="connsiteY6" fmla="*/ 1037414 h 1813326"/>
                <a:gd name="connsiteX7" fmla="*/ 0 w 1959974"/>
                <a:gd name="connsiteY7" fmla="*/ 985924 h 1813326"/>
                <a:gd name="connsiteX8" fmla="*/ 1357440 w 1959974"/>
                <a:gd name="connsiteY8" fmla="*/ 0 h 18133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59974" h="1813326">
                  <a:moveTo>
                    <a:pt x="1357440" y="0"/>
                  </a:moveTo>
                  <a:lnTo>
                    <a:pt x="1431067" y="98460"/>
                  </a:lnTo>
                  <a:cubicBezTo>
                    <a:pt x="1737430" y="551937"/>
                    <a:pt x="1926942" y="1090845"/>
                    <a:pt x="1956400" y="1671981"/>
                  </a:cubicBezTo>
                  <a:lnTo>
                    <a:pt x="1959974" y="1813326"/>
                  </a:lnTo>
                  <a:lnTo>
                    <a:pt x="280142" y="1813326"/>
                  </a:lnTo>
                  <a:lnTo>
                    <a:pt x="273726" y="1686275"/>
                  </a:lnTo>
                  <a:cubicBezTo>
                    <a:pt x="249483" y="1447553"/>
                    <a:pt x="166118" y="1226308"/>
                    <a:pt x="38503" y="1037414"/>
                  </a:cubicBezTo>
                  <a:lnTo>
                    <a:pt x="0" y="985924"/>
                  </a:lnTo>
                  <a:lnTo>
                    <a:pt x="1357440" y="0"/>
                  </a:lnTo>
                  <a:close/>
                </a:path>
              </a:pathLst>
            </a:custGeom>
            <a:solidFill>
              <a:schemeClr val="accent6">
                <a:lumMod val="50000"/>
              </a:schemeClr>
            </a:solidFill>
            <a:ln w="0">
              <a:noFill/>
              <a:prstDash val="solid"/>
              <a:round/>
              <a:headEnd/>
              <a:tailEnd/>
            </a:ln>
          </p:spPr>
          <p:txBody>
            <a:bodyPr vert="horz" wrap="square" lIns="68580" tIns="34290" rIns="68580" bIns="34290" numCol="1" anchor="t" anchorCtr="0" compatLnSpc="1">
              <a:prstTxWarp prst="textNoShape">
                <a:avLst/>
              </a:prstTxWarp>
              <a:noAutofit/>
            </a:bodyPr>
            <a:lstStyle/>
            <a:p>
              <a:endParaRPr lang="en-US" sz="1600"/>
            </a:p>
          </p:txBody>
        </p:sp>
        <p:sp>
          <p:nvSpPr>
            <p:cNvPr id="8" name="Freeform: Shape 7">
              <a:extLst>
                <a:ext uri="{FF2B5EF4-FFF2-40B4-BE49-F238E27FC236}">
                  <a16:creationId xmlns:a16="http://schemas.microsoft.com/office/drawing/2014/main" id="{B6453355-9165-46CC-97F4-2CA88E0D9DC1}"/>
                </a:ext>
              </a:extLst>
            </p:cNvPr>
            <p:cNvSpPr/>
            <p:nvPr/>
          </p:nvSpPr>
          <p:spPr>
            <a:xfrm>
              <a:off x="2641121" y="3223496"/>
              <a:ext cx="3851889" cy="1925944"/>
            </a:xfrm>
            <a:custGeom>
              <a:avLst/>
              <a:gdLst>
                <a:gd name="connsiteX0" fmla="*/ 2124617 w 4249234"/>
                <a:gd name="connsiteY0" fmla="*/ 0 h 2124617"/>
                <a:gd name="connsiteX1" fmla="*/ 4249234 w 4249234"/>
                <a:gd name="connsiteY1" fmla="*/ 2124617 h 2124617"/>
                <a:gd name="connsiteX2" fmla="*/ 0 w 4249234"/>
                <a:gd name="connsiteY2" fmla="*/ 2124617 h 2124617"/>
                <a:gd name="connsiteX3" fmla="*/ 2124617 w 4249234"/>
                <a:gd name="connsiteY3" fmla="*/ 0 h 2124617"/>
              </a:gdLst>
              <a:ahLst/>
              <a:cxnLst>
                <a:cxn ang="0">
                  <a:pos x="connsiteX0" y="connsiteY0"/>
                </a:cxn>
                <a:cxn ang="0">
                  <a:pos x="connsiteX1" y="connsiteY1"/>
                </a:cxn>
                <a:cxn ang="0">
                  <a:pos x="connsiteX2" y="connsiteY2"/>
                </a:cxn>
                <a:cxn ang="0">
                  <a:pos x="connsiteX3" y="connsiteY3"/>
                </a:cxn>
              </a:cxnLst>
              <a:rect l="l" t="t" r="r" b="b"/>
              <a:pathLst>
                <a:path w="4249234" h="2124617">
                  <a:moveTo>
                    <a:pt x="2124617" y="0"/>
                  </a:moveTo>
                  <a:cubicBezTo>
                    <a:pt x="3298011" y="0"/>
                    <a:pt x="4249234" y="951223"/>
                    <a:pt x="4249234" y="2124617"/>
                  </a:cubicBezTo>
                  <a:lnTo>
                    <a:pt x="0" y="2124617"/>
                  </a:lnTo>
                  <a:cubicBezTo>
                    <a:pt x="0" y="951223"/>
                    <a:pt x="951223" y="0"/>
                    <a:pt x="2124617" y="0"/>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600"/>
            </a:p>
          </p:txBody>
        </p:sp>
        <p:sp>
          <p:nvSpPr>
            <p:cNvPr id="13" name="TextBox 12">
              <a:extLst>
                <a:ext uri="{FF2B5EF4-FFF2-40B4-BE49-F238E27FC236}">
                  <a16:creationId xmlns:a16="http://schemas.microsoft.com/office/drawing/2014/main" id="{3116B0FB-EEE3-4E6A-95A6-5C2B273D688C}"/>
                </a:ext>
              </a:extLst>
            </p:cNvPr>
            <p:cNvSpPr txBox="1"/>
            <p:nvPr/>
          </p:nvSpPr>
          <p:spPr>
            <a:xfrm>
              <a:off x="2109559" y="4272165"/>
              <a:ext cx="576503" cy="338553"/>
            </a:xfrm>
            <a:prstGeom prst="rect">
              <a:avLst/>
            </a:prstGeom>
            <a:noFill/>
          </p:spPr>
          <p:txBody>
            <a:bodyPr wrap="none" rtlCol="0">
              <a:spAutoFit/>
            </a:bodyPr>
            <a:lstStyle/>
            <a:p>
              <a:pPr algn="ctr"/>
              <a:r>
                <a:rPr lang="en-US" sz="1600" dirty="0">
                  <a:solidFill>
                    <a:schemeClr val="bg2"/>
                  </a:solidFill>
                </a:rPr>
                <a:t>Poor</a:t>
              </a:r>
            </a:p>
          </p:txBody>
        </p:sp>
        <p:sp>
          <p:nvSpPr>
            <p:cNvPr id="15" name="TextBox 14">
              <a:extLst>
                <a:ext uri="{FF2B5EF4-FFF2-40B4-BE49-F238E27FC236}">
                  <a16:creationId xmlns:a16="http://schemas.microsoft.com/office/drawing/2014/main" id="{86CF69E4-85C6-4E79-BFBD-ADA18C33AEA8}"/>
                </a:ext>
              </a:extLst>
            </p:cNvPr>
            <p:cNvSpPr txBox="1"/>
            <p:nvPr/>
          </p:nvSpPr>
          <p:spPr>
            <a:xfrm>
              <a:off x="4279696" y="2355898"/>
              <a:ext cx="639919" cy="338553"/>
            </a:xfrm>
            <a:prstGeom prst="rect">
              <a:avLst/>
            </a:prstGeom>
            <a:noFill/>
          </p:spPr>
          <p:txBody>
            <a:bodyPr wrap="none" rtlCol="0">
              <a:spAutoFit/>
            </a:bodyPr>
            <a:lstStyle/>
            <a:p>
              <a:pPr algn="ctr"/>
              <a:r>
                <a:rPr lang="en-US" sz="1600" dirty="0"/>
                <a:t>Good</a:t>
              </a:r>
            </a:p>
          </p:txBody>
        </p:sp>
        <p:sp>
          <p:nvSpPr>
            <p:cNvPr id="16" name="TextBox 15">
              <a:extLst>
                <a:ext uri="{FF2B5EF4-FFF2-40B4-BE49-F238E27FC236}">
                  <a16:creationId xmlns:a16="http://schemas.microsoft.com/office/drawing/2014/main" id="{DCBCCE10-1F1A-4B9A-B39B-A14DF9F5A8DC}"/>
                </a:ext>
              </a:extLst>
            </p:cNvPr>
            <p:cNvSpPr txBox="1"/>
            <p:nvPr/>
          </p:nvSpPr>
          <p:spPr>
            <a:xfrm>
              <a:off x="5685900" y="3141045"/>
              <a:ext cx="651334" cy="338553"/>
            </a:xfrm>
            <a:prstGeom prst="rect">
              <a:avLst/>
            </a:prstGeom>
            <a:noFill/>
          </p:spPr>
          <p:txBody>
            <a:bodyPr wrap="none" rtlCol="0">
              <a:spAutoFit/>
            </a:bodyPr>
            <a:lstStyle/>
            <a:p>
              <a:pPr algn="ctr"/>
              <a:r>
                <a:rPr lang="en-US" sz="1600" dirty="0"/>
                <a:t>Great</a:t>
              </a:r>
            </a:p>
          </p:txBody>
        </p:sp>
        <p:sp>
          <p:nvSpPr>
            <p:cNvPr id="17" name="TextBox 16">
              <a:extLst>
                <a:ext uri="{FF2B5EF4-FFF2-40B4-BE49-F238E27FC236}">
                  <a16:creationId xmlns:a16="http://schemas.microsoft.com/office/drawing/2014/main" id="{EBA215E0-A639-4B67-A23E-5667641D6439}"/>
                </a:ext>
              </a:extLst>
            </p:cNvPr>
            <p:cNvSpPr txBox="1"/>
            <p:nvPr/>
          </p:nvSpPr>
          <p:spPr>
            <a:xfrm>
              <a:off x="6390309" y="4272165"/>
              <a:ext cx="928332" cy="338553"/>
            </a:xfrm>
            <a:prstGeom prst="rect">
              <a:avLst/>
            </a:prstGeom>
            <a:noFill/>
          </p:spPr>
          <p:txBody>
            <a:bodyPr wrap="none" rtlCol="0">
              <a:spAutoFit/>
            </a:bodyPr>
            <a:lstStyle/>
            <a:p>
              <a:pPr algn="ctr"/>
              <a:r>
                <a:rPr lang="en-US" sz="1600" dirty="0">
                  <a:solidFill>
                    <a:schemeClr val="bg2"/>
                  </a:solidFill>
                </a:rPr>
                <a:t>Excellent</a:t>
              </a:r>
            </a:p>
          </p:txBody>
        </p:sp>
        <p:sp>
          <p:nvSpPr>
            <p:cNvPr id="20" name="TextBox 19">
              <a:extLst>
                <a:ext uri="{FF2B5EF4-FFF2-40B4-BE49-F238E27FC236}">
                  <a16:creationId xmlns:a16="http://schemas.microsoft.com/office/drawing/2014/main" id="{47B6EFC8-8F24-489F-BE28-DAA4694167BE}"/>
                </a:ext>
              </a:extLst>
            </p:cNvPr>
            <p:cNvSpPr txBox="1"/>
            <p:nvPr/>
          </p:nvSpPr>
          <p:spPr>
            <a:xfrm>
              <a:off x="3005130" y="3141045"/>
              <a:ext cx="490135" cy="338553"/>
            </a:xfrm>
            <a:prstGeom prst="rect">
              <a:avLst/>
            </a:prstGeom>
            <a:noFill/>
          </p:spPr>
          <p:txBody>
            <a:bodyPr wrap="none" rtlCol="0">
              <a:spAutoFit/>
            </a:bodyPr>
            <a:lstStyle/>
            <a:p>
              <a:pPr algn="ctr"/>
              <a:r>
                <a:rPr lang="en-US" sz="1600" dirty="0"/>
                <a:t>Fair</a:t>
              </a:r>
            </a:p>
          </p:txBody>
        </p:sp>
      </p:grpSp>
      <p:grpSp>
        <p:nvGrpSpPr>
          <p:cNvPr id="21" name="Group 20">
            <a:extLst>
              <a:ext uri="{FF2B5EF4-FFF2-40B4-BE49-F238E27FC236}">
                <a16:creationId xmlns:a16="http://schemas.microsoft.com/office/drawing/2014/main" id="{C002A084-2654-4671-958D-9D55A4236258}"/>
              </a:ext>
            </a:extLst>
          </p:cNvPr>
          <p:cNvGrpSpPr/>
          <p:nvPr/>
        </p:nvGrpSpPr>
        <p:grpSpPr>
          <a:xfrm>
            <a:off x="357899" y="1056925"/>
            <a:ext cx="2194560" cy="1413892"/>
            <a:chOff x="332936" y="2555951"/>
            <a:chExt cx="2926080" cy="1885189"/>
          </a:xfrm>
        </p:grpSpPr>
        <p:sp>
          <p:nvSpPr>
            <p:cNvPr id="22" name="TextBox 21">
              <a:extLst>
                <a:ext uri="{FF2B5EF4-FFF2-40B4-BE49-F238E27FC236}">
                  <a16:creationId xmlns:a16="http://schemas.microsoft.com/office/drawing/2014/main" id="{B103C89D-5408-451A-A433-9D895F563C43}"/>
                </a:ext>
              </a:extLst>
            </p:cNvPr>
            <p:cNvSpPr txBox="1"/>
            <p:nvPr/>
          </p:nvSpPr>
          <p:spPr>
            <a:xfrm>
              <a:off x="332936" y="2555951"/>
              <a:ext cx="2926080" cy="533480"/>
            </a:xfrm>
            <a:prstGeom prst="rect">
              <a:avLst/>
            </a:prstGeom>
            <a:noFill/>
          </p:spPr>
          <p:txBody>
            <a:bodyPr wrap="square" lIns="0" rIns="0" rtlCol="0" anchor="b">
              <a:spAutoFit/>
            </a:bodyPr>
            <a:lstStyle/>
            <a:p>
              <a:pPr algn="r"/>
              <a:r>
                <a:rPr lang="en-US" sz="2000" b="1" noProof="1"/>
                <a:t>Lorem Ipsum</a:t>
              </a:r>
            </a:p>
          </p:txBody>
        </p:sp>
        <p:sp>
          <p:nvSpPr>
            <p:cNvPr id="23" name="TextBox 22">
              <a:extLst>
                <a:ext uri="{FF2B5EF4-FFF2-40B4-BE49-F238E27FC236}">
                  <a16:creationId xmlns:a16="http://schemas.microsoft.com/office/drawing/2014/main" id="{4D6F1B83-12B9-446E-A0FC-FAC1912C7DBD}"/>
                </a:ext>
              </a:extLst>
            </p:cNvPr>
            <p:cNvSpPr txBox="1"/>
            <p:nvPr/>
          </p:nvSpPr>
          <p:spPr>
            <a:xfrm>
              <a:off x="332936" y="3086923"/>
              <a:ext cx="2926080" cy="1354217"/>
            </a:xfrm>
            <a:prstGeom prst="rect">
              <a:avLst/>
            </a:prstGeom>
            <a:noFill/>
          </p:spPr>
          <p:txBody>
            <a:bodyPr wrap="square" lIns="0" rIns="0" rtlCol="0" anchor="t">
              <a:spAutoFit/>
            </a:bodyPr>
            <a:lstStyle/>
            <a:p>
              <a:pPr algn="just">
                <a:spcAft>
                  <a:spcPts val="900"/>
                </a:spcAft>
              </a:pPr>
              <a:r>
                <a:rPr lang="en-US" sz="1000" noProof="1">
                  <a:solidFill>
                    <a:schemeClr val="tx1">
                      <a:lumMod val="50000"/>
                      <a:lumOff val="50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24" name="Group 23">
            <a:extLst>
              <a:ext uri="{FF2B5EF4-FFF2-40B4-BE49-F238E27FC236}">
                <a16:creationId xmlns:a16="http://schemas.microsoft.com/office/drawing/2014/main" id="{B1F37E77-05F4-4158-AE34-55865D92C83F}"/>
              </a:ext>
            </a:extLst>
          </p:cNvPr>
          <p:cNvGrpSpPr/>
          <p:nvPr/>
        </p:nvGrpSpPr>
        <p:grpSpPr>
          <a:xfrm>
            <a:off x="6595100" y="1056925"/>
            <a:ext cx="2194560" cy="1413892"/>
            <a:chOff x="332936" y="2555951"/>
            <a:chExt cx="2926080" cy="1885189"/>
          </a:xfrm>
        </p:grpSpPr>
        <p:sp>
          <p:nvSpPr>
            <p:cNvPr id="25" name="TextBox 24">
              <a:extLst>
                <a:ext uri="{FF2B5EF4-FFF2-40B4-BE49-F238E27FC236}">
                  <a16:creationId xmlns:a16="http://schemas.microsoft.com/office/drawing/2014/main" id="{06CA3173-5BAE-47EB-BF95-89CB98B9FD86}"/>
                </a:ext>
              </a:extLst>
            </p:cNvPr>
            <p:cNvSpPr txBox="1"/>
            <p:nvPr/>
          </p:nvSpPr>
          <p:spPr>
            <a:xfrm>
              <a:off x="332936" y="2555951"/>
              <a:ext cx="2926080" cy="533480"/>
            </a:xfrm>
            <a:prstGeom prst="rect">
              <a:avLst/>
            </a:prstGeom>
            <a:noFill/>
          </p:spPr>
          <p:txBody>
            <a:bodyPr wrap="square" lIns="0" rIns="0" rtlCol="0" anchor="b">
              <a:spAutoFit/>
            </a:bodyPr>
            <a:lstStyle/>
            <a:p>
              <a:r>
                <a:rPr lang="en-US" sz="2000" b="1" noProof="1"/>
                <a:t>Lorem Ipsum</a:t>
              </a:r>
            </a:p>
          </p:txBody>
        </p:sp>
        <p:sp>
          <p:nvSpPr>
            <p:cNvPr id="26" name="TextBox 25">
              <a:extLst>
                <a:ext uri="{FF2B5EF4-FFF2-40B4-BE49-F238E27FC236}">
                  <a16:creationId xmlns:a16="http://schemas.microsoft.com/office/drawing/2014/main" id="{9FE75D2B-998E-4C23-AEE3-C302128C4FD8}"/>
                </a:ext>
              </a:extLst>
            </p:cNvPr>
            <p:cNvSpPr txBox="1"/>
            <p:nvPr/>
          </p:nvSpPr>
          <p:spPr>
            <a:xfrm>
              <a:off x="332936" y="3086923"/>
              <a:ext cx="2926080" cy="1354217"/>
            </a:xfrm>
            <a:prstGeom prst="rect">
              <a:avLst/>
            </a:prstGeom>
            <a:noFill/>
          </p:spPr>
          <p:txBody>
            <a:bodyPr wrap="square" lIns="0" rIns="0" rtlCol="0" anchor="t">
              <a:spAutoFit/>
            </a:bodyPr>
            <a:lstStyle/>
            <a:p>
              <a:pPr algn="just">
                <a:spcAft>
                  <a:spcPts val="900"/>
                </a:spcAft>
              </a:pPr>
              <a:r>
                <a:rPr lang="en-US" sz="1000" noProof="1">
                  <a:solidFill>
                    <a:schemeClr val="tx1">
                      <a:lumMod val="50000"/>
                      <a:lumOff val="50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27" name="Group 26">
            <a:extLst>
              <a:ext uri="{FF2B5EF4-FFF2-40B4-BE49-F238E27FC236}">
                <a16:creationId xmlns:a16="http://schemas.microsoft.com/office/drawing/2014/main" id="{B858B36E-6FF6-4A4E-92F9-E8759AAA9EC5}"/>
              </a:ext>
            </a:extLst>
          </p:cNvPr>
          <p:cNvGrpSpPr/>
          <p:nvPr/>
        </p:nvGrpSpPr>
        <p:grpSpPr>
          <a:xfrm>
            <a:off x="7406631" y="2690633"/>
            <a:ext cx="1383029" cy="1721668"/>
            <a:chOff x="8921977" y="4001571"/>
            <a:chExt cx="2926080" cy="2295556"/>
          </a:xfrm>
        </p:grpSpPr>
        <p:sp>
          <p:nvSpPr>
            <p:cNvPr id="28" name="TextBox 27">
              <a:extLst>
                <a:ext uri="{FF2B5EF4-FFF2-40B4-BE49-F238E27FC236}">
                  <a16:creationId xmlns:a16="http://schemas.microsoft.com/office/drawing/2014/main" id="{2BA2CD48-FAAE-4BDB-98B1-ADC19DBB4012}"/>
                </a:ext>
              </a:extLst>
            </p:cNvPr>
            <p:cNvSpPr txBox="1"/>
            <p:nvPr/>
          </p:nvSpPr>
          <p:spPr>
            <a:xfrm>
              <a:off x="8921977" y="4001571"/>
              <a:ext cx="2926080" cy="533480"/>
            </a:xfrm>
            <a:prstGeom prst="rect">
              <a:avLst/>
            </a:prstGeom>
            <a:noFill/>
          </p:spPr>
          <p:txBody>
            <a:bodyPr wrap="square" lIns="0" rIns="0" rtlCol="0" anchor="b">
              <a:spAutoFit/>
            </a:bodyPr>
            <a:lstStyle/>
            <a:p>
              <a:r>
                <a:rPr lang="en-US" sz="2000" b="1" noProof="1"/>
                <a:t>Lorem Ipsum</a:t>
              </a:r>
            </a:p>
          </p:txBody>
        </p:sp>
        <p:sp>
          <p:nvSpPr>
            <p:cNvPr id="29" name="TextBox 28">
              <a:extLst>
                <a:ext uri="{FF2B5EF4-FFF2-40B4-BE49-F238E27FC236}">
                  <a16:creationId xmlns:a16="http://schemas.microsoft.com/office/drawing/2014/main" id="{DA24F513-3B08-40C4-B2FC-C0F27EFE13CA}"/>
                </a:ext>
              </a:extLst>
            </p:cNvPr>
            <p:cNvSpPr txBox="1"/>
            <p:nvPr/>
          </p:nvSpPr>
          <p:spPr>
            <a:xfrm>
              <a:off x="8921977" y="4532543"/>
              <a:ext cx="2926080" cy="1764584"/>
            </a:xfrm>
            <a:prstGeom prst="rect">
              <a:avLst/>
            </a:prstGeom>
            <a:noFill/>
          </p:spPr>
          <p:txBody>
            <a:bodyPr wrap="square" lIns="0" rIns="0" rtlCol="0" anchor="t">
              <a:spAutoFit/>
            </a:bodyPr>
            <a:lstStyle/>
            <a:p>
              <a:pPr algn="just"/>
              <a:r>
                <a:rPr lang="en-US" sz="1000" noProof="1">
                  <a:solidFill>
                    <a:schemeClr val="tx1">
                      <a:lumMod val="50000"/>
                      <a:lumOff val="50000"/>
                    </a:schemeClr>
                  </a:solidFill>
                </a:rPr>
                <a:t>Lorem ipsum dolor sit amet, nibh est. A magna maecenas, quam magna nec quis, lorem nunc. Suspendisse viverra sodales mauris, cras pharetra proin egestas arcu erat dolor. </a:t>
              </a:r>
            </a:p>
          </p:txBody>
        </p:sp>
      </p:grpSp>
      <p:grpSp>
        <p:nvGrpSpPr>
          <p:cNvPr id="30" name="Group 29">
            <a:extLst>
              <a:ext uri="{FF2B5EF4-FFF2-40B4-BE49-F238E27FC236}">
                <a16:creationId xmlns:a16="http://schemas.microsoft.com/office/drawing/2014/main" id="{636E1273-AEA9-4B12-873E-1AA79C444F1E}"/>
              </a:ext>
            </a:extLst>
          </p:cNvPr>
          <p:cNvGrpSpPr/>
          <p:nvPr/>
        </p:nvGrpSpPr>
        <p:grpSpPr>
          <a:xfrm>
            <a:off x="357899" y="2690633"/>
            <a:ext cx="1383029" cy="1721668"/>
            <a:chOff x="332936" y="4580523"/>
            <a:chExt cx="2926080" cy="2295556"/>
          </a:xfrm>
        </p:grpSpPr>
        <p:sp>
          <p:nvSpPr>
            <p:cNvPr id="31" name="TextBox 30">
              <a:extLst>
                <a:ext uri="{FF2B5EF4-FFF2-40B4-BE49-F238E27FC236}">
                  <a16:creationId xmlns:a16="http://schemas.microsoft.com/office/drawing/2014/main" id="{8CA59619-C4C8-432D-810F-0677D5CAA8AA}"/>
                </a:ext>
              </a:extLst>
            </p:cNvPr>
            <p:cNvSpPr txBox="1"/>
            <p:nvPr/>
          </p:nvSpPr>
          <p:spPr>
            <a:xfrm>
              <a:off x="332936" y="4580523"/>
              <a:ext cx="2926080" cy="533480"/>
            </a:xfrm>
            <a:prstGeom prst="rect">
              <a:avLst/>
            </a:prstGeom>
            <a:noFill/>
          </p:spPr>
          <p:txBody>
            <a:bodyPr wrap="square" lIns="0" rIns="0" rtlCol="0" anchor="b">
              <a:spAutoFit/>
            </a:bodyPr>
            <a:lstStyle/>
            <a:p>
              <a:pPr algn="r"/>
              <a:r>
                <a:rPr lang="en-US" sz="2000" b="1" noProof="1"/>
                <a:t>Lorem Ipsum</a:t>
              </a:r>
            </a:p>
          </p:txBody>
        </p:sp>
        <p:sp>
          <p:nvSpPr>
            <p:cNvPr id="32" name="TextBox 31">
              <a:extLst>
                <a:ext uri="{FF2B5EF4-FFF2-40B4-BE49-F238E27FC236}">
                  <a16:creationId xmlns:a16="http://schemas.microsoft.com/office/drawing/2014/main" id="{0A33992A-0161-464A-834D-4864B7E22444}"/>
                </a:ext>
              </a:extLst>
            </p:cNvPr>
            <p:cNvSpPr txBox="1"/>
            <p:nvPr/>
          </p:nvSpPr>
          <p:spPr>
            <a:xfrm>
              <a:off x="332936" y="5111495"/>
              <a:ext cx="2926080" cy="1764584"/>
            </a:xfrm>
            <a:prstGeom prst="rect">
              <a:avLst/>
            </a:prstGeom>
            <a:noFill/>
          </p:spPr>
          <p:txBody>
            <a:bodyPr wrap="square" lIns="0" rIns="0" rtlCol="0" anchor="t">
              <a:spAutoFit/>
            </a:bodyPr>
            <a:lstStyle/>
            <a:p>
              <a:pPr algn="just"/>
              <a:r>
                <a:rPr lang="en-US" sz="1000" noProof="1">
                  <a:solidFill>
                    <a:schemeClr val="tx1">
                      <a:lumMod val="50000"/>
                      <a:lumOff val="50000"/>
                    </a:schemeClr>
                  </a:solidFill>
                </a:rPr>
                <a:t>Lorem ipsum dolor sit amet, nibh est. A magna maecenas, quam magna nec quis, lorem nunc. Suspendisse viverra sodales mauris, cras pharetra proin egestas arcu erat dolor. </a:t>
              </a:r>
            </a:p>
          </p:txBody>
        </p:sp>
      </p:grpSp>
      <p:grpSp>
        <p:nvGrpSpPr>
          <p:cNvPr id="9" name="Group 8">
            <a:extLst>
              <a:ext uri="{FF2B5EF4-FFF2-40B4-BE49-F238E27FC236}">
                <a16:creationId xmlns:a16="http://schemas.microsoft.com/office/drawing/2014/main" id="{A3066977-8607-4A00-B96E-F8BCBBE6B467}"/>
              </a:ext>
            </a:extLst>
          </p:cNvPr>
          <p:cNvGrpSpPr/>
          <p:nvPr/>
        </p:nvGrpSpPr>
        <p:grpSpPr>
          <a:xfrm>
            <a:off x="4281081" y="2641147"/>
            <a:ext cx="581837" cy="5016585"/>
            <a:chOff x="5775072" y="2312872"/>
            <a:chExt cx="641857" cy="5534076"/>
          </a:xfrm>
        </p:grpSpPr>
        <p:sp>
          <p:nvSpPr>
            <p:cNvPr id="10" name="Freeform: Shape 9">
              <a:extLst>
                <a:ext uri="{FF2B5EF4-FFF2-40B4-BE49-F238E27FC236}">
                  <a16:creationId xmlns:a16="http://schemas.microsoft.com/office/drawing/2014/main" id="{26AE2850-B99C-4499-91EA-4B076FC9A42C}"/>
                </a:ext>
              </a:extLst>
            </p:cNvPr>
            <p:cNvSpPr/>
            <p:nvPr/>
          </p:nvSpPr>
          <p:spPr>
            <a:xfrm>
              <a:off x="5775072" y="2312872"/>
              <a:ext cx="641856" cy="2767038"/>
            </a:xfrm>
            <a:custGeom>
              <a:avLst/>
              <a:gdLst>
                <a:gd name="connsiteX0" fmla="*/ 320942 w 641856"/>
                <a:gd name="connsiteY0" fmla="*/ 139892 h 2767038"/>
                <a:gd name="connsiteX1" fmla="*/ 154103 w 641856"/>
                <a:gd name="connsiteY1" fmla="*/ 378210 h 2767038"/>
                <a:gd name="connsiteX2" fmla="*/ 487752 w 641856"/>
                <a:gd name="connsiteY2" fmla="*/ 378182 h 2767038"/>
                <a:gd name="connsiteX3" fmla="*/ 320885 w 641856"/>
                <a:gd name="connsiteY3" fmla="*/ 0 h 2767038"/>
                <a:gd name="connsiteX4" fmla="*/ 641856 w 641856"/>
                <a:gd name="connsiteY4" fmla="*/ 458480 h 2767038"/>
                <a:gd name="connsiteX5" fmla="*/ 358549 w 641856"/>
                <a:gd name="connsiteY5" fmla="*/ 458225 h 2767038"/>
                <a:gd name="connsiteX6" fmla="*/ 358573 w 641856"/>
                <a:gd name="connsiteY6" fmla="*/ 1111724 h 2767038"/>
                <a:gd name="connsiteX7" fmla="*/ 358551 w 641856"/>
                <a:gd name="connsiteY7" fmla="*/ 1111725 h 2767038"/>
                <a:gd name="connsiteX8" fmla="*/ 358573 w 641856"/>
                <a:gd name="connsiteY8" fmla="*/ 1717858 h 2767038"/>
                <a:gd name="connsiteX9" fmla="*/ 358543 w 641856"/>
                <a:gd name="connsiteY9" fmla="*/ 1717858 h 2767038"/>
                <a:gd name="connsiteX10" fmla="*/ 358580 w 641856"/>
                <a:gd name="connsiteY10" fmla="*/ 2767038 h 2767038"/>
                <a:gd name="connsiteX11" fmla="*/ 278254 w 641856"/>
                <a:gd name="connsiteY11" fmla="*/ 2767038 h 2767038"/>
                <a:gd name="connsiteX12" fmla="*/ 278331 w 641856"/>
                <a:gd name="connsiteY12" fmla="*/ 1717858 h 2767038"/>
                <a:gd name="connsiteX13" fmla="*/ 278266 w 641856"/>
                <a:gd name="connsiteY13" fmla="*/ 1717858 h 2767038"/>
                <a:gd name="connsiteX14" fmla="*/ 278311 w 641856"/>
                <a:gd name="connsiteY14" fmla="*/ 1111725 h 2767038"/>
                <a:gd name="connsiteX15" fmla="*/ 278266 w 641856"/>
                <a:gd name="connsiteY15" fmla="*/ 1111724 h 2767038"/>
                <a:gd name="connsiteX16" fmla="*/ 278302 w 641856"/>
                <a:gd name="connsiteY16" fmla="*/ 617671 h 2767038"/>
                <a:gd name="connsiteX17" fmla="*/ 278282 w 641856"/>
                <a:gd name="connsiteY17" fmla="*/ 617671 h 2767038"/>
                <a:gd name="connsiteX18" fmla="*/ 278282 w 641856"/>
                <a:gd name="connsiteY18" fmla="*/ 458480 h 2767038"/>
                <a:gd name="connsiteX19" fmla="*/ 0 w 641856"/>
                <a:gd name="connsiteY19" fmla="*/ 458451 h 2767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41856" h="2767038">
                  <a:moveTo>
                    <a:pt x="320942" y="139892"/>
                  </a:moveTo>
                  <a:lnTo>
                    <a:pt x="154103" y="378210"/>
                  </a:lnTo>
                  <a:lnTo>
                    <a:pt x="487752" y="378182"/>
                  </a:lnTo>
                  <a:close/>
                  <a:moveTo>
                    <a:pt x="320885" y="0"/>
                  </a:moveTo>
                  <a:lnTo>
                    <a:pt x="641856" y="458480"/>
                  </a:lnTo>
                  <a:lnTo>
                    <a:pt x="358549" y="458225"/>
                  </a:lnTo>
                  <a:lnTo>
                    <a:pt x="358573" y="1111724"/>
                  </a:lnTo>
                  <a:lnTo>
                    <a:pt x="358551" y="1111725"/>
                  </a:lnTo>
                  <a:lnTo>
                    <a:pt x="358573" y="1717858"/>
                  </a:lnTo>
                  <a:lnTo>
                    <a:pt x="358543" y="1717858"/>
                  </a:lnTo>
                  <a:lnTo>
                    <a:pt x="358580" y="2767038"/>
                  </a:lnTo>
                  <a:lnTo>
                    <a:pt x="278254" y="2767038"/>
                  </a:lnTo>
                  <a:lnTo>
                    <a:pt x="278331" y="1717858"/>
                  </a:lnTo>
                  <a:lnTo>
                    <a:pt x="278266" y="1717858"/>
                  </a:lnTo>
                  <a:lnTo>
                    <a:pt x="278311" y="1111725"/>
                  </a:lnTo>
                  <a:lnTo>
                    <a:pt x="278266" y="1111724"/>
                  </a:lnTo>
                  <a:lnTo>
                    <a:pt x="278302" y="617671"/>
                  </a:lnTo>
                  <a:lnTo>
                    <a:pt x="278282" y="617671"/>
                  </a:lnTo>
                  <a:lnTo>
                    <a:pt x="278282" y="458480"/>
                  </a:lnTo>
                  <a:lnTo>
                    <a:pt x="0" y="45845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600"/>
            </a:p>
          </p:txBody>
        </p:sp>
        <p:sp>
          <p:nvSpPr>
            <p:cNvPr id="11" name="Freeform: Shape 10">
              <a:extLst>
                <a:ext uri="{FF2B5EF4-FFF2-40B4-BE49-F238E27FC236}">
                  <a16:creationId xmlns:a16="http://schemas.microsoft.com/office/drawing/2014/main" id="{4A37BDDF-D19F-40BF-B740-706AA9243A93}"/>
                </a:ext>
              </a:extLst>
            </p:cNvPr>
            <p:cNvSpPr/>
            <p:nvPr/>
          </p:nvSpPr>
          <p:spPr>
            <a:xfrm rot="10800000">
              <a:off x="5775073" y="5079910"/>
              <a:ext cx="641856" cy="2767038"/>
            </a:xfrm>
            <a:custGeom>
              <a:avLst/>
              <a:gdLst>
                <a:gd name="connsiteX0" fmla="*/ 320942 w 641856"/>
                <a:gd name="connsiteY0" fmla="*/ 139892 h 2767038"/>
                <a:gd name="connsiteX1" fmla="*/ 154103 w 641856"/>
                <a:gd name="connsiteY1" fmla="*/ 378210 h 2767038"/>
                <a:gd name="connsiteX2" fmla="*/ 487752 w 641856"/>
                <a:gd name="connsiteY2" fmla="*/ 378182 h 2767038"/>
                <a:gd name="connsiteX3" fmla="*/ 320885 w 641856"/>
                <a:gd name="connsiteY3" fmla="*/ 0 h 2767038"/>
                <a:gd name="connsiteX4" fmla="*/ 641856 w 641856"/>
                <a:gd name="connsiteY4" fmla="*/ 458480 h 2767038"/>
                <a:gd name="connsiteX5" fmla="*/ 358549 w 641856"/>
                <a:gd name="connsiteY5" fmla="*/ 458225 h 2767038"/>
                <a:gd name="connsiteX6" fmla="*/ 358573 w 641856"/>
                <a:gd name="connsiteY6" fmla="*/ 1111724 h 2767038"/>
                <a:gd name="connsiteX7" fmla="*/ 358551 w 641856"/>
                <a:gd name="connsiteY7" fmla="*/ 1111725 h 2767038"/>
                <a:gd name="connsiteX8" fmla="*/ 358573 w 641856"/>
                <a:gd name="connsiteY8" fmla="*/ 1717858 h 2767038"/>
                <a:gd name="connsiteX9" fmla="*/ 358543 w 641856"/>
                <a:gd name="connsiteY9" fmla="*/ 1717858 h 2767038"/>
                <a:gd name="connsiteX10" fmla="*/ 358580 w 641856"/>
                <a:gd name="connsiteY10" fmla="*/ 2767038 h 2767038"/>
                <a:gd name="connsiteX11" fmla="*/ 278254 w 641856"/>
                <a:gd name="connsiteY11" fmla="*/ 2767038 h 2767038"/>
                <a:gd name="connsiteX12" fmla="*/ 278331 w 641856"/>
                <a:gd name="connsiteY12" fmla="*/ 1717858 h 2767038"/>
                <a:gd name="connsiteX13" fmla="*/ 278266 w 641856"/>
                <a:gd name="connsiteY13" fmla="*/ 1717858 h 2767038"/>
                <a:gd name="connsiteX14" fmla="*/ 278311 w 641856"/>
                <a:gd name="connsiteY14" fmla="*/ 1111725 h 2767038"/>
                <a:gd name="connsiteX15" fmla="*/ 278266 w 641856"/>
                <a:gd name="connsiteY15" fmla="*/ 1111724 h 2767038"/>
                <a:gd name="connsiteX16" fmla="*/ 278302 w 641856"/>
                <a:gd name="connsiteY16" fmla="*/ 617671 h 2767038"/>
                <a:gd name="connsiteX17" fmla="*/ 278282 w 641856"/>
                <a:gd name="connsiteY17" fmla="*/ 617671 h 2767038"/>
                <a:gd name="connsiteX18" fmla="*/ 278282 w 641856"/>
                <a:gd name="connsiteY18" fmla="*/ 458480 h 2767038"/>
                <a:gd name="connsiteX19" fmla="*/ 0 w 641856"/>
                <a:gd name="connsiteY19" fmla="*/ 458451 h 2767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41856" h="2767038">
                  <a:moveTo>
                    <a:pt x="320942" y="139892"/>
                  </a:moveTo>
                  <a:lnTo>
                    <a:pt x="154103" y="378210"/>
                  </a:lnTo>
                  <a:lnTo>
                    <a:pt x="487752" y="378182"/>
                  </a:lnTo>
                  <a:close/>
                  <a:moveTo>
                    <a:pt x="320885" y="0"/>
                  </a:moveTo>
                  <a:lnTo>
                    <a:pt x="641856" y="458480"/>
                  </a:lnTo>
                  <a:lnTo>
                    <a:pt x="358549" y="458225"/>
                  </a:lnTo>
                  <a:lnTo>
                    <a:pt x="358573" y="1111724"/>
                  </a:lnTo>
                  <a:lnTo>
                    <a:pt x="358551" y="1111725"/>
                  </a:lnTo>
                  <a:lnTo>
                    <a:pt x="358573" y="1717858"/>
                  </a:lnTo>
                  <a:lnTo>
                    <a:pt x="358543" y="1717858"/>
                  </a:lnTo>
                  <a:lnTo>
                    <a:pt x="358580" y="2767038"/>
                  </a:lnTo>
                  <a:lnTo>
                    <a:pt x="278254" y="2767038"/>
                  </a:lnTo>
                  <a:lnTo>
                    <a:pt x="278331" y="1717858"/>
                  </a:lnTo>
                  <a:lnTo>
                    <a:pt x="278266" y="1717858"/>
                  </a:lnTo>
                  <a:lnTo>
                    <a:pt x="278311" y="1111725"/>
                  </a:lnTo>
                  <a:lnTo>
                    <a:pt x="278266" y="1111724"/>
                  </a:lnTo>
                  <a:lnTo>
                    <a:pt x="278302" y="617671"/>
                  </a:lnTo>
                  <a:lnTo>
                    <a:pt x="278282" y="617671"/>
                  </a:lnTo>
                  <a:lnTo>
                    <a:pt x="278282" y="458480"/>
                  </a:lnTo>
                  <a:lnTo>
                    <a:pt x="0" y="458451"/>
                  </a:ln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600"/>
            </a:p>
          </p:txBody>
        </p:sp>
        <p:sp>
          <p:nvSpPr>
            <p:cNvPr id="12" name="Oval 11">
              <a:extLst>
                <a:ext uri="{FF2B5EF4-FFF2-40B4-BE49-F238E27FC236}">
                  <a16:creationId xmlns:a16="http://schemas.microsoft.com/office/drawing/2014/main" id="{CD949006-4731-429D-8AF7-2367593B0C6F}"/>
                </a:ext>
              </a:extLst>
            </p:cNvPr>
            <p:cNvSpPr/>
            <p:nvPr/>
          </p:nvSpPr>
          <p:spPr>
            <a:xfrm rot="10800000">
              <a:off x="5953126" y="4937035"/>
              <a:ext cx="285750" cy="285750"/>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Radial Gauge Chart – Slide Template</a:t>
            </a:r>
          </a:p>
        </p:txBody>
      </p:sp>
      <p:sp>
        <p:nvSpPr>
          <p:cNvPr id="18" name="TextBox 17">
            <a:extLst>
              <a:ext uri="{FF2B5EF4-FFF2-40B4-BE49-F238E27FC236}">
                <a16:creationId xmlns:a16="http://schemas.microsoft.com/office/drawing/2014/main" id="{88946B2A-833B-4776-AADB-4FA07C4CEF06}"/>
              </a:ext>
            </a:extLst>
          </p:cNvPr>
          <p:cNvSpPr txBox="1"/>
          <p:nvPr/>
        </p:nvSpPr>
        <p:spPr>
          <a:xfrm>
            <a:off x="1850107" y="5229610"/>
            <a:ext cx="1285929" cy="646331"/>
          </a:xfrm>
          <a:prstGeom prst="rect">
            <a:avLst/>
          </a:prstGeom>
          <a:noFill/>
        </p:spPr>
        <p:txBody>
          <a:bodyPr wrap="none" rtlCol="0">
            <a:spAutoFit/>
          </a:bodyPr>
          <a:lstStyle/>
          <a:p>
            <a:pPr algn="ctr"/>
            <a:r>
              <a:rPr lang="en-US" sz="3600" cap="all" dirty="0">
                <a:solidFill>
                  <a:schemeClr val="bg1">
                    <a:lumMod val="50000"/>
                  </a:schemeClr>
                </a:solidFill>
              </a:rPr>
              <a:t>Poor</a:t>
            </a:r>
          </a:p>
        </p:txBody>
      </p:sp>
      <p:sp>
        <p:nvSpPr>
          <p:cNvPr id="19" name="TextBox 18">
            <a:extLst>
              <a:ext uri="{FF2B5EF4-FFF2-40B4-BE49-F238E27FC236}">
                <a16:creationId xmlns:a16="http://schemas.microsoft.com/office/drawing/2014/main" id="{CD62729A-3E20-4AB8-865D-0EF4A0AB4D8E}"/>
              </a:ext>
            </a:extLst>
          </p:cNvPr>
          <p:cNvSpPr txBox="1"/>
          <p:nvPr/>
        </p:nvSpPr>
        <p:spPr>
          <a:xfrm>
            <a:off x="5964681" y="5229610"/>
            <a:ext cx="1372492" cy="646331"/>
          </a:xfrm>
          <a:prstGeom prst="rect">
            <a:avLst/>
          </a:prstGeom>
          <a:noFill/>
        </p:spPr>
        <p:txBody>
          <a:bodyPr wrap="none" rtlCol="0">
            <a:spAutoFit/>
          </a:bodyPr>
          <a:lstStyle/>
          <a:p>
            <a:pPr algn="ctr"/>
            <a:r>
              <a:rPr lang="en-US" sz="3600" cap="all" dirty="0">
                <a:solidFill>
                  <a:schemeClr val="bg1">
                    <a:lumMod val="50000"/>
                  </a:schemeClr>
                </a:solidFill>
              </a:rPr>
              <a:t>Good</a:t>
            </a:r>
          </a:p>
        </p:txBody>
      </p:sp>
      <p:grpSp>
        <p:nvGrpSpPr>
          <p:cNvPr id="14" name="Group 13">
            <a:extLst>
              <a:ext uri="{FF2B5EF4-FFF2-40B4-BE49-F238E27FC236}">
                <a16:creationId xmlns:a16="http://schemas.microsoft.com/office/drawing/2014/main" id="{8642C4A8-3CCA-4057-89E4-EE91398E1C95}"/>
              </a:ext>
            </a:extLst>
          </p:cNvPr>
          <p:cNvGrpSpPr/>
          <p:nvPr/>
        </p:nvGrpSpPr>
        <p:grpSpPr>
          <a:xfrm>
            <a:off x="1762642" y="2355898"/>
            <a:ext cx="5618716" cy="2793624"/>
            <a:chOff x="1762642" y="2355898"/>
            <a:chExt cx="5618716" cy="2793624"/>
          </a:xfrm>
        </p:grpSpPr>
        <p:sp>
          <p:nvSpPr>
            <p:cNvPr id="3" name="Freeform: Shape 2">
              <a:extLst>
                <a:ext uri="{FF2B5EF4-FFF2-40B4-BE49-F238E27FC236}">
                  <a16:creationId xmlns:a16="http://schemas.microsoft.com/office/drawing/2014/main" id="{741AFB03-83EA-4549-8536-734AD41B8A8F}"/>
                </a:ext>
              </a:extLst>
            </p:cNvPr>
            <p:cNvSpPr>
              <a:spLocks/>
            </p:cNvSpPr>
            <p:nvPr/>
          </p:nvSpPr>
          <p:spPr bwMode="auto">
            <a:xfrm>
              <a:off x="2309231" y="2492687"/>
              <a:ext cx="1869760" cy="1906560"/>
            </a:xfrm>
            <a:custGeom>
              <a:avLst/>
              <a:gdLst>
                <a:gd name="connsiteX0" fmla="*/ 1543849 w 2062637"/>
                <a:gd name="connsiteY0" fmla="*/ 0 h 2103233"/>
                <a:gd name="connsiteX1" fmla="*/ 1700241 w 2062637"/>
                <a:gd name="connsiteY1" fmla="*/ 481357 h 2103233"/>
                <a:gd name="connsiteX2" fmla="*/ 1986209 w 2062637"/>
                <a:gd name="connsiteY2" fmla="*/ 481357 h 2103233"/>
                <a:gd name="connsiteX3" fmla="*/ 1986209 w 2062637"/>
                <a:gd name="connsiteY3" fmla="*/ 1314799 h 2103233"/>
                <a:gd name="connsiteX4" fmla="*/ 1971024 w 2062637"/>
                <a:gd name="connsiteY4" fmla="*/ 1314799 h 2103233"/>
                <a:gd name="connsiteX5" fmla="*/ 2062637 w 2062637"/>
                <a:gd name="connsiteY5" fmla="*/ 1596774 h 2103233"/>
                <a:gd name="connsiteX6" fmla="*/ 1943364 w 2062637"/>
                <a:gd name="connsiteY6" fmla="*/ 1640429 h 2103233"/>
                <a:gd name="connsiteX7" fmla="*/ 1400257 w 2062637"/>
                <a:gd name="connsiteY7" fmla="*/ 2045657 h 2103233"/>
                <a:gd name="connsiteX8" fmla="*/ 1357203 w 2062637"/>
                <a:gd name="connsiteY8" fmla="*/ 2103233 h 2103233"/>
                <a:gd name="connsiteX9" fmla="*/ 796927 w 2062637"/>
                <a:gd name="connsiteY9" fmla="*/ 1696096 h 2103233"/>
                <a:gd name="connsiteX10" fmla="*/ 796927 w 2062637"/>
                <a:gd name="connsiteY10" fmla="*/ 1950463 h 2103233"/>
                <a:gd name="connsiteX11" fmla="*/ 271147 w 2062637"/>
                <a:gd name="connsiteY11" fmla="*/ 1950463 h 2103233"/>
                <a:gd name="connsiteX12" fmla="*/ 271147 w 2062637"/>
                <a:gd name="connsiteY12" fmla="*/ 1314026 h 2103233"/>
                <a:gd name="connsiteX13" fmla="*/ 0 w 2062637"/>
                <a:gd name="connsiteY13" fmla="*/ 1116991 h 2103233"/>
                <a:gd name="connsiteX14" fmla="*/ 104370 w 2062637"/>
                <a:gd name="connsiteY14" fmla="*/ 977419 h 2103233"/>
                <a:gd name="connsiteX15" fmla="*/ 1289676 w 2062637"/>
                <a:gd name="connsiteY15" fmla="*/ 93028 h 2103233"/>
                <a:gd name="connsiteX0" fmla="*/ 1543849 w 2062637"/>
                <a:gd name="connsiteY0" fmla="*/ 0 h 2103233"/>
                <a:gd name="connsiteX1" fmla="*/ 1700241 w 2062637"/>
                <a:gd name="connsiteY1" fmla="*/ 481357 h 2103233"/>
                <a:gd name="connsiteX2" fmla="*/ 1986209 w 2062637"/>
                <a:gd name="connsiteY2" fmla="*/ 481357 h 2103233"/>
                <a:gd name="connsiteX3" fmla="*/ 1986209 w 2062637"/>
                <a:gd name="connsiteY3" fmla="*/ 1314799 h 2103233"/>
                <a:gd name="connsiteX4" fmla="*/ 1971024 w 2062637"/>
                <a:gd name="connsiteY4" fmla="*/ 1314799 h 2103233"/>
                <a:gd name="connsiteX5" fmla="*/ 2062637 w 2062637"/>
                <a:gd name="connsiteY5" fmla="*/ 1596774 h 2103233"/>
                <a:gd name="connsiteX6" fmla="*/ 1943364 w 2062637"/>
                <a:gd name="connsiteY6" fmla="*/ 1640429 h 2103233"/>
                <a:gd name="connsiteX7" fmla="*/ 1400257 w 2062637"/>
                <a:gd name="connsiteY7" fmla="*/ 2045657 h 2103233"/>
                <a:gd name="connsiteX8" fmla="*/ 1357203 w 2062637"/>
                <a:gd name="connsiteY8" fmla="*/ 2103233 h 2103233"/>
                <a:gd name="connsiteX9" fmla="*/ 796927 w 2062637"/>
                <a:gd name="connsiteY9" fmla="*/ 1696096 h 2103233"/>
                <a:gd name="connsiteX10" fmla="*/ 796927 w 2062637"/>
                <a:gd name="connsiteY10" fmla="*/ 1950463 h 2103233"/>
                <a:gd name="connsiteX11" fmla="*/ 271147 w 2062637"/>
                <a:gd name="connsiteY11" fmla="*/ 1950463 h 2103233"/>
                <a:gd name="connsiteX12" fmla="*/ 0 w 2062637"/>
                <a:gd name="connsiteY12" fmla="*/ 1116991 h 2103233"/>
                <a:gd name="connsiteX13" fmla="*/ 104370 w 2062637"/>
                <a:gd name="connsiteY13" fmla="*/ 977419 h 2103233"/>
                <a:gd name="connsiteX14" fmla="*/ 1289676 w 2062637"/>
                <a:gd name="connsiteY14" fmla="*/ 93028 h 2103233"/>
                <a:gd name="connsiteX15" fmla="*/ 1543849 w 2062637"/>
                <a:gd name="connsiteY15" fmla="*/ 0 h 2103233"/>
                <a:gd name="connsiteX0" fmla="*/ 1543849 w 2062637"/>
                <a:gd name="connsiteY0" fmla="*/ 0 h 2103233"/>
                <a:gd name="connsiteX1" fmla="*/ 1700241 w 2062637"/>
                <a:gd name="connsiteY1" fmla="*/ 481357 h 2103233"/>
                <a:gd name="connsiteX2" fmla="*/ 1986209 w 2062637"/>
                <a:gd name="connsiteY2" fmla="*/ 481357 h 2103233"/>
                <a:gd name="connsiteX3" fmla="*/ 1986209 w 2062637"/>
                <a:gd name="connsiteY3" fmla="*/ 1314799 h 2103233"/>
                <a:gd name="connsiteX4" fmla="*/ 1971024 w 2062637"/>
                <a:gd name="connsiteY4" fmla="*/ 1314799 h 2103233"/>
                <a:gd name="connsiteX5" fmla="*/ 2062637 w 2062637"/>
                <a:gd name="connsiteY5" fmla="*/ 1596774 h 2103233"/>
                <a:gd name="connsiteX6" fmla="*/ 1943364 w 2062637"/>
                <a:gd name="connsiteY6" fmla="*/ 1640429 h 2103233"/>
                <a:gd name="connsiteX7" fmla="*/ 1400257 w 2062637"/>
                <a:gd name="connsiteY7" fmla="*/ 2045657 h 2103233"/>
                <a:gd name="connsiteX8" fmla="*/ 1357203 w 2062637"/>
                <a:gd name="connsiteY8" fmla="*/ 2103233 h 2103233"/>
                <a:gd name="connsiteX9" fmla="*/ 796927 w 2062637"/>
                <a:gd name="connsiteY9" fmla="*/ 1950463 h 2103233"/>
                <a:gd name="connsiteX10" fmla="*/ 271147 w 2062637"/>
                <a:gd name="connsiteY10" fmla="*/ 1950463 h 2103233"/>
                <a:gd name="connsiteX11" fmla="*/ 0 w 2062637"/>
                <a:gd name="connsiteY11" fmla="*/ 1116991 h 2103233"/>
                <a:gd name="connsiteX12" fmla="*/ 104370 w 2062637"/>
                <a:gd name="connsiteY12" fmla="*/ 977419 h 2103233"/>
                <a:gd name="connsiteX13" fmla="*/ 1289676 w 2062637"/>
                <a:gd name="connsiteY13" fmla="*/ 93028 h 2103233"/>
                <a:gd name="connsiteX14" fmla="*/ 1543849 w 2062637"/>
                <a:gd name="connsiteY14" fmla="*/ 0 h 2103233"/>
                <a:gd name="connsiteX0" fmla="*/ 1543849 w 2062637"/>
                <a:gd name="connsiteY0" fmla="*/ 0 h 2103233"/>
                <a:gd name="connsiteX1" fmla="*/ 1700241 w 2062637"/>
                <a:gd name="connsiteY1" fmla="*/ 481357 h 2103233"/>
                <a:gd name="connsiteX2" fmla="*/ 1986209 w 2062637"/>
                <a:gd name="connsiteY2" fmla="*/ 481357 h 2103233"/>
                <a:gd name="connsiteX3" fmla="*/ 1986209 w 2062637"/>
                <a:gd name="connsiteY3" fmla="*/ 1314799 h 2103233"/>
                <a:gd name="connsiteX4" fmla="*/ 1971024 w 2062637"/>
                <a:gd name="connsiteY4" fmla="*/ 1314799 h 2103233"/>
                <a:gd name="connsiteX5" fmla="*/ 2062637 w 2062637"/>
                <a:gd name="connsiteY5" fmla="*/ 1596774 h 2103233"/>
                <a:gd name="connsiteX6" fmla="*/ 1943364 w 2062637"/>
                <a:gd name="connsiteY6" fmla="*/ 1640429 h 2103233"/>
                <a:gd name="connsiteX7" fmla="*/ 1400257 w 2062637"/>
                <a:gd name="connsiteY7" fmla="*/ 2045657 h 2103233"/>
                <a:gd name="connsiteX8" fmla="*/ 1357203 w 2062637"/>
                <a:gd name="connsiteY8" fmla="*/ 2103233 h 2103233"/>
                <a:gd name="connsiteX9" fmla="*/ 271147 w 2062637"/>
                <a:gd name="connsiteY9" fmla="*/ 1950463 h 2103233"/>
                <a:gd name="connsiteX10" fmla="*/ 0 w 2062637"/>
                <a:gd name="connsiteY10" fmla="*/ 1116991 h 2103233"/>
                <a:gd name="connsiteX11" fmla="*/ 104370 w 2062637"/>
                <a:gd name="connsiteY11" fmla="*/ 977419 h 2103233"/>
                <a:gd name="connsiteX12" fmla="*/ 1289676 w 2062637"/>
                <a:gd name="connsiteY12" fmla="*/ 93028 h 2103233"/>
                <a:gd name="connsiteX13" fmla="*/ 1543849 w 2062637"/>
                <a:gd name="connsiteY13" fmla="*/ 0 h 2103233"/>
                <a:gd name="connsiteX0" fmla="*/ 1543849 w 2062637"/>
                <a:gd name="connsiteY0" fmla="*/ 0 h 2103233"/>
                <a:gd name="connsiteX1" fmla="*/ 1986209 w 2062637"/>
                <a:gd name="connsiteY1" fmla="*/ 481357 h 2103233"/>
                <a:gd name="connsiteX2" fmla="*/ 1986209 w 2062637"/>
                <a:gd name="connsiteY2" fmla="*/ 1314799 h 2103233"/>
                <a:gd name="connsiteX3" fmla="*/ 1971024 w 2062637"/>
                <a:gd name="connsiteY3" fmla="*/ 1314799 h 2103233"/>
                <a:gd name="connsiteX4" fmla="*/ 2062637 w 2062637"/>
                <a:gd name="connsiteY4" fmla="*/ 1596774 h 2103233"/>
                <a:gd name="connsiteX5" fmla="*/ 1943364 w 2062637"/>
                <a:gd name="connsiteY5" fmla="*/ 1640429 h 2103233"/>
                <a:gd name="connsiteX6" fmla="*/ 1400257 w 2062637"/>
                <a:gd name="connsiteY6" fmla="*/ 2045657 h 2103233"/>
                <a:gd name="connsiteX7" fmla="*/ 1357203 w 2062637"/>
                <a:gd name="connsiteY7" fmla="*/ 2103233 h 2103233"/>
                <a:gd name="connsiteX8" fmla="*/ 271147 w 2062637"/>
                <a:gd name="connsiteY8" fmla="*/ 1950463 h 2103233"/>
                <a:gd name="connsiteX9" fmla="*/ 0 w 2062637"/>
                <a:gd name="connsiteY9" fmla="*/ 1116991 h 2103233"/>
                <a:gd name="connsiteX10" fmla="*/ 104370 w 2062637"/>
                <a:gd name="connsiteY10" fmla="*/ 977419 h 2103233"/>
                <a:gd name="connsiteX11" fmla="*/ 1289676 w 2062637"/>
                <a:gd name="connsiteY11" fmla="*/ 93028 h 2103233"/>
                <a:gd name="connsiteX12" fmla="*/ 1543849 w 2062637"/>
                <a:gd name="connsiteY12" fmla="*/ 0 h 2103233"/>
                <a:gd name="connsiteX0" fmla="*/ 1543849 w 2062637"/>
                <a:gd name="connsiteY0" fmla="*/ 0 h 2103233"/>
                <a:gd name="connsiteX1" fmla="*/ 1986209 w 2062637"/>
                <a:gd name="connsiteY1" fmla="*/ 481357 h 2103233"/>
                <a:gd name="connsiteX2" fmla="*/ 1986209 w 2062637"/>
                <a:gd name="connsiteY2" fmla="*/ 1314799 h 2103233"/>
                <a:gd name="connsiteX3" fmla="*/ 2062637 w 2062637"/>
                <a:gd name="connsiteY3" fmla="*/ 1596774 h 2103233"/>
                <a:gd name="connsiteX4" fmla="*/ 1943364 w 2062637"/>
                <a:gd name="connsiteY4" fmla="*/ 1640429 h 2103233"/>
                <a:gd name="connsiteX5" fmla="*/ 1400257 w 2062637"/>
                <a:gd name="connsiteY5" fmla="*/ 2045657 h 2103233"/>
                <a:gd name="connsiteX6" fmla="*/ 1357203 w 2062637"/>
                <a:gd name="connsiteY6" fmla="*/ 2103233 h 2103233"/>
                <a:gd name="connsiteX7" fmla="*/ 271147 w 2062637"/>
                <a:gd name="connsiteY7" fmla="*/ 1950463 h 2103233"/>
                <a:gd name="connsiteX8" fmla="*/ 0 w 2062637"/>
                <a:gd name="connsiteY8" fmla="*/ 1116991 h 2103233"/>
                <a:gd name="connsiteX9" fmla="*/ 104370 w 2062637"/>
                <a:gd name="connsiteY9" fmla="*/ 977419 h 2103233"/>
                <a:gd name="connsiteX10" fmla="*/ 1289676 w 2062637"/>
                <a:gd name="connsiteY10" fmla="*/ 93028 h 2103233"/>
                <a:gd name="connsiteX11" fmla="*/ 1543849 w 2062637"/>
                <a:gd name="connsiteY11" fmla="*/ 0 h 2103233"/>
                <a:gd name="connsiteX0" fmla="*/ 1543849 w 2062637"/>
                <a:gd name="connsiteY0" fmla="*/ 0 h 2103233"/>
                <a:gd name="connsiteX1" fmla="*/ 1986209 w 2062637"/>
                <a:gd name="connsiteY1" fmla="*/ 481357 h 2103233"/>
                <a:gd name="connsiteX2" fmla="*/ 2062637 w 2062637"/>
                <a:gd name="connsiteY2" fmla="*/ 1596774 h 2103233"/>
                <a:gd name="connsiteX3" fmla="*/ 1943364 w 2062637"/>
                <a:gd name="connsiteY3" fmla="*/ 1640429 h 2103233"/>
                <a:gd name="connsiteX4" fmla="*/ 1400257 w 2062637"/>
                <a:gd name="connsiteY4" fmla="*/ 2045657 h 2103233"/>
                <a:gd name="connsiteX5" fmla="*/ 1357203 w 2062637"/>
                <a:gd name="connsiteY5" fmla="*/ 2103233 h 2103233"/>
                <a:gd name="connsiteX6" fmla="*/ 271147 w 2062637"/>
                <a:gd name="connsiteY6" fmla="*/ 1950463 h 2103233"/>
                <a:gd name="connsiteX7" fmla="*/ 0 w 2062637"/>
                <a:gd name="connsiteY7" fmla="*/ 1116991 h 2103233"/>
                <a:gd name="connsiteX8" fmla="*/ 104370 w 2062637"/>
                <a:gd name="connsiteY8" fmla="*/ 977419 h 2103233"/>
                <a:gd name="connsiteX9" fmla="*/ 1289676 w 2062637"/>
                <a:gd name="connsiteY9" fmla="*/ 93028 h 2103233"/>
                <a:gd name="connsiteX10" fmla="*/ 1543849 w 2062637"/>
                <a:gd name="connsiteY10" fmla="*/ 0 h 21032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62637" h="2103233">
                  <a:moveTo>
                    <a:pt x="1543849" y="0"/>
                  </a:moveTo>
                  <a:lnTo>
                    <a:pt x="1986209" y="481357"/>
                  </a:lnTo>
                  <a:lnTo>
                    <a:pt x="2062637" y="1596774"/>
                  </a:lnTo>
                  <a:lnTo>
                    <a:pt x="1943364" y="1640429"/>
                  </a:lnTo>
                  <a:cubicBezTo>
                    <a:pt x="1730970" y="1730265"/>
                    <a:pt x="1544976" y="1870298"/>
                    <a:pt x="1400257" y="2045657"/>
                  </a:cubicBezTo>
                  <a:lnTo>
                    <a:pt x="1357203" y="2103233"/>
                  </a:lnTo>
                  <a:lnTo>
                    <a:pt x="271147" y="1950463"/>
                  </a:lnTo>
                  <a:lnTo>
                    <a:pt x="0" y="1116991"/>
                  </a:lnTo>
                  <a:lnTo>
                    <a:pt x="104370" y="977419"/>
                  </a:lnTo>
                  <a:cubicBezTo>
                    <a:pt x="420213" y="594707"/>
                    <a:pt x="826134" y="289090"/>
                    <a:pt x="1289676" y="93028"/>
                  </a:cubicBezTo>
                  <a:lnTo>
                    <a:pt x="1543849" y="0"/>
                  </a:lnTo>
                  <a:close/>
                </a:path>
              </a:pathLst>
            </a:custGeom>
            <a:solidFill>
              <a:schemeClr val="accent2"/>
            </a:solidFill>
            <a:ln w="0">
              <a:noFill/>
              <a:prstDash val="solid"/>
              <a:round/>
              <a:headEnd/>
              <a:tailEnd/>
            </a:ln>
          </p:spPr>
          <p:txBody>
            <a:bodyPr vert="horz" wrap="square" lIns="68580" tIns="34290" rIns="68580" bIns="34290" numCol="1" anchor="t" anchorCtr="0" compatLnSpc="1">
              <a:prstTxWarp prst="textNoShape">
                <a:avLst/>
              </a:prstTxWarp>
              <a:noAutofit/>
            </a:bodyPr>
            <a:lstStyle/>
            <a:p>
              <a:endParaRPr lang="en-US" sz="1600"/>
            </a:p>
          </p:txBody>
        </p:sp>
        <p:sp>
          <p:nvSpPr>
            <p:cNvPr id="4" name="Freeform: Shape 3">
              <a:extLst>
                <a:ext uri="{FF2B5EF4-FFF2-40B4-BE49-F238E27FC236}">
                  <a16:creationId xmlns:a16="http://schemas.microsoft.com/office/drawing/2014/main" id="{79B9A1FA-AF9E-4086-9D19-84D0D9666B75}"/>
                </a:ext>
              </a:extLst>
            </p:cNvPr>
            <p:cNvSpPr>
              <a:spLocks/>
            </p:cNvSpPr>
            <p:nvPr/>
          </p:nvSpPr>
          <p:spPr bwMode="auto">
            <a:xfrm>
              <a:off x="4965012" y="2492725"/>
              <a:ext cx="1869808" cy="1906554"/>
            </a:xfrm>
            <a:custGeom>
              <a:avLst/>
              <a:gdLst>
                <a:gd name="connsiteX0" fmla="*/ 518894 w 2062690"/>
                <a:gd name="connsiteY0" fmla="*/ 0 h 2103227"/>
                <a:gd name="connsiteX1" fmla="*/ 772957 w 2062690"/>
                <a:gd name="connsiteY1" fmla="*/ 92987 h 2103227"/>
                <a:gd name="connsiteX2" fmla="*/ 1958263 w 2062690"/>
                <a:gd name="connsiteY2" fmla="*/ 977378 h 2103227"/>
                <a:gd name="connsiteX3" fmla="*/ 2062690 w 2062690"/>
                <a:gd name="connsiteY3" fmla="*/ 1117026 h 2103227"/>
                <a:gd name="connsiteX4" fmla="*/ 1491274 w 2062690"/>
                <a:gd name="connsiteY4" fmla="*/ 1532232 h 2103227"/>
                <a:gd name="connsiteX5" fmla="*/ 1491274 w 2062690"/>
                <a:gd name="connsiteY5" fmla="*/ 1891462 h 2103227"/>
                <a:gd name="connsiteX6" fmla="*/ 996893 w 2062690"/>
                <a:gd name="connsiteY6" fmla="*/ 1891462 h 2103227"/>
                <a:gd name="connsiteX7" fmla="*/ 705457 w 2062690"/>
                <a:gd name="connsiteY7" fmla="*/ 2103227 h 2103227"/>
                <a:gd name="connsiteX8" fmla="*/ 662376 w 2062690"/>
                <a:gd name="connsiteY8" fmla="*/ 2045616 h 2103227"/>
                <a:gd name="connsiteX9" fmla="*/ 119269 w 2062690"/>
                <a:gd name="connsiteY9" fmla="*/ 1640388 h 2103227"/>
                <a:gd name="connsiteX10" fmla="*/ 0 w 2062690"/>
                <a:gd name="connsiteY10" fmla="*/ 1596735 h 2103227"/>
                <a:gd name="connsiteX11" fmla="*/ 195695 w 2062690"/>
                <a:gd name="connsiteY11" fmla="*/ 994545 h 2103227"/>
                <a:gd name="connsiteX12" fmla="*/ 195695 w 2062690"/>
                <a:gd name="connsiteY12" fmla="*/ 401908 h 2103227"/>
                <a:gd name="connsiteX13" fmla="*/ 388285 w 2062690"/>
                <a:gd name="connsiteY13" fmla="*/ 401908 h 2103227"/>
                <a:gd name="connsiteX0" fmla="*/ 518894 w 2062690"/>
                <a:gd name="connsiteY0" fmla="*/ 0 h 2103227"/>
                <a:gd name="connsiteX1" fmla="*/ 772957 w 2062690"/>
                <a:gd name="connsiteY1" fmla="*/ 92987 h 2103227"/>
                <a:gd name="connsiteX2" fmla="*/ 1958263 w 2062690"/>
                <a:gd name="connsiteY2" fmla="*/ 977378 h 2103227"/>
                <a:gd name="connsiteX3" fmla="*/ 2062690 w 2062690"/>
                <a:gd name="connsiteY3" fmla="*/ 1117026 h 2103227"/>
                <a:gd name="connsiteX4" fmla="*/ 1491274 w 2062690"/>
                <a:gd name="connsiteY4" fmla="*/ 1532232 h 2103227"/>
                <a:gd name="connsiteX5" fmla="*/ 1491274 w 2062690"/>
                <a:gd name="connsiteY5" fmla="*/ 1891462 h 2103227"/>
                <a:gd name="connsiteX6" fmla="*/ 996893 w 2062690"/>
                <a:gd name="connsiteY6" fmla="*/ 1891462 h 2103227"/>
                <a:gd name="connsiteX7" fmla="*/ 705457 w 2062690"/>
                <a:gd name="connsiteY7" fmla="*/ 2103227 h 2103227"/>
                <a:gd name="connsiteX8" fmla="*/ 662376 w 2062690"/>
                <a:gd name="connsiteY8" fmla="*/ 2045616 h 2103227"/>
                <a:gd name="connsiteX9" fmla="*/ 119269 w 2062690"/>
                <a:gd name="connsiteY9" fmla="*/ 1640388 h 2103227"/>
                <a:gd name="connsiteX10" fmla="*/ 0 w 2062690"/>
                <a:gd name="connsiteY10" fmla="*/ 1596735 h 2103227"/>
                <a:gd name="connsiteX11" fmla="*/ 195695 w 2062690"/>
                <a:gd name="connsiteY11" fmla="*/ 401908 h 2103227"/>
                <a:gd name="connsiteX12" fmla="*/ 388285 w 2062690"/>
                <a:gd name="connsiteY12" fmla="*/ 401908 h 2103227"/>
                <a:gd name="connsiteX13" fmla="*/ 518894 w 2062690"/>
                <a:gd name="connsiteY13" fmla="*/ 0 h 2103227"/>
                <a:gd name="connsiteX0" fmla="*/ 518894 w 2062690"/>
                <a:gd name="connsiteY0" fmla="*/ 0 h 2103227"/>
                <a:gd name="connsiteX1" fmla="*/ 772957 w 2062690"/>
                <a:gd name="connsiteY1" fmla="*/ 92987 h 2103227"/>
                <a:gd name="connsiteX2" fmla="*/ 1958263 w 2062690"/>
                <a:gd name="connsiteY2" fmla="*/ 977378 h 2103227"/>
                <a:gd name="connsiteX3" fmla="*/ 2062690 w 2062690"/>
                <a:gd name="connsiteY3" fmla="*/ 1117026 h 2103227"/>
                <a:gd name="connsiteX4" fmla="*/ 1491274 w 2062690"/>
                <a:gd name="connsiteY4" fmla="*/ 1532232 h 2103227"/>
                <a:gd name="connsiteX5" fmla="*/ 1491274 w 2062690"/>
                <a:gd name="connsiteY5" fmla="*/ 1891462 h 2103227"/>
                <a:gd name="connsiteX6" fmla="*/ 996893 w 2062690"/>
                <a:gd name="connsiteY6" fmla="*/ 1891462 h 2103227"/>
                <a:gd name="connsiteX7" fmla="*/ 705457 w 2062690"/>
                <a:gd name="connsiteY7" fmla="*/ 2103227 h 2103227"/>
                <a:gd name="connsiteX8" fmla="*/ 662376 w 2062690"/>
                <a:gd name="connsiteY8" fmla="*/ 2045616 h 2103227"/>
                <a:gd name="connsiteX9" fmla="*/ 119269 w 2062690"/>
                <a:gd name="connsiteY9" fmla="*/ 1640388 h 2103227"/>
                <a:gd name="connsiteX10" fmla="*/ 0 w 2062690"/>
                <a:gd name="connsiteY10" fmla="*/ 1596735 h 2103227"/>
                <a:gd name="connsiteX11" fmla="*/ 195695 w 2062690"/>
                <a:gd name="connsiteY11" fmla="*/ 401908 h 2103227"/>
                <a:gd name="connsiteX12" fmla="*/ 518894 w 2062690"/>
                <a:gd name="connsiteY12" fmla="*/ 0 h 2103227"/>
                <a:gd name="connsiteX0" fmla="*/ 518894 w 2062690"/>
                <a:gd name="connsiteY0" fmla="*/ 0 h 2103227"/>
                <a:gd name="connsiteX1" fmla="*/ 772957 w 2062690"/>
                <a:gd name="connsiteY1" fmla="*/ 92987 h 2103227"/>
                <a:gd name="connsiteX2" fmla="*/ 1958263 w 2062690"/>
                <a:gd name="connsiteY2" fmla="*/ 977378 h 2103227"/>
                <a:gd name="connsiteX3" fmla="*/ 2062690 w 2062690"/>
                <a:gd name="connsiteY3" fmla="*/ 1117026 h 2103227"/>
                <a:gd name="connsiteX4" fmla="*/ 1491274 w 2062690"/>
                <a:gd name="connsiteY4" fmla="*/ 1532232 h 2103227"/>
                <a:gd name="connsiteX5" fmla="*/ 1491274 w 2062690"/>
                <a:gd name="connsiteY5" fmla="*/ 1891462 h 2103227"/>
                <a:gd name="connsiteX6" fmla="*/ 705457 w 2062690"/>
                <a:gd name="connsiteY6" fmla="*/ 2103227 h 2103227"/>
                <a:gd name="connsiteX7" fmla="*/ 662376 w 2062690"/>
                <a:gd name="connsiteY7" fmla="*/ 2045616 h 2103227"/>
                <a:gd name="connsiteX8" fmla="*/ 119269 w 2062690"/>
                <a:gd name="connsiteY8" fmla="*/ 1640388 h 2103227"/>
                <a:gd name="connsiteX9" fmla="*/ 0 w 2062690"/>
                <a:gd name="connsiteY9" fmla="*/ 1596735 h 2103227"/>
                <a:gd name="connsiteX10" fmla="*/ 195695 w 2062690"/>
                <a:gd name="connsiteY10" fmla="*/ 401908 h 2103227"/>
                <a:gd name="connsiteX11" fmla="*/ 518894 w 2062690"/>
                <a:gd name="connsiteY11" fmla="*/ 0 h 2103227"/>
                <a:gd name="connsiteX0" fmla="*/ 518894 w 2062690"/>
                <a:gd name="connsiteY0" fmla="*/ 0 h 2103227"/>
                <a:gd name="connsiteX1" fmla="*/ 772957 w 2062690"/>
                <a:gd name="connsiteY1" fmla="*/ 92987 h 2103227"/>
                <a:gd name="connsiteX2" fmla="*/ 1958263 w 2062690"/>
                <a:gd name="connsiteY2" fmla="*/ 977378 h 2103227"/>
                <a:gd name="connsiteX3" fmla="*/ 2062690 w 2062690"/>
                <a:gd name="connsiteY3" fmla="*/ 1117026 h 2103227"/>
                <a:gd name="connsiteX4" fmla="*/ 1491274 w 2062690"/>
                <a:gd name="connsiteY4" fmla="*/ 1891462 h 2103227"/>
                <a:gd name="connsiteX5" fmla="*/ 705457 w 2062690"/>
                <a:gd name="connsiteY5" fmla="*/ 2103227 h 2103227"/>
                <a:gd name="connsiteX6" fmla="*/ 662376 w 2062690"/>
                <a:gd name="connsiteY6" fmla="*/ 2045616 h 2103227"/>
                <a:gd name="connsiteX7" fmla="*/ 119269 w 2062690"/>
                <a:gd name="connsiteY7" fmla="*/ 1640388 h 2103227"/>
                <a:gd name="connsiteX8" fmla="*/ 0 w 2062690"/>
                <a:gd name="connsiteY8" fmla="*/ 1596735 h 2103227"/>
                <a:gd name="connsiteX9" fmla="*/ 195695 w 2062690"/>
                <a:gd name="connsiteY9" fmla="*/ 401908 h 2103227"/>
                <a:gd name="connsiteX10" fmla="*/ 518894 w 2062690"/>
                <a:gd name="connsiteY10" fmla="*/ 0 h 2103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62690" h="2103227">
                  <a:moveTo>
                    <a:pt x="518894" y="0"/>
                  </a:moveTo>
                  <a:lnTo>
                    <a:pt x="772957" y="92987"/>
                  </a:lnTo>
                  <a:cubicBezTo>
                    <a:pt x="1236499" y="289049"/>
                    <a:pt x="1642421" y="594666"/>
                    <a:pt x="1958263" y="977378"/>
                  </a:cubicBezTo>
                  <a:lnTo>
                    <a:pt x="2062690" y="1117026"/>
                  </a:lnTo>
                  <a:lnTo>
                    <a:pt x="1491274" y="1891462"/>
                  </a:lnTo>
                  <a:lnTo>
                    <a:pt x="705457" y="2103227"/>
                  </a:lnTo>
                  <a:lnTo>
                    <a:pt x="662376" y="2045616"/>
                  </a:lnTo>
                  <a:cubicBezTo>
                    <a:pt x="517657" y="1870257"/>
                    <a:pt x="331664" y="1730224"/>
                    <a:pt x="119269" y="1640388"/>
                  </a:cubicBezTo>
                  <a:lnTo>
                    <a:pt x="0" y="1596735"/>
                  </a:lnTo>
                  <a:lnTo>
                    <a:pt x="195695" y="401908"/>
                  </a:lnTo>
                  <a:lnTo>
                    <a:pt x="518894" y="0"/>
                  </a:lnTo>
                  <a:close/>
                </a:path>
              </a:pathLst>
            </a:custGeom>
            <a:solidFill>
              <a:schemeClr val="accent6"/>
            </a:solidFill>
            <a:ln w="0">
              <a:noFill/>
              <a:prstDash val="solid"/>
              <a:round/>
              <a:headEnd/>
              <a:tailEnd/>
            </a:ln>
          </p:spPr>
          <p:txBody>
            <a:bodyPr vert="horz" wrap="square" lIns="68580" tIns="34290" rIns="68580" bIns="34290" numCol="1" anchor="t" anchorCtr="0" compatLnSpc="1">
              <a:prstTxWarp prst="textNoShape">
                <a:avLst/>
              </a:prstTxWarp>
              <a:noAutofit/>
            </a:bodyPr>
            <a:lstStyle/>
            <a:p>
              <a:endParaRPr lang="en-US" sz="1600"/>
            </a:p>
          </p:txBody>
        </p:sp>
        <p:sp>
          <p:nvSpPr>
            <p:cNvPr id="5" name="Freeform: Shape 4">
              <a:extLst>
                <a:ext uri="{FF2B5EF4-FFF2-40B4-BE49-F238E27FC236}">
                  <a16:creationId xmlns:a16="http://schemas.microsoft.com/office/drawing/2014/main" id="{94EB95DD-55F0-4710-A5A5-12FC695B5F4A}"/>
                </a:ext>
              </a:extLst>
            </p:cNvPr>
            <p:cNvSpPr>
              <a:spLocks/>
            </p:cNvSpPr>
            <p:nvPr/>
          </p:nvSpPr>
          <p:spPr bwMode="auto">
            <a:xfrm>
              <a:off x="3708851" y="2356210"/>
              <a:ext cx="1726427" cy="1583905"/>
            </a:xfrm>
            <a:custGeom>
              <a:avLst/>
              <a:gdLst>
                <a:gd name="connsiteX0" fmla="*/ 952188 w 1904518"/>
                <a:gd name="connsiteY0" fmla="*/ 0 h 1747294"/>
                <a:gd name="connsiteX1" fmla="*/ 1873920 w 1904518"/>
                <a:gd name="connsiteY1" fmla="*/ 139353 h 1747294"/>
                <a:gd name="connsiteX2" fmla="*/ 1904518 w 1904518"/>
                <a:gd name="connsiteY2" fmla="*/ 150552 h 1747294"/>
                <a:gd name="connsiteX3" fmla="*/ 1385642 w 1904518"/>
                <a:gd name="connsiteY3" fmla="*/ 1747294 h 1747294"/>
                <a:gd name="connsiteX4" fmla="*/ 1374526 w 1904518"/>
                <a:gd name="connsiteY4" fmla="*/ 1743225 h 1747294"/>
                <a:gd name="connsiteX5" fmla="*/ 952188 w 1904518"/>
                <a:gd name="connsiteY5" fmla="*/ 1679374 h 1747294"/>
                <a:gd name="connsiteX6" fmla="*/ 529850 w 1904518"/>
                <a:gd name="connsiteY6" fmla="*/ 1743225 h 1747294"/>
                <a:gd name="connsiteX7" fmla="*/ 518753 w 1904518"/>
                <a:gd name="connsiteY7" fmla="*/ 1747287 h 1747294"/>
                <a:gd name="connsiteX8" fmla="*/ 0 w 1904518"/>
                <a:gd name="connsiteY8" fmla="*/ 150500 h 1747294"/>
                <a:gd name="connsiteX9" fmla="*/ 30456 w 1904518"/>
                <a:gd name="connsiteY9" fmla="*/ 139353 h 1747294"/>
                <a:gd name="connsiteX10" fmla="*/ 952188 w 1904518"/>
                <a:gd name="connsiteY10" fmla="*/ 0 h 1747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904518" h="1747294">
                  <a:moveTo>
                    <a:pt x="952188" y="0"/>
                  </a:moveTo>
                  <a:cubicBezTo>
                    <a:pt x="1273164" y="0"/>
                    <a:pt x="1582746" y="48788"/>
                    <a:pt x="1873920" y="139353"/>
                  </a:cubicBezTo>
                  <a:lnTo>
                    <a:pt x="1904518" y="150552"/>
                  </a:lnTo>
                  <a:lnTo>
                    <a:pt x="1385642" y="1747294"/>
                  </a:lnTo>
                  <a:lnTo>
                    <a:pt x="1374526" y="1743225"/>
                  </a:lnTo>
                  <a:cubicBezTo>
                    <a:pt x="1241110" y="1701729"/>
                    <a:pt x="1099259" y="1679374"/>
                    <a:pt x="952188" y="1679374"/>
                  </a:cubicBezTo>
                  <a:cubicBezTo>
                    <a:pt x="805117" y="1679374"/>
                    <a:pt x="663267" y="1701729"/>
                    <a:pt x="529850" y="1743225"/>
                  </a:cubicBezTo>
                  <a:lnTo>
                    <a:pt x="518753" y="1747287"/>
                  </a:lnTo>
                  <a:lnTo>
                    <a:pt x="0" y="150500"/>
                  </a:lnTo>
                  <a:lnTo>
                    <a:pt x="30456" y="139353"/>
                  </a:lnTo>
                  <a:cubicBezTo>
                    <a:pt x="321631" y="48788"/>
                    <a:pt x="631212" y="0"/>
                    <a:pt x="952188" y="0"/>
                  </a:cubicBezTo>
                  <a:close/>
                </a:path>
              </a:pathLst>
            </a:custGeom>
            <a:solidFill>
              <a:schemeClr val="accent4"/>
            </a:solidFill>
            <a:ln w="0">
              <a:noFill/>
              <a:prstDash val="solid"/>
              <a:round/>
              <a:headEnd/>
              <a:tailEnd/>
            </a:ln>
          </p:spPr>
          <p:txBody>
            <a:bodyPr vert="horz" wrap="square" lIns="68580" tIns="34290" rIns="68580" bIns="34290" numCol="1" anchor="t" anchorCtr="0" compatLnSpc="1">
              <a:prstTxWarp prst="textNoShape">
                <a:avLst/>
              </a:prstTxWarp>
              <a:noAutofit/>
            </a:bodyPr>
            <a:lstStyle/>
            <a:p>
              <a:endParaRPr lang="en-US" sz="1600"/>
            </a:p>
          </p:txBody>
        </p:sp>
        <p:sp>
          <p:nvSpPr>
            <p:cNvPr id="6" name="Freeform: Shape 5">
              <a:extLst>
                <a:ext uri="{FF2B5EF4-FFF2-40B4-BE49-F238E27FC236}">
                  <a16:creationId xmlns:a16="http://schemas.microsoft.com/office/drawing/2014/main" id="{AD1641EE-7659-4802-9E7B-46F3823E1D91}"/>
                </a:ext>
              </a:extLst>
            </p:cNvPr>
            <p:cNvSpPr>
              <a:spLocks/>
            </p:cNvSpPr>
            <p:nvPr/>
          </p:nvSpPr>
          <p:spPr bwMode="auto">
            <a:xfrm>
              <a:off x="1762642" y="3505256"/>
              <a:ext cx="1776870" cy="1644266"/>
            </a:xfrm>
            <a:custGeom>
              <a:avLst/>
              <a:gdLst>
                <a:gd name="connsiteX0" fmla="*/ 602951 w 1960165"/>
                <a:gd name="connsiteY0" fmla="*/ 0 h 1813883"/>
                <a:gd name="connsiteX1" fmla="*/ 1960165 w 1960165"/>
                <a:gd name="connsiteY1" fmla="*/ 986226 h 1813883"/>
                <a:gd name="connsiteX2" fmla="*/ 1921471 w 1960165"/>
                <a:gd name="connsiteY2" fmla="*/ 1037971 h 1813883"/>
                <a:gd name="connsiteX3" fmla="*/ 1686248 w 1960165"/>
                <a:gd name="connsiteY3" fmla="*/ 1686832 h 1813883"/>
                <a:gd name="connsiteX4" fmla="*/ 1679832 w 1960165"/>
                <a:gd name="connsiteY4" fmla="*/ 1813883 h 1813883"/>
                <a:gd name="connsiteX5" fmla="*/ 0 w 1960165"/>
                <a:gd name="connsiteY5" fmla="*/ 1813883 h 1813883"/>
                <a:gd name="connsiteX6" fmla="*/ 3574 w 1960165"/>
                <a:gd name="connsiteY6" fmla="*/ 1672538 h 1813883"/>
                <a:gd name="connsiteX7" fmla="*/ 528907 w 1960165"/>
                <a:gd name="connsiteY7" fmla="*/ 99017 h 1813883"/>
                <a:gd name="connsiteX8" fmla="*/ 602951 w 1960165"/>
                <a:gd name="connsiteY8" fmla="*/ 0 h 18138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60165" h="1813883">
                  <a:moveTo>
                    <a:pt x="602951" y="0"/>
                  </a:moveTo>
                  <a:lnTo>
                    <a:pt x="1960165" y="986226"/>
                  </a:lnTo>
                  <a:lnTo>
                    <a:pt x="1921471" y="1037971"/>
                  </a:lnTo>
                  <a:cubicBezTo>
                    <a:pt x="1793857" y="1226865"/>
                    <a:pt x="1710491" y="1448110"/>
                    <a:pt x="1686248" y="1686832"/>
                  </a:cubicBezTo>
                  <a:lnTo>
                    <a:pt x="1679832" y="1813883"/>
                  </a:lnTo>
                  <a:lnTo>
                    <a:pt x="0" y="1813883"/>
                  </a:lnTo>
                  <a:lnTo>
                    <a:pt x="3574" y="1672538"/>
                  </a:lnTo>
                  <a:cubicBezTo>
                    <a:pt x="33032" y="1091402"/>
                    <a:pt x="222544" y="552494"/>
                    <a:pt x="528907" y="99017"/>
                  </a:cubicBezTo>
                  <a:lnTo>
                    <a:pt x="602951" y="0"/>
                  </a:lnTo>
                  <a:close/>
                </a:path>
              </a:pathLst>
            </a:custGeom>
            <a:solidFill>
              <a:schemeClr val="accent5"/>
            </a:solidFill>
            <a:ln w="0">
              <a:noFill/>
              <a:prstDash val="solid"/>
              <a:round/>
              <a:headEnd/>
              <a:tailEnd/>
            </a:ln>
          </p:spPr>
          <p:txBody>
            <a:bodyPr vert="horz" wrap="square" lIns="68580" tIns="34290" rIns="68580" bIns="34290" numCol="1" anchor="t" anchorCtr="0" compatLnSpc="1">
              <a:prstTxWarp prst="textNoShape">
                <a:avLst/>
              </a:prstTxWarp>
              <a:noAutofit/>
            </a:bodyPr>
            <a:lstStyle/>
            <a:p>
              <a:endParaRPr lang="en-US" sz="1600"/>
            </a:p>
          </p:txBody>
        </p:sp>
        <p:sp>
          <p:nvSpPr>
            <p:cNvPr id="7" name="Freeform: Shape 6">
              <a:extLst>
                <a:ext uri="{FF2B5EF4-FFF2-40B4-BE49-F238E27FC236}">
                  <a16:creationId xmlns:a16="http://schemas.microsoft.com/office/drawing/2014/main" id="{F0BA0789-5E4E-4C3E-8FB0-CF20D938B2FE}"/>
                </a:ext>
              </a:extLst>
            </p:cNvPr>
            <p:cNvSpPr>
              <a:spLocks/>
            </p:cNvSpPr>
            <p:nvPr/>
          </p:nvSpPr>
          <p:spPr bwMode="auto">
            <a:xfrm>
              <a:off x="5604661" y="3505760"/>
              <a:ext cx="1776697" cy="1643762"/>
            </a:xfrm>
            <a:custGeom>
              <a:avLst/>
              <a:gdLst>
                <a:gd name="connsiteX0" fmla="*/ 1357440 w 1959974"/>
                <a:gd name="connsiteY0" fmla="*/ 0 h 1813326"/>
                <a:gd name="connsiteX1" fmla="*/ 1431067 w 1959974"/>
                <a:gd name="connsiteY1" fmla="*/ 98460 h 1813326"/>
                <a:gd name="connsiteX2" fmla="*/ 1956400 w 1959974"/>
                <a:gd name="connsiteY2" fmla="*/ 1671981 h 1813326"/>
                <a:gd name="connsiteX3" fmla="*/ 1959974 w 1959974"/>
                <a:gd name="connsiteY3" fmla="*/ 1813326 h 1813326"/>
                <a:gd name="connsiteX4" fmla="*/ 280142 w 1959974"/>
                <a:gd name="connsiteY4" fmla="*/ 1813326 h 1813326"/>
                <a:gd name="connsiteX5" fmla="*/ 273726 w 1959974"/>
                <a:gd name="connsiteY5" fmla="*/ 1686275 h 1813326"/>
                <a:gd name="connsiteX6" fmla="*/ 38503 w 1959974"/>
                <a:gd name="connsiteY6" fmla="*/ 1037414 h 1813326"/>
                <a:gd name="connsiteX7" fmla="*/ 0 w 1959974"/>
                <a:gd name="connsiteY7" fmla="*/ 985924 h 1813326"/>
                <a:gd name="connsiteX8" fmla="*/ 1357440 w 1959974"/>
                <a:gd name="connsiteY8" fmla="*/ 0 h 18133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59974" h="1813326">
                  <a:moveTo>
                    <a:pt x="1357440" y="0"/>
                  </a:moveTo>
                  <a:lnTo>
                    <a:pt x="1431067" y="98460"/>
                  </a:lnTo>
                  <a:cubicBezTo>
                    <a:pt x="1737430" y="551937"/>
                    <a:pt x="1926942" y="1090845"/>
                    <a:pt x="1956400" y="1671981"/>
                  </a:cubicBezTo>
                  <a:lnTo>
                    <a:pt x="1959974" y="1813326"/>
                  </a:lnTo>
                  <a:lnTo>
                    <a:pt x="280142" y="1813326"/>
                  </a:lnTo>
                  <a:lnTo>
                    <a:pt x="273726" y="1686275"/>
                  </a:lnTo>
                  <a:cubicBezTo>
                    <a:pt x="249483" y="1447553"/>
                    <a:pt x="166118" y="1226308"/>
                    <a:pt x="38503" y="1037414"/>
                  </a:cubicBezTo>
                  <a:lnTo>
                    <a:pt x="0" y="985924"/>
                  </a:lnTo>
                  <a:lnTo>
                    <a:pt x="1357440" y="0"/>
                  </a:lnTo>
                  <a:close/>
                </a:path>
              </a:pathLst>
            </a:custGeom>
            <a:solidFill>
              <a:schemeClr val="accent6">
                <a:lumMod val="50000"/>
              </a:schemeClr>
            </a:solidFill>
            <a:ln w="0">
              <a:noFill/>
              <a:prstDash val="solid"/>
              <a:round/>
              <a:headEnd/>
              <a:tailEnd/>
            </a:ln>
          </p:spPr>
          <p:txBody>
            <a:bodyPr vert="horz" wrap="square" lIns="68580" tIns="34290" rIns="68580" bIns="34290" numCol="1" anchor="t" anchorCtr="0" compatLnSpc="1">
              <a:prstTxWarp prst="textNoShape">
                <a:avLst/>
              </a:prstTxWarp>
              <a:noAutofit/>
            </a:bodyPr>
            <a:lstStyle/>
            <a:p>
              <a:endParaRPr lang="en-US" sz="1600"/>
            </a:p>
          </p:txBody>
        </p:sp>
        <p:sp>
          <p:nvSpPr>
            <p:cNvPr id="8" name="Freeform: Shape 7">
              <a:extLst>
                <a:ext uri="{FF2B5EF4-FFF2-40B4-BE49-F238E27FC236}">
                  <a16:creationId xmlns:a16="http://schemas.microsoft.com/office/drawing/2014/main" id="{B6453355-9165-46CC-97F4-2CA88E0D9DC1}"/>
                </a:ext>
              </a:extLst>
            </p:cNvPr>
            <p:cNvSpPr/>
            <p:nvPr/>
          </p:nvSpPr>
          <p:spPr>
            <a:xfrm>
              <a:off x="2641121" y="3223496"/>
              <a:ext cx="3851889" cy="1925944"/>
            </a:xfrm>
            <a:custGeom>
              <a:avLst/>
              <a:gdLst>
                <a:gd name="connsiteX0" fmla="*/ 2124617 w 4249234"/>
                <a:gd name="connsiteY0" fmla="*/ 0 h 2124617"/>
                <a:gd name="connsiteX1" fmla="*/ 4249234 w 4249234"/>
                <a:gd name="connsiteY1" fmla="*/ 2124617 h 2124617"/>
                <a:gd name="connsiteX2" fmla="*/ 0 w 4249234"/>
                <a:gd name="connsiteY2" fmla="*/ 2124617 h 2124617"/>
                <a:gd name="connsiteX3" fmla="*/ 2124617 w 4249234"/>
                <a:gd name="connsiteY3" fmla="*/ 0 h 2124617"/>
              </a:gdLst>
              <a:ahLst/>
              <a:cxnLst>
                <a:cxn ang="0">
                  <a:pos x="connsiteX0" y="connsiteY0"/>
                </a:cxn>
                <a:cxn ang="0">
                  <a:pos x="connsiteX1" y="connsiteY1"/>
                </a:cxn>
                <a:cxn ang="0">
                  <a:pos x="connsiteX2" y="connsiteY2"/>
                </a:cxn>
                <a:cxn ang="0">
                  <a:pos x="connsiteX3" y="connsiteY3"/>
                </a:cxn>
              </a:cxnLst>
              <a:rect l="l" t="t" r="r" b="b"/>
              <a:pathLst>
                <a:path w="4249234" h="2124617">
                  <a:moveTo>
                    <a:pt x="2124617" y="0"/>
                  </a:moveTo>
                  <a:cubicBezTo>
                    <a:pt x="3298011" y="0"/>
                    <a:pt x="4249234" y="951223"/>
                    <a:pt x="4249234" y="2124617"/>
                  </a:cubicBezTo>
                  <a:lnTo>
                    <a:pt x="0" y="2124617"/>
                  </a:lnTo>
                  <a:cubicBezTo>
                    <a:pt x="0" y="951223"/>
                    <a:pt x="951223" y="0"/>
                    <a:pt x="2124617" y="0"/>
                  </a:cubicBezTo>
                  <a:close/>
                </a:path>
              </a:pathLst>
            </a:cu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600"/>
            </a:p>
          </p:txBody>
        </p:sp>
        <p:sp>
          <p:nvSpPr>
            <p:cNvPr id="13" name="TextBox 12">
              <a:extLst>
                <a:ext uri="{FF2B5EF4-FFF2-40B4-BE49-F238E27FC236}">
                  <a16:creationId xmlns:a16="http://schemas.microsoft.com/office/drawing/2014/main" id="{3116B0FB-EEE3-4E6A-95A6-5C2B273D688C}"/>
                </a:ext>
              </a:extLst>
            </p:cNvPr>
            <p:cNvSpPr txBox="1"/>
            <p:nvPr/>
          </p:nvSpPr>
          <p:spPr>
            <a:xfrm>
              <a:off x="2109559" y="4272165"/>
              <a:ext cx="576503" cy="338553"/>
            </a:xfrm>
            <a:prstGeom prst="rect">
              <a:avLst/>
            </a:prstGeom>
            <a:noFill/>
          </p:spPr>
          <p:txBody>
            <a:bodyPr wrap="none" rtlCol="0">
              <a:spAutoFit/>
            </a:bodyPr>
            <a:lstStyle/>
            <a:p>
              <a:pPr algn="ctr"/>
              <a:r>
                <a:rPr lang="en-US" sz="1600" dirty="0">
                  <a:solidFill>
                    <a:schemeClr val="bg2"/>
                  </a:solidFill>
                </a:rPr>
                <a:t>Poor</a:t>
              </a:r>
            </a:p>
          </p:txBody>
        </p:sp>
        <p:sp>
          <p:nvSpPr>
            <p:cNvPr id="15" name="TextBox 14">
              <a:extLst>
                <a:ext uri="{FF2B5EF4-FFF2-40B4-BE49-F238E27FC236}">
                  <a16:creationId xmlns:a16="http://schemas.microsoft.com/office/drawing/2014/main" id="{86CF69E4-85C6-4E79-BFBD-ADA18C33AEA8}"/>
                </a:ext>
              </a:extLst>
            </p:cNvPr>
            <p:cNvSpPr txBox="1"/>
            <p:nvPr/>
          </p:nvSpPr>
          <p:spPr>
            <a:xfrm>
              <a:off x="4279696" y="2355898"/>
              <a:ext cx="639919" cy="338553"/>
            </a:xfrm>
            <a:prstGeom prst="rect">
              <a:avLst/>
            </a:prstGeom>
            <a:noFill/>
          </p:spPr>
          <p:txBody>
            <a:bodyPr wrap="none" rtlCol="0">
              <a:spAutoFit/>
            </a:bodyPr>
            <a:lstStyle/>
            <a:p>
              <a:pPr algn="ctr"/>
              <a:r>
                <a:rPr lang="en-US" sz="1600" dirty="0"/>
                <a:t>Good</a:t>
              </a:r>
            </a:p>
          </p:txBody>
        </p:sp>
        <p:sp>
          <p:nvSpPr>
            <p:cNvPr id="16" name="TextBox 15">
              <a:extLst>
                <a:ext uri="{FF2B5EF4-FFF2-40B4-BE49-F238E27FC236}">
                  <a16:creationId xmlns:a16="http://schemas.microsoft.com/office/drawing/2014/main" id="{DCBCCE10-1F1A-4B9A-B39B-A14DF9F5A8DC}"/>
                </a:ext>
              </a:extLst>
            </p:cNvPr>
            <p:cNvSpPr txBox="1"/>
            <p:nvPr/>
          </p:nvSpPr>
          <p:spPr>
            <a:xfrm>
              <a:off x="5685900" y="3141045"/>
              <a:ext cx="651334" cy="338553"/>
            </a:xfrm>
            <a:prstGeom prst="rect">
              <a:avLst/>
            </a:prstGeom>
            <a:noFill/>
          </p:spPr>
          <p:txBody>
            <a:bodyPr wrap="none" rtlCol="0">
              <a:spAutoFit/>
            </a:bodyPr>
            <a:lstStyle/>
            <a:p>
              <a:pPr algn="ctr"/>
              <a:r>
                <a:rPr lang="en-US" sz="1600" dirty="0"/>
                <a:t>Great</a:t>
              </a:r>
            </a:p>
          </p:txBody>
        </p:sp>
        <p:sp>
          <p:nvSpPr>
            <p:cNvPr id="17" name="TextBox 16">
              <a:extLst>
                <a:ext uri="{FF2B5EF4-FFF2-40B4-BE49-F238E27FC236}">
                  <a16:creationId xmlns:a16="http://schemas.microsoft.com/office/drawing/2014/main" id="{EBA215E0-A639-4B67-A23E-5667641D6439}"/>
                </a:ext>
              </a:extLst>
            </p:cNvPr>
            <p:cNvSpPr txBox="1"/>
            <p:nvPr/>
          </p:nvSpPr>
          <p:spPr>
            <a:xfrm>
              <a:off x="6390309" y="4272165"/>
              <a:ext cx="928332" cy="338553"/>
            </a:xfrm>
            <a:prstGeom prst="rect">
              <a:avLst/>
            </a:prstGeom>
            <a:noFill/>
          </p:spPr>
          <p:txBody>
            <a:bodyPr wrap="none" rtlCol="0">
              <a:spAutoFit/>
            </a:bodyPr>
            <a:lstStyle/>
            <a:p>
              <a:pPr algn="ctr"/>
              <a:r>
                <a:rPr lang="en-US" sz="1600" dirty="0">
                  <a:solidFill>
                    <a:schemeClr val="bg2"/>
                  </a:solidFill>
                </a:rPr>
                <a:t>Excellent</a:t>
              </a:r>
            </a:p>
          </p:txBody>
        </p:sp>
        <p:sp>
          <p:nvSpPr>
            <p:cNvPr id="20" name="TextBox 19">
              <a:extLst>
                <a:ext uri="{FF2B5EF4-FFF2-40B4-BE49-F238E27FC236}">
                  <a16:creationId xmlns:a16="http://schemas.microsoft.com/office/drawing/2014/main" id="{47B6EFC8-8F24-489F-BE28-DAA4694167BE}"/>
                </a:ext>
              </a:extLst>
            </p:cNvPr>
            <p:cNvSpPr txBox="1"/>
            <p:nvPr/>
          </p:nvSpPr>
          <p:spPr>
            <a:xfrm>
              <a:off x="3005130" y="3141045"/>
              <a:ext cx="490135" cy="338553"/>
            </a:xfrm>
            <a:prstGeom prst="rect">
              <a:avLst/>
            </a:prstGeom>
            <a:noFill/>
          </p:spPr>
          <p:txBody>
            <a:bodyPr wrap="none" rtlCol="0">
              <a:spAutoFit/>
            </a:bodyPr>
            <a:lstStyle/>
            <a:p>
              <a:pPr algn="ctr"/>
              <a:r>
                <a:rPr lang="en-US" sz="1600" dirty="0"/>
                <a:t>Fair</a:t>
              </a:r>
            </a:p>
          </p:txBody>
        </p:sp>
      </p:grpSp>
      <p:grpSp>
        <p:nvGrpSpPr>
          <p:cNvPr id="21" name="Group 20">
            <a:extLst>
              <a:ext uri="{FF2B5EF4-FFF2-40B4-BE49-F238E27FC236}">
                <a16:creationId xmlns:a16="http://schemas.microsoft.com/office/drawing/2014/main" id="{C002A084-2654-4671-958D-9D55A4236258}"/>
              </a:ext>
            </a:extLst>
          </p:cNvPr>
          <p:cNvGrpSpPr/>
          <p:nvPr/>
        </p:nvGrpSpPr>
        <p:grpSpPr>
          <a:xfrm>
            <a:off x="357899" y="1056925"/>
            <a:ext cx="2194560" cy="1413892"/>
            <a:chOff x="332936" y="2555951"/>
            <a:chExt cx="2926080" cy="1885189"/>
          </a:xfrm>
        </p:grpSpPr>
        <p:sp>
          <p:nvSpPr>
            <p:cNvPr id="22" name="TextBox 21">
              <a:extLst>
                <a:ext uri="{FF2B5EF4-FFF2-40B4-BE49-F238E27FC236}">
                  <a16:creationId xmlns:a16="http://schemas.microsoft.com/office/drawing/2014/main" id="{B103C89D-5408-451A-A433-9D895F563C43}"/>
                </a:ext>
              </a:extLst>
            </p:cNvPr>
            <p:cNvSpPr txBox="1"/>
            <p:nvPr/>
          </p:nvSpPr>
          <p:spPr>
            <a:xfrm>
              <a:off x="332936" y="2555951"/>
              <a:ext cx="2926080" cy="533480"/>
            </a:xfrm>
            <a:prstGeom prst="rect">
              <a:avLst/>
            </a:prstGeom>
            <a:noFill/>
          </p:spPr>
          <p:txBody>
            <a:bodyPr wrap="square" lIns="0" rIns="0" rtlCol="0" anchor="b">
              <a:spAutoFit/>
            </a:bodyPr>
            <a:lstStyle/>
            <a:p>
              <a:pPr algn="r"/>
              <a:r>
                <a:rPr lang="en-US" sz="2000" b="1" noProof="1">
                  <a:solidFill>
                    <a:schemeClr val="bg1"/>
                  </a:solidFill>
                </a:rPr>
                <a:t>Lorem Ipsum</a:t>
              </a:r>
            </a:p>
          </p:txBody>
        </p:sp>
        <p:sp>
          <p:nvSpPr>
            <p:cNvPr id="23" name="TextBox 22">
              <a:extLst>
                <a:ext uri="{FF2B5EF4-FFF2-40B4-BE49-F238E27FC236}">
                  <a16:creationId xmlns:a16="http://schemas.microsoft.com/office/drawing/2014/main" id="{4D6F1B83-12B9-446E-A0FC-FAC1912C7DBD}"/>
                </a:ext>
              </a:extLst>
            </p:cNvPr>
            <p:cNvSpPr txBox="1"/>
            <p:nvPr/>
          </p:nvSpPr>
          <p:spPr>
            <a:xfrm>
              <a:off x="332936" y="3086923"/>
              <a:ext cx="2926080" cy="1354217"/>
            </a:xfrm>
            <a:prstGeom prst="rect">
              <a:avLst/>
            </a:prstGeom>
            <a:noFill/>
          </p:spPr>
          <p:txBody>
            <a:bodyPr wrap="square" lIns="0" rIns="0" rtlCol="0" anchor="t">
              <a:spAutoFit/>
            </a:bodyPr>
            <a:lstStyle/>
            <a:p>
              <a:pPr algn="just">
                <a:spcAft>
                  <a:spcPts val="900"/>
                </a:spcAft>
              </a:pPr>
              <a:r>
                <a:rPr lang="en-US" sz="1000" noProof="1">
                  <a:solidFill>
                    <a:schemeClr val="tx1">
                      <a:lumMod val="50000"/>
                      <a:lumOff val="50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24" name="Group 23">
            <a:extLst>
              <a:ext uri="{FF2B5EF4-FFF2-40B4-BE49-F238E27FC236}">
                <a16:creationId xmlns:a16="http://schemas.microsoft.com/office/drawing/2014/main" id="{B1F37E77-05F4-4158-AE34-55865D92C83F}"/>
              </a:ext>
            </a:extLst>
          </p:cNvPr>
          <p:cNvGrpSpPr/>
          <p:nvPr/>
        </p:nvGrpSpPr>
        <p:grpSpPr>
          <a:xfrm>
            <a:off x="6595100" y="1056925"/>
            <a:ext cx="2194560" cy="1413892"/>
            <a:chOff x="332936" y="2555951"/>
            <a:chExt cx="2926080" cy="1885189"/>
          </a:xfrm>
        </p:grpSpPr>
        <p:sp>
          <p:nvSpPr>
            <p:cNvPr id="25" name="TextBox 24">
              <a:extLst>
                <a:ext uri="{FF2B5EF4-FFF2-40B4-BE49-F238E27FC236}">
                  <a16:creationId xmlns:a16="http://schemas.microsoft.com/office/drawing/2014/main" id="{06CA3173-5BAE-47EB-BF95-89CB98B9FD86}"/>
                </a:ext>
              </a:extLst>
            </p:cNvPr>
            <p:cNvSpPr txBox="1"/>
            <p:nvPr/>
          </p:nvSpPr>
          <p:spPr>
            <a:xfrm>
              <a:off x="332936" y="2555951"/>
              <a:ext cx="2926080" cy="533480"/>
            </a:xfrm>
            <a:prstGeom prst="rect">
              <a:avLst/>
            </a:prstGeom>
            <a:noFill/>
          </p:spPr>
          <p:txBody>
            <a:bodyPr wrap="square" lIns="0" rIns="0" rtlCol="0" anchor="b">
              <a:spAutoFit/>
            </a:bodyPr>
            <a:lstStyle/>
            <a:p>
              <a:r>
                <a:rPr lang="en-US" sz="2000" b="1" noProof="1">
                  <a:solidFill>
                    <a:schemeClr val="bg1"/>
                  </a:solidFill>
                </a:rPr>
                <a:t>Lorem Ipsum</a:t>
              </a:r>
            </a:p>
          </p:txBody>
        </p:sp>
        <p:sp>
          <p:nvSpPr>
            <p:cNvPr id="26" name="TextBox 25">
              <a:extLst>
                <a:ext uri="{FF2B5EF4-FFF2-40B4-BE49-F238E27FC236}">
                  <a16:creationId xmlns:a16="http://schemas.microsoft.com/office/drawing/2014/main" id="{9FE75D2B-998E-4C23-AEE3-C302128C4FD8}"/>
                </a:ext>
              </a:extLst>
            </p:cNvPr>
            <p:cNvSpPr txBox="1"/>
            <p:nvPr/>
          </p:nvSpPr>
          <p:spPr>
            <a:xfrm>
              <a:off x="332936" y="3086923"/>
              <a:ext cx="2926080" cy="1354217"/>
            </a:xfrm>
            <a:prstGeom prst="rect">
              <a:avLst/>
            </a:prstGeom>
            <a:noFill/>
          </p:spPr>
          <p:txBody>
            <a:bodyPr wrap="square" lIns="0" rIns="0" rtlCol="0" anchor="t">
              <a:spAutoFit/>
            </a:bodyPr>
            <a:lstStyle/>
            <a:p>
              <a:pPr algn="just">
                <a:spcAft>
                  <a:spcPts val="900"/>
                </a:spcAft>
              </a:pPr>
              <a:r>
                <a:rPr lang="en-US" sz="1000" noProof="1">
                  <a:solidFill>
                    <a:schemeClr val="tx1">
                      <a:lumMod val="50000"/>
                      <a:lumOff val="50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27" name="Group 26">
            <a:extLst>
              <a:ext uri="{FF2B5EF4-FFF2-40B4-BE49-F238E27FC236}">
                <a16:creationId xmlns:a16="http://schemas.microsoft.com/office/drawing/2014/main" id="{B858B36E-6FF6-4A4E-92F9-E8759AAA9EC5}"/>
              </a:ext>
            </a:extLst>
          </p:cNvPr>
          <p:cNvGrpSpPr/>
          <p:nvPr/>
        </p:nvGrpSpPr>
        <p:grpSpPr>
          <a:xfrm>
            <a:off x="7406631" y="2690633"/>
            <a:ext cx="1383029" cy="1721668"/>
            <a:chOff x="8921977" y="4001571"/>
            <a:chExt cx="2926080" cy="2295556"/>
          </a:xfrm>
        </p:grpSpPr>
        <p:sp>
          <p:nvSpPr>
            <p:cNvPr id="28" name="TextBox 27">
              <a:extLst>
                <a:ext uri="{FF2B5EF4-FFF2-40B4-BE49-F238E27FC236}">
                  <a16:creationId xmlns:a16="http://schemas.microsoft.com/office/drawing/2014/main" id="{2BA2CD48-FAAE-4BDB-98B1-ADC19DBB4012}"/>
                </a:ext>
              </a:extLst>
            </p:cNvPr>
            <p:cNvSpPr txBox="1"/>
            <p:nvPr/>
          </p:nvSpPr>
          <p:spPr>
            <a:xfrm>
              <a:off x="8921977" y="4001571"/>
              <a:ext cx="2926080" cy="533480"/>
            </a:xfrm>
            <a:prstGeom prst="rect">
              <a:avLst/>
            </a:prstGeom>
            <a:noFill/>
          </p:spPr>
          <p:txBody>
            <a:bodyPr wrap="square" lIns="0" rIns="0" rtlCol="0" anchor="b">
              <a:spAutoFit/>
            </a:bodyPr>
            <a:lstStyle/>
            <a:p>
              <a:r>
                <a:rPr lang="en-US" sz="2000" b="1" noProof="1">
                  <a:solidFill>
                    <a:schemeClr val="bg1"/>
                  </a:solidFill>
                </a:rPr>
                <a:t>Lorem Ipsum</a:t>
              </a:r>
            </a:p>
          </p:txBody>
        </p:sp>
        <p:sp>
          <p:nvSpPr>
            <p:cNvPr id="29" name="TextBox 28">
              <a:extLst>
                <a:ext uri="{FF2B5EF4-FFF2-40B4-BE49-F238E27FC236}">
                  <a16:creationId xmlns:a16="http://schemas.microsoft.com/office/drawing/2014/main" id="{DA24F513-3B08-40C4-B2FC-C0F27EFE13CA}"/>
                </a:ext>
              </a:extLst>
            </p:cNvPr>
            <p:cNvSpPr txBox="1"/>
            <p:nvPr/>
          </p:nvSpPr>
          <p:spPr>
            <a:xfrm>
              <a:off x="8921977" y="4532543"/>
              <a:ext cx="2926080" cy="1764584"/>
            </a:xfrm>
            <a:prstGeom prst="rect">
              <a:avLst/>
            </a:prstGeom>
            <a:noFill/>
          </p:spPr>
          <p:txBody>
            <a:bodyPr wrap="square" lIns="0" rIns="0" rtlCol="0" anchor="t">
              <a:spAutoFit/>
            </a:bodyPr>
            <a:lstStyle/>
            <a:p>
              <a:pPr algn="just"/>
              <a:r>
                <a:rPr lang="en-US" sz="1000" noProof="1">
                  <a:solidFill>
                    <a:schemeClr val="tx1">
                      <a:lumMod val="50000"/>
                      <a:lumOff val="50000"/>
                    </a:schemeClr>
                  </a:solidFill>
                </a:rPr>
                <a:t>Lorem ipsum dolor sit amet, nibh est. A magna maecenas, quam magna nec quis, lorem nunc. Suspendisse viverra sodales mauris, cras pharetra proin egestas arcu erat dolor. </a:t>
              </a:r>
            </a:p>
          </p:txBody>
        </p:sp>
      </p:grpSp>
      <p:grpSp>
        <p:nvGrpSpPr>
          <p:cNvPr id="30" name="Group 29">
            <a:extLst>
              <a:ext uri="{FF2B5EF4-FFF2-40B4-BE49-F238E27FC236}">
                <a16:creationId xmlns:a16="http://schemas.microsoft.com/office/drawing/2014/main" id="{636E1273-AEA9-4B12-873E-1AA79C444F1E}"/>
              </a:ext>
            </a:extLst>
          </p:cNvPr>
          <p:cNvGrpSpPr/>
          <p:nvPr/>
        </p:nvGrpSpPr>
        <p:grpSpPr>
          <a:xfrm>
            <a:off x="357899" y="2690633"/>
            <a:ext cx="1383029" cy="1721668"/>
            <a:chOff x="332936" y="4580523"/>
            <a:chExt cx="2926080" cy="2295556"/>
          </a:xfrm>
        </p:grpSpPr>
        <p:sp>
          <p:nvSpPr>
            <p:cNvPr id="31" name="TextBox 30">
              <a:extLst>
                <a:ext uri="{FF2B5EF4-FFF2-40B4-BE49-F238E27FC236}">
                  <a16:creationId xmlns:a16="http://schemas.microsoft.com/office/drawing/2014/main" id="{8CA59619-C4C8-432D-810F-0677D5CAA8AA}"/>
                </a:ext>
              </a:extLst>
            </p:cNvPr>
            <p:cNvSpPr txBox="1"/>
            <p:nvPr/>
          </p:nvSpPr>
          <p:spPr>
            <a:xfrm>
              <a:off x="332936" y="4580523"/>
              <a:ext cx="2926080" cy="533480"/>
            </a:xfrm>
            <a:prstGeom prst="rect">
              <a:avLst/>
            </a:prstGeom>
            <a:noFill/>
          </p:spPr>
          <p:txBody>
            <a:bodyPr wrap="square" lIns="0" rIns="0" rtlCol="0" anchor="b">
              <a:spAutoFit/>
            </a:bodyPr>
            <a:lstStyle/>
            <a:p>
              <a:pPr algn="r"/>
              <a:r>
                <a:rPr lang="en-US" sz="2000" b="1" noProof="1">
                  <a:solidFill>
                    <a:schemeClr val="bg1"/>
                  </a:solidFill>
                </a:rPr>
                <a:t>Lorem Ipsum</a:t>
              </a:r>
            </a:p>
          </p:txBody>
        </p:sp>
        <p:sp>
          <p:nvSpPr>
            <p:cNvPr id="32" name="TextBox 31">
              <a:extLst>
                <a:ext uri="{FF2B5EF4-FFF2-40B4-BE49-F238E27FC236}">
                  <a16:creationId xmlns:a16="http://schemas.microsoft.com/office/drawing/2014/main" id="{0A33992A-0161-464A-834D-4864B7E22444}"/>
                </a:ext>
              </a:extLst>
            </p:cNvPr>
            <p:cNvSpPr txBox="1"/>
            <p:nvPr/>
          </p:nvSpPr>
          <p:spPr>
            <a:xfrm>
              <a:off x="332936" y="5111495"/>
              <a:ext cx="2926080" cy="1764584"/>
            </a:xfrm>
            <a:prstGeom prst="rect">
              <a:avLst/>
            </a:prstGeom>
            <a:noFill/>
          </p:spPr>
          <p:txBody>
            <a:bodyPr wrap="square" lIns="0" rIns="0" rtlCol="0" anchor="t">
              <a:spAutoFit/>
            </a:bodyPr>
            <a:lstStyle/>
            <a:p>
              <a:pPr algn="just"/>
              <a:r>
                <a:rPr lang="en-US" sz="1000" noProof="1">
                  <a:solidFill>
                    <a:schemeClr val="tx1">
                      <a:lumMod val="50000"/>
                      <a:lumOff val="50000"/>
                    </a:schemeClr>
                  </a:solidFill>
                </a:rPr>
                <a:t>Lorem ipsum dolor sit amet, nibh est. A magna maecenas, quam magna nec quis, lorem nunc. Suspendisse viverra sodales mauris, cras pharetra proin egestas arcu erat dolor. </a:t>
              </a:r>
            </a:p>
          </p:txBody>
        </p:sp>
      </p:grpSp>
      <p:grpSp>
        <p:nvGrpSpPr>
          <p:cNvPr id="9" name="Group 8">
            <a:extLst>
              <a:ext uri="{FF2B5EF4-FFF2-40B4-BE49-F238E27FC236}">
                <a16:creationId xmlns:a16="http://schemas.microsoft.com/office/drawing/2014/main" id="{A3066977-8607-4A00-B96E-F8BCBBE6B467}"/>
              </a:ext>
            </a:extLst>
          </p:cNvPr>
          <p:cNvGrpSpPr/>
          <p:nvPr/>
        </p:nvGrpSpPr>
        <p:grpSpPr>
          <a:xfrm>
            <a:off x="4281081" y="2641147"/>
            <a:ext cx="581837" cy="5016585"/>
            <a:chOff x="5775072" y="2312872"/>
            <a:chExt cx="641857" cy="5534076"/>
          </a:xfrm>
        </p:grpSpPr>
        <p:sp>
          <p:nvSpPr>
            <p:cNvPr id="10" name="Freeform: Shape 9">
              <a:extLst>
                <a:ext uri="{FF2B5EF4-FFF2-40B4-BE49-F238E27FC236}">
                  <a16:creationId xmlns:a16="http://schemas.microsoft.com/office/drawing/2014/main" id="{26AE2850-B99C-4499-91EA-4B076FC9A42C}"/>
                </a:ext>
              </a:extLst>
            </p:cNvPr>
            <p:cNvSpPr/>
            <p:nvPr/>
          </p:nvSpPr>
          <p:spPr>
            <a:xfrm>
              <a:off x="5775072" y="2312872"/>
              <a:ext cx="641856" cy="2767038"/>
            </a:xfrm>
            <a:custGeom>
              <a:avLst/>
              <a:gdLst>
                <a:gd name="connsiteX0" fmla="*/ 320942 w 641856"/>
                <a:gd name="connsiteY0" fmla="*/ 139892 h 2767038"/>
                <a:gd name="connsiteX1" fmla="*/ 154103 w 641856"/>
                <a:gd name="connsiteY1" fmla="*/ 378210 h 2767038"/>
                <a:gd name="connsiteX2" fmla="*/ 487752 w 641856"/>
                <a:gd name="connsiteY2" fmla="*/ 378182 h 2767038"/>
                <a:gd name="connsiteX3" fmla="*/ 320885 w 641856"/>
                <a:gd name="connsiteY3" fmla="*/ 0 h 2767038"/>
                <a:gd name="connsiteX4" fmla="*/ 641856 w 641856"/>
                <a:gd name="connsiteY4" fmla="*/ 458480 h 2767038"/>
                <a:gd name="connsiteX5" fmla="*/ 358549 w 641856"/>
                <a:gd name="connsiteY5" fmla="*/ 458225 h 2767038"/>
                <a:gd name="connsiteX6" fmla="*/ 358573 w 641856"/>
                <a:gd name="connsiteY6" fmla="*/ 1111724 h 2767038"/>
                <a:gd name="connsiteX7" fmla="*/ 358551 w 641856"/>
                <a:gd name="connsiteY7" fmla="*/ 1111725 h 2767038"/>
                <a:gd name="connsiteX8" fmla="*/ 358573 w 641856"/>
                <a:gd name="connsiteY8" fmla="*/ 1717858 h 2767038"/>
                <a:gd name="connsiteX9" fmla="*/ 358543 w 641856"/>
                <a:gd name="connsiteY9" fmla="*/ 1717858 h 2767038"/>
                <a:gd name="connsiteX10" fmla="*/ 358580 w 641856"/>
                <a:gd name="connsiteY10" fmla="*/ 2767038 h 2767038"/>
                <a:gd name="connsiteX11" fmla="*/ 278254 w 641856"/>
                <a:gd name="connsiteY11" fmla="*/ 2767038 h 2767038"/>
                <a:gd name="connsiteX12" fmla="*/ 278331 w 641856"/>
                <a:gd name="connsiteY12" fmla="*/ 1717858 h 2767038"/>
                <a:gd name="connsiteX13" fmla="*/ 278266 w 641856"/>
                <a:gd name="connsiteY13" fmla="*/ 1717858 h 2767038"/>
                <a:gd name="connsiteX14" fmla="*/ 278311 w 641856"/>
                <a:gd name="connsiteY14" fmla="*/ 1111725 h 2767038"/>
                <a:gd name="connsiteX15" fmla="*/ 278266 w 641856"/>
                <a:gd name="connsiteY15" fmla="*/ 1111724 h 2767038"/>
                <a:gd name="connsiteX16" fmla="*/ 278302 w 641856"/>
                <a:gd name="connsiteY16" fmla="*/ 617671 h 2767038"/>
                <a:gd name="connsiteX17" fmla="*/ 278282 w 641856"/>
                <a:gd name="connsiteY17" fmla="*/ 617671 h 2767038"/>
                <a:gd name="connsiteX18" fmla="*/ 278282 w 641856"/>
                <a:gd name="connsiteY18" fmla="*/ 458480 h 2767038"/>
                <a:gd name="connsiteX19" fmla="*/ 0 w 641856"/>
                <a:gd name="connsiteY19" fmla="*/ 458451 h 2767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41856" h="2767038">
                  <a:moveTo>
                    <a:pt x="320942" y="139892"/>
                  </a:moveTo>
                  <a:lnTo>
                    <a:pt x="154103" y="378210"/>
                  </a:lnTo>
                  <a:lnTo>
                    <a:pt x="487752" y="378182"/>
                  </a:lnTo>
                  <a:close/>
                  <a:moveTo>
                    <a:pt x="320885" y="0"/>
                  </a:moveTo>
                  <a:lnTo>
                    <a:pt x="641856" y="458480"/>
                  </a:lnTo>
                  <a:lnTo>
                    <a:pt x="358549" y="458225"/>
                  </a:lnTo>
                  <a:lnTo>
                    <a:pt x="358573" y="1111724"/>
                  </a:lnTo>
                  <a:lnTo>
                    <a:pt x="358551" y="1111725"/>
                  </a:lnTo>
                  <a:lnTo>
                    <a:pt x="358573" y="1717858"/>
                  </a:lnTo>
                  <a:lnTo>
                    <a:pt x="358543" y="1717858"/>
                  </a:lnTo>
                  <a:lnTo>
                    <a:pt x="358580" y="2767038"/>
                  </a:lnTo>
                  <a:lnTo>
                    <a:pt x="278254" y="2767038"/>
                  </a:lnTo>
                  <a:lnTo>
                    <a:pt x="278331" y="1717858"/>
                  </a:lnTo>
                  <a:lnTo>
                    <a:pt x="278266" y="1717858"/>
                  </a:lnTo>
                  <a:lnTo>
                    <a:pt x="278311" y="1111725"/>
                  </a:lnTo>
                  <a:lnTo>
                    <a:pt x="278266" y="1111724"/>
                  </a:lnTo>
                  <a:lnTo>
                    <a:pt x="278302" y="617671"/>
                  </a:lnTo>
                  <a:lnTo>
                    <a:pt x="278282" y="617671"/>
                  </a:lnTo>
                  <a:lnTo>
                    <a:pt x="278282" y="458480"/>
                  </a:lnTo>
                  <a:lnTo>
                    <a:pt x="0" y="45845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600"/>
            </a:p>
          </p:txBody>
        </p:sp>
        <p:sp>
          <p:nvSpPr>
            <p:cNvPr id="11" name="Freeform: Shape 10">
              <a:extLst>
                <a:ext uri="{FF2B5EF4-FFF2-40B4-BE49-F238E27FC236}">
                  <a16:creationId xmlns:a16="http://schemas.microsoft.com/office/drawing/2014/main" id="{4A37BDDF-D19F-40BF-B740-706AA9243A93}"/>
                </a:ext>
              </a:extLst>
            </p:cNvPr>
            <p:cNvSpPr/>
            <p:nvPr/>
          </p:nvSpPr>
          <p:spPr>
            <a:xfrm rot="10800000">
              <a:off x="5775073" y="5079910"/>
              <a:ext cx="641856" cy="2767038"/>
            </a:xfrm>
            <a:custGeom>
              <a:avLst/>
              <a:gdLst>
                <a:gd name="connsiteX0" fmla="*/ 320942 w 641856"/>
                <a:gd name="connsiteY0" fmla="*/ 139892 h 2767038"/>
                <a:gd name="connsiteX1" fmla="*/ 154103 w 641856"/>
                <a:gd name="connsiteY1" fmla="*/ 378210 h 2767038"/>
                <a:gd name="connsiteX2" fmla="*/ 487752 w 641856"/>
                <a:gd name="connsiteY2" fmla="*/ 378182 h 2767038"/>
                <a:gd name="connsiteX3" fmla="*/ 320885 w 641856"/>
                <a:gd name="connsiteY3" fmla="*/ 0 h 2767038"/>
                <a:gd name="connsiteX4" fmla="*/ 641856 w 641856"/>
                <a:gd name="connsiteY4" fmla="*/ 458480 h 2767038"/>
                <a:gd name="connsiteX5" fmla="*/ 358549 w 641856"/>
                <a:gd name="connsiteY5" fmla="*/ 458225 h 2767038"/>
                <a:gd name="connsiteX6" fmla="*/ 358573 w 641856"/>
                <a:gd name="connsiteY6" fmla="*/ 1111724 h 2767038"/>
                <a:gd name="connsiteX7" fmla="*/ 358551 w 641856"/>
                <a:gd name="connsiteY7" fmla="*/ 1111725 h 2767038"/>
                <a:gd name="connsiteX8" fmla="*/ 358573 w 641856"/>
                <a:gd name="connsiteY8" fmla="*/ 1717858 h 2767038"/>
                <a:gd name="connsiteX9" fmla="*/ 358543 w 641856"/>
                <a:gd name="connsiteY9" fmla="*/ 1717858 h 2767038"/>
                <a:gd name="connsiteX10" fmla="*/ 358580 w 641856"/>
                <a:gd name="connsiteY10" fmla="*/ 2767038 h 2767038"/>
                <a:gd name="connsiteX11" fmla="*/ 278254 w 641856"/>
                <a:gd name="connsiteY11" fmla="*/ 2767038 h 2767038"/>
                <a:gd name="connsiteX12" fmla="*/ 278331 w 641856"/>
                <a:gd name="connsiteY12" fmla="*/ 1717858 h 2767038"/>
                <a:gd name="connsiteX13" fmla="*/ 278266 w 641856"/>
                <a:gd name="connsiteY13" fmla="*/ 1717858 h 2767038"/>
                <a:gd name="connsiteX14" fmla="*/ 278311 w 641856"/>
                <a:gd name="connsiteY14" fmla="*/ 1111725 h 2767038"/>
                <a:gd name="connsiteX15" fmla="*/ 278266 w 641856"/>
                <a:gd name="connsiteY15" fmla="*/ 1111724 h 2767038"/>
                <a:gd name="connsiteX16" fmla="*/ 278302 w 641856"/>
                <a:gd name="connsiteY16" fmla="*/ 617671 h 2767038"/>
                <a:gd name="connsiteX17" fmla="*/ 278282 w 641856"/>
                <a:gd name="connsiteY17" fmla="*/ 617671 h 2767038"/>
                <a:gd name="connsiteX18" fmla="*/ 278282 w 641856"/>
                <a:gd name="connsiteY18" fmla="*/ 458480 h 2767038"/>
                <a:gd name="connsiteX19" fmla="*/ 0 w 641856"/>
                <a:gd name="connsiteY19" fmla="*/ 458451 h 2767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41856" h="2767038">
                  <a:moveTo>
                    <a:pt x="320942" y="139892"/>
                  </a:moveTo>
                  <a:lnTo>
                    <a:pt x="154103" y="378210"/>
                  </a:lnTo>
                  <a:lnTo>
                    <a:pt x="487752" y="378182"/>
                  </a:lnTo>
                  <a:close/>
                  <a:moveTo>
                    <a:pt x="320885" y="0"/>
                  </a:moveTo>
                  <a:lnTo>
                    <a:pt x="641856" y="458480"/>
                  </a:lnTo>
                  <a:lnTo>
                    <a:pt x="358549" y="458225"/>
                  </a:lnTo>
                  <a:lnTo>
                    <a:pt x="358573" y="1111724"/>
                  </a:lnTo>
                  <a:lnTo>
                    <a:pt x="358551" y="1111725"/>
                  </a:lnTo>
                  <a:lnTo>
                    <a:pt x="358573" y="1717858"/>
                  </a:lnTo>
                  <a:lnTo>
                    <a:pt x="358543" y="1717858"/>
                  </a:lnTo>
                  <a:lnTo>
                    <a:pt x="358580" y="2767038"/>
                  </a:lnTo>
                  <a:lnTo>
                    <a:pt x="278254" y="2767038"/>
                  </a:lnTo>
                  <a:lnTo>
                    <a:pt x="278331" y="1717858"/>
                  </a:lnTo>
                  <a:lnTo>
                    <a:pt x="278266" y="1717858"/>
                  </a:lnTo>
                  <a:lnTo>
                    <a:pt x="278311" y="1111725"/>
                  </a:lnTo>
                  <a:lnTo>
                    <a:pt x="278266" y="1111724"/>
                  </a:lnTo>
                  <a:lnTo>
                    <a:pt x="278302" y="617671"/>
                  </a:lnTo>
                  <a:lnTo>
                    <a:pt x="278282" y="617671"/>
                  </a:lnTo>
                  <a:lnTo>
                    <a:pt x="278282" y="458480"/>
                  </a:lnTo>
                  <a:lnTo>
                    <a:pt x="0" y="458451"/>
                  </a:ln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600"/>
            </a:p>
          </p:txBody>
        </p:sp>
        <p:sp>
          <p:nvSpPr>
            <p:cNvPr id="12" name="Oval 11">
              <a:extLst>
                <a:ext uri="{FF2B5EF4-FFF2-40B4-BE49-F238E27FC236}">
                  <a16:creationId xmlns:a16="http://schemas.microsoft.com/office/drawing/2014/main" id="{CD949006-4731-429D-8AF7-2367593B0C6F}"/>
                </a:ext>
              </a:extLst>
            </p:cNvPr>
            <p:cNvSpPr/>
            <p:nvPr/>
          </p:nvSpPr>
          <p:spPr>
            <a:xfrm rot="10800000">
              <a:off x="5953126" y="4937035"/>
              <a:ext cx="285750" cy="285750"/>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grpSp>
    </p:spTree>
    <p:extLst>
      <p:ext uri="{BB962C8B-B14F-4D97-AF65-F5344CB8AC3E}">
        <p14:creationId xmlns:p14="http://schemas.microsoft.com/office/powerpoint/2010/main" val="2102057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rmAutofit/>
          </a:bodyPr>
          <a:lstStyle/>
          <a:p>
            <a:r>
              <a:rPr lang="en-US" dirty="0"/>
              <a:t>Radial Gauge Chart – Slide Template</a:t>
            </a:r>
          </a:p>
        </p:txBody>
      </p:sp>
      <p:grpSp>
        <p:nvGrpSpPr>
          <p:cNvPr id="60" name="Group 59">
            <a:extLst>
              <a:ext uri="{FF2B5EF4-FFF2-40B4-BE49-F238E27FC236}">
                <a16:creationId xmlns:a16="http://schemas.microsoft.com/office/drawing/2014/main" id="{2E3F1FA7-CDC3-4092-80AD-F747F6F31323}"/>
              </a:ext>
            </a:extLst>
          </p:cNvPr>
          <p:cNvGrpSpPr/>
          <p:nvPr/>
        </p:nvGrpSpPr>
        <p:grpSpPr>
          <a:xfrm>
            <a:off x="4276416" y="2643631"/>
            <a:ext cx="581223" cy="5011286"/>
            <a:chOff x="5775072" y="2312872"/>
            <a:chExt cx="641857" cy="5534076"/>
          </a:xfrm>
        </p:grpSpPr>
        <p:sp>
          <p:nvSpPr>
            <p:cNvPr id="67" name="Freeform: Shape 66">
              <a:extLst>
                <a:ext uri="{FF2B5EF4-FFF2-40B4-BE49-F238E27FC236}">
                  <a16:creationId xmlns:a16="http://schemas.microsoft.com/office/drawing/2014/main" id="{A3D04FA4-007E-4E2C-899E-3C49D99F2C98}"/>
                </a:ext>
              </a:extLst>
            </p:cNvPr>
            <p:cNvSpPr/>
            <p:nvPr/>
          </p:nvSpPr>
          <p:spPr>
            <a:xfrm>
              <a:off x="5775072" y="2312872"/>
              <a:ext cx="641856" cy="2767038"/>
            </a:xfrm>
            <a:custGeom>
              <a:avLst/>
              <a:gdLst>
                <a:gd name="connsiteX0" fmla="*/ 320942 w 641856"/>
                <a:gd name="connsiteY0" fmla="*/ 139892 h 2767038"/>
                <a:gd name="connsiteX1" fmla="*/ 154103 w 641856"/>
                <a:gd name="connsiteY1" fmla="*/ 378210 h 2767038"/>
                <a:gd name="connsiteX2" fmla="*/ 487752 w 641856"/>
                <a:gd name="connsiteY2" fmla="*/ 378182 h 2767038"/>
                <a:gd name="connsiteX3" fmla="*/ 320885 w 641856"/>
                <a:gd name="connsiteY3" fmla="*/ 0 h 2767038"/>
                <a:gd name="connsiteX4" fmla="*/ 641856 w 641856"/>
                <a:gd name="connsiteY4" fmla="*/ 458480 h 2767038"/>
                <a:gd name="connsiteX5" fmla="*/ 358549 w 641856"/>
                <a:gd name="connsiteY5" fmla="*/ 458225 h 2767038"/>
                <a:gd name="connsiteX6" fmla="*/ 358573 w 641856"/>
                <a:gd name="connsiteY6" fmla="*/ 1111724 h 2767038"/>
                <a:gd name="connsiteX7" fmla="*/ 358551 w 641856"/>
                <a:gd name="connsiteY7" fmla="*/ 1111725 h 2767038"/>
                <a:gd name="connsiteX8" fmla="*/ 358573 w 641856"/>
                <a:gd name="connsiteY8" fmla="*/ 1717858 h 2767038"/>
                <a:gd name="connsiteX9" fmla="*/ 358543 w 641856"/>
                <a:gd name="connsiteY9" fmla="*/ 1717858 h 2767038"/>
                <a:gd name="connsiteX10" fmla="*/ 358580 w 641856"/>
                <a:gd name="connsiteY10" fmla="*/ 2767038 h 2767038"/>
                <a:gd name="connsiteX11" fmla="*/ 278254 w 641856"/>
                <a:gd name="connsiteY11" fmla="*/ 2767038 h 2767038"/>
                <a:gd name="connsiteX12" fmla="*/ 278331 w 641856"/>
                <a:gd name="connsiteY12" fmla="*/ 1717858 h 2767038"/>
                <a:gd name="connsiteX13" fmla="*/ 278266 w 641856"/>
                <a:gd name="connsiteY13" fmla="*/ 1717858 h 2767038"/>
                <a:gd name="connsiteX14" fmla="*/ 278311 w 641856"/>
                <a:gd name="connsiteY14" fmla="*/ 1111725 h 2767038"/>
                <a:gd name="connsiteX15" fmla="*/ 278266 w 641856"/>
                <a:gd name="connsiteY15" fmla="*/ 1111724 h 2767038"/>
                <a:gd name="connsiteX16" fmla="*/ 278302 w 641856"/>
                <a:gd name="connsiteY16" fmla="*/ 617671 h 2767038"/>
                <a:gd name="connsiteX17" fmla="*/ 278282 w 641856"/>
                <a:gd name="connsiteY17" fmla="*/ 617671 h 2767038"/>
                <a:gd name="connsiteX18" fmla="*/ 278282 w 641856"/>
                <a:gd name="connsiteY18" fmla="*/ 458480 h 2767038"/>
                <a:gd name="connsiteX19" fmla="*/ 0 w 641856"/>
                <a:gd name="connsiteY19" fmla="*/ 458451 h 2767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41856" h="2767038">
                  <a:moveTo>
                    <a:pt x="320942" y="139892"/>
                  </a:moveTo>
                  <a:lnTo>
                    <a:pt x="154103" y="378210"/>
                  </a:lnTo>
                  <a:lnTo>
                    <a:pt x="487752" y="378182"/>
                  </a:lnTo>
                  <a:close/>
                  <a:moveTo>
                    <a:pt x="320885" y="0"/>
                  </a:moveTo>
                  <a:lnTo>
                    <a:pt x="641856" y="458480"/>
                  </a:lnTo>
                  <a:lnTo>
                    <a:pt x="358549" y="458225"/>
                  </a:lnTo>
                  <a:lnTo>
                    <a:pt x="358573" y="1111724"/>
                  </a:lnTo>
                  <a:lnTo>
                    <a:pt x="358551" y="1111725"/>
                  </a:lnTo>
                  <a:lnTo>
                    <a:pt x="358573" y="1717858"/>
                  </a:lnTo>
                  <a:lnTo>
                    <a:pt x="358543" y="1717858"/>
                  </a:lnTo>
                  <a:lnTo>
                    <a:pt x="358580" y="2767038"/>
                  </a:lnTo>
                  <a:lnTo>
                    <a:pt x="278254" y="2767038"/>
                  </a:lnTo>
                  <a:lnTo>
                    <a:pt x="278331" y="1717858"/>
                  </a:lnTo>
                  <a:lnTo>
                    <a:pt x="278266" y="1717858"/>
                  </a:lnTo>
                  <a:lnTo>
                    <a:pt x="278311" y="1111725"/>
                  </a:lnTo>
                  <a:lnTo>
                    <a:pt x="278266" y="1111724"/>
                  </a:lnTo>
                  <a:lnTo>
                    <a:pt x="278302" y="617671"/>
                  </a:lnTo>
                  <a:lnTo>
                    <a:pt x="278282" y="617671"/>
                  </a:lnTo>
                  <a:lnTo>
                    <a:pt x="278282" y="458480"/>
                  </a:lnTo>
                  <a:lnTo>
                    <a:pt x="0" y="45845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68" name="Freeform: Shape 67">
              <a:extLst>
                <a:ext uri="{FF2B5EF4-FFF2-40B4-BE49-F238E27FC236}">
                  <a16:creationId xmlns:a16="http://schemas.microsoft.com/office/drawing/2014/main" id="{C6B95588-6AF6-4B46-A6F7-B3DE5D602D6B}"/>
                </a:ext>
              </a:extLst>
            </p:cNvPr>
            <p:cNvSpPr/>
            <p:nvPr/>
          </p:nvSpPr>
          <p:spPr>
            <a:xfrm rot="10800000">
              <a:off x="5775073" y="5079910"/>
              <a:ext cx="641856" cy="2767038"/>
            </a:xfrm>
            <a:custGeom>
              <a:avLst/>
              <a:gdLst>
                <a:gd name="connsiteX0" fmla="*/ 320942 w 641856"/>
                <a:gd name="connsiteY0" fmla="*/ 139892 h 2767038"/>
                <a:gd name="connsiteX1" fmla="*/ 154103 w 641856"/>
                <a:gd name="connsiteY1" fmla="*/ 378210 h 2767038"/>
                <a:gd name="connsiteX2" fmla="*/ 487752 w 641856"/>
                <a:gd name="connsiteY2" fmla="*/ 378182 h 2767038"/>
                <a:gd name="connsiteX3" fmla="*/ 320885 w 641856"/>
                <a:gd name="connsiteY3" fmla="*/ 0 h 2767038"/>
                <a:gd name="connsiteX4" fmla="*/ 641856 w 641856"/>
                <a:gd name="connsiteY4" fmla="*/ 458480 h 2767038"/>
                <a:gd name="connsiteX5" fmla="*/ 358549 w 641856"/>
                <a:gd name="connsiteY5" fmla="*/ 458225 h 2767038"/>
                <a:gd name="connsiteX6" fmla="*/ 358573 w 641856"/>
                <a:gd name="connsiteY6" fmla="*/ 1111724 h 2767038"/>
                <a:gd name="connsiteX7" fmla="*/ 358551 w 641856"/>
                <a:gd name="connsiteY7" fmla="*/ 1111725 h 2767038"/>
                <a:gd name="connsiteX8" fmla="*/ 358573 w 641856"/>
                <a:gd name="connsiteY8" fmla="*/ 1717858 h 2767038"/>
                <a:gd name="connsiteX9" fmla="*/ 358543 w 641856"/>
                <a:gd name="connsiteY9" fmla="*/ 1717858 h 2767038"/>
                <a:gd name="connsiteX10" fmla="*/ 358580 w 641856"/>
                <a:gd name="connsiteY10" fmla="*/ 2767038 h 2767038"/>
                <a:gd name="connsiteX11" fmla="*/ 278254 w 641856"/>
                <a:gd name="connsiteY11" fmla="*/ 2767038 h 2767038"/>
                <a:gd name="connsiteX12" fmla="*/ 278331 w 641856"/>
                <a:gd name="connsiteY12" fmla="*/ 1717858 h 2767038"/>
                <a:gd name="connsiteX13" fmla="*/ 278266 w 641856"/>
                <a:gd name="connsiteY13" fmla="*/ 1717858 h 2767038"/>
                <a:gd name="connsiteX14" fmla="*/ 278311 w 641856"/>
                <a:gd name="connsiteY14" fmla="*/ 1111725 h 2767038"/>
                <a:gd name="connsiteX15" fmla="*/ 278266 w 641856"/>
                <a:gd name="connsiteY15" fmla="*/ 1111724 h 2767038"/>
                <a:gd name="connsiteX16" fmla="*/ 278302 w 641856"/>
                <a:gd name="connsiteY16" fmla="*/ 617671 h 2767038"/>
                <a:gd name="connsiteX17" fmla="*/ 278282 w 641856"/>
                <a:gd name="connsiteY17" fmla="*/ 617671 h 2767038"/>
                <a:gd name="connsiteX18" fmla="*/ 278282 w 641856"/>
                <a:gd name="connsiteY18" fmla="*/ 458480 h 2767038"/>
                <a:gd name="connsiteX19" fmla="*/ 0 w 641856"/>
                <a:gd name="connsiteY19" fmla="*/ 458451 h 2767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41856" h="2767038">
                  <a:moveTo>
                    <a:pt x="320942" y="139892"/>
                  </a:moveTo>
                  <a:lnTo>
                    <a:pt x="154103" y="378210"/>
                  </a:lnTo>
                  <a:lnTo>
                    <a:pt x="487752" y="378182"/>
                  </a:lnTo>
                  <a:close/>
                  <a:moveTo>
                    <a:pt x="320885" y="0"/>
                  </a:moveTo>
                  <a:lnTo>
                    <a:pt x="641856" y="458480"/>
                  </a:lnTo>
                  <a:lnTo>
                    <a:pt x="358549" y="458225"/>
                  </a:lnTo>
                  <a:lnTo>
                    <a:pt x="358573" y="1111724"/>
                  </a:lnTo>
                  <a:lnTo>
                    <a:pt x="358551" y="1111725"/>
                  </a:lnTo>
                  <a:lnTo>
                    <a:pt x="358573" y="1717858"/>
                  </a:lnTo>
                  <a:lnTo>
                    <a:pt x="358543" y="1717858"/>
                  </a:lnTo>
                  <a:lnTo>
                    <a:pt x="358580" y="2767038"/>
                  </a:lnTo>
                  <a:lnTo>
                    <a:pt x="278254" y="2767038"/>
                  </a:lnTo>
                  <a:lnTo>
                    <a:pt x="278331" y="1717858"/>
                  </a:lnTo>
                  <a:lnTo>
                    <a:pt x="278266" y="1717858"/>
                  </a:lnTo>
                  <a:lnTo>
                    <a:pt x="278311" y="1111725"/>
                  </a:lnTo>
                  <a:lnTo>
                    <a:pt x="278266" y="1111724"/>
                  </a:lnTo>
                  <a:lnTo>
                    <a:pt x="278302" y="617671"/>
                  </a:lnTo>
                  <a:lnTo>
                    <a:pt x="278282" y="617671"/>
                  </a:lnTo>
                  <a:lnTo>
                    <a:pt x="278282" y="458480"/>
                  </a:lnTo>
                  <a:lnTo>
                    <a:pt x="0" y="458451"/>
                  </a:ln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69" name="Oval 68">
              <a:extLst>
                <a:ext uri="{FF2B5EF4-FFF2-40B4-BE49-F238E27FC236}">
                  <a16:creationId xmlns:a16="http://schemas.microsoft.com/office/drawing/2014/main" id="{867E48E8-E86F-4AC3-A0BC-2F1DE5BE8C67}"/>
                </a:ext>
              </a:extLst>
            </p:cNvPr>
            <p:cNvSpPr/>
            <p:nvPr/>
          </p:nvSpPr>
          <p:spPr>
            <a:xfrm rot="10800000">
              <a:off x="5958435" y="4937035"/>
              <a:ext cx="285750" cy="285750"/>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grpSp>
        <p:nvGrpSpPr>
          <p:cNvPr id="4" name="Group 3">
            <a:extLst>
              <a:ext uri="{FF2B5EF4-FFF2-40B4-BE49-F238E27FC236}">
                <a16:creationId xmlns:a16="http://schemas.microsoft.com/office/drawing/2014/main" id="{3A532691-B0FE-4BC6-A899-FD5292321E9A}"/>
              </a:ext>
            </a:extLst>
          </p:cNvPr>
          <p:cNvGrpSpPr/>
          <p:nvPr/>
        </p:nvGrpSpPr>
        <p:grpSpPr>
          <a:xfrm>
            <a:off x="1760220" y="2342467"/>
            <a:ext cx="5623560" cy="2806808"/>
            <a:chOff x="1760220" y="2342467"/>
            <a:chExt cx="5623560" cy="2806808"/>
          </a:xfrm>
        </p:grpSpPr>
        <p:sp>
          <p:nvSpPr>
            <p:cNvPr id="53" name="Freeform: Shape 52">
              <a:extLst>
                <a:ext uri="{FF2B5EF4-FFF2-40B4-BE49-F238E27FC236}">
                  <a16:creationId xmlns:a16="http://schemas.microsoft.com/office/drawing/2014/main" id="{60871CF8-5EF6-4F11-84E5-7307577EFF16}"/>
                </a:ext>
              </a:extLst>
            </p:cNvPr>
            <p:cNvSpPr>
              <a:spLocks/>
            </p:cNvSpPr>
            <p:nvPr/>
          </p:nvSpPr>
          <p:spPr bwMode="auto">
            <a:xfrm>
              <a:off x="5679758" y="3746266"/>
              <a:ext cx="1694076" cy="1403009"/>
            </a:xfrm>
            <a:custGeom>
              <a:avLst/>
              <a:gdLst>
                <a:gd name="connsiteX0" fmla="*/ 1453013 w 1870807"/>
                <a:gd name="connsiteY0" fmla="*/ 0 h 1549374"/>
                <a:gd name="connsiteX1" fmla="*/ 1496700 w 1870807"/>
                <a:gd name="connsiteY1" fmla="*/ 71910 h 1549374"/>
                <a:gd name="connsiteX2" fmla="*/ 1870807 w 1870807"/>
                <a:gd name="connsiteY2" fmla="*/ 1549373 h 1549374"/>
                <a:gd name="connsiteX3" fmla="*/ 1870807 w 1870807"/>
                <a:gd name="connsiteY3" fmla="*/ 1549374 h 1549374"/>
                <a:gd name="connsiteX4" fmla="*/ 191433 w 1870807"/>
                <a:gd name="connsiteY4" fmla="*/ 1549374 h 1549374"/>
                <a:gd name="connsiteX5" fmla="*/ 191433 w 1870807"/>
                <a:gd name="connsiteY5" fmla="*/ 1549373 h 1549374"/>
                <a:gd name="connsiteX6" fmla="*/ 20017 w 1870807"/>
                <a:gd name="connsiteY6" fmla="*/ 872400 h 1549374"/>
                <a:gd name="connsiteX7" fmla="*/ 0 w 1870807"/>
                <a:gd name="connsiteY7" fmla="*/ 839451 h 1549374"/>
                <a:gd name="connsiteX8" fmla="*/ 466658 w 1870807"/>
                <a:gd name="connsiteY8" fmla="*/ 569848 h 1549374"/>
                <a:gd name="connsiteX9" fmla="*/ 466658 w 1870807"/>
                <a:gd name="connsiteY9" fmla="*/ 202986 h 1549374"/>
                <a:gd name="connsiteX10" fmla="*/ 1101663 w 1870807"/>
                <a:gd name="connsiteY10" fmla="*/ 202986 h 1549374"/>
                <a:gd name="connsiteX0" fmla="*/ 1453013 w 1870807"/>
                <a:gd name="connsiteY0" fmla="*/ 0 h 1549374"/>
                <a:gd name="connsiteX1" fmla="*/ 1496700 w 1870807"/>
                <a:gd name="connsiteY1" fmla="*/ 71910 h 1549374"/>
                <a:gd name="connsiteX2" fmla="*/ 1870807 w 1870807"/>
                <a:gd name="connsiteY2" fmla="*/ 1549373 h 1549374"/>
                <a:gd name="connsiteX3" fmla="*/ 1870807 w 1870807"/>
                <a:gd name="connsiteY3" fmla="*/ 1549374 h 1549374"/>
                <a:gd name="connsiteX4" fmla="*/ 191433 w 1870807"/>
                <a:gd name="connsiteY4" fmla="*/ 1549374 h 1549374"/>
                <a:gd name="connsiteX5" fmla="*/ 191433 w 1870807"/>
                <a:gd name="connsiteY5" fmla="*/ 1549373 h 1549374"/>
                <a:gd name="connsiteX6" fmla="*/ 20017 w 1870807"/>
                <a:gd name="connsiteY6" fmla="*/ 872400 h 1549374"/>
                <a:gd name="connsiteX7" fmla="*/ 0 w 1870807"/>
                <a:gd name="connsiteY7" fmla="*/ 839451 h 1549374"/>
                <a:gd name="connsiteX8" fmla="*/ 466658 w 1870807"/>
                <a:gd name="connsiteY8" fmla="*/ 202986 h 1549374"/>
                <a:gd name="connsiteX9" fmla="*/ 1101663 w 1870807"/>
                <a:gd name="connsiteY9" fmla="*/ 202986 h 1549374"/>
                <a:gd name="connsiteX10" fmla="*/ 1453013 w 1870807"/>
                <a:gd name="connsiteY10" fmla="*/ 0 h 1549374"/>
                <a:gd name="connsiteX0" fmla="*/ 1453013 w 1870807"/>
                <a:gd name="connsiteY0" fmla="*/ 0 h 1549374"/>
                <a:gd name="connsiteX1" fmla="*/ 1496700 w 1870807"/>
                <a:gd name="connsiteY1" fmla="*/ 71910 h 1549374"/>
                <a:gd name="connsiteX2" fmla="*/ 1870807 w 1870807"/>
                <a:gd name="connsiteY2" fmla="*/ 1549373 h 1549374"/>
                <a:gd name="connsiteX3" fmla="*/ 1870807 w 1870807"/>
                <a:gd name="connsiteY3" fmla="*/ 1549374 h 1549374"/>
                <a:gd name="connsiteX4" fmla="*/ 191433 w 1870807"/>
                <a:gd name="connsiteY4" fmla="*/ 1549374 h 1549374"/>
                <a:gd name="connsiteX5" fmla="*/ 191433 w 1870807"/>
                <a:gd name="connsiteY5" fmla="*/ 1549373 h 1549374"/>
                <a:gd name="connsiteX6" fmla="*/ 20017 w 1870807"/>
                <a:gd name="connsiteY6" fmla="*/ 872400 h 1549374"/>
                <a:gd name="connsiteX7" fmla="*/ 0 w 1870807"/>
                <a:gd name="connsiteY7" fmla="*/ 839451 h 1549374"/>
                <a:gd name="connsiteX8" fmla="*/ 466658 w 1870807"/>
                <a:gd name="connsiteY8" fmla="*/ 202986 h 1549374"/>
                <a:gd name="connsiteX9" fmla="*/ 1453013 w 1870807"/>
                <a:gd name="connsiteY9" fmla="*/ 0 h 1549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70807" h="1549374">
                  <a:moveTo>
                    <a:pt x="1453013" y="0"/>
                  </a:moveTo>
                  <a:lnTo>
                    <a:pt x="1496700" y="71910"/>
                  </a:lnTo>
                  <a:cubicBezTo>
                    <a:pt x="1735285" y="511106"/>
                    <a:pt x="1870807" y="1014413"/>
                    <a:pt x="1870807" y="1549373"/>
                  </a:cubicBezTo>
                  <a:lnTo>
                    <a:pt x="1870807" y="1549374"/>
                  </a:lnTo>
                  <a:lnTo>
                    <a:pt x="191433" y="1549374"/>
                  </a:lnTo>
                  <a:lnTo>
                    <a:pt x="191433" y="1549373"/>
                  </a:lnTo>
                  <a:cubicBezTo>
                    <a:pt x="191433" y="1304254"/>
                    <a:pt x="129337" y="1073639"/>
                    <a:pt x="20017" y="872400"/>
                  </a:cubicBezTo>
                  <a:lnTo>
                    <a:pt x="0" y="839451"/>
                  </a:lnTo>
                  <a:lnTo>
                    <a:pt x="466658" y="202986"/>
                  </a:lnTo>
                  <a:lnTo>
                    <a:pt x="1453013" y="0"/>
                  </a:lnTo>
                  <a:close/>
                </a:path>
              </a:pathLst>
            </a:custGeom>
            <a:solidFill>
              <a:schemeClr val="accent6">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noAutofit/>
            </a:bodyPr>
            <a:lstStyle/>
            <a:p>
              <a:endParaRPr lang="en-US" sz="1350"/>
            </a:p>
          </p:txBody>
        </p:sp>
        <p:sp>
          <p:nvSpPr>
            <p:cNvPr id="54" name="Freeform: Shape 53">
              <a:extLst>
                <a:ext uri="{FF2B5EF4-FFF2-40B4-BE49-F238E27FC236}">
                  <a16:creationId xmlns:a16="http://schemas.microsoft.com/office/drawing/2014/main" id="{ED94F1B4-38CC-4EFC-9C22-DA90CAD74CFB}"/>
                </a:ext>
              </a:extLst>
            </p:cNvPr>
            <p:cNvSpPr>
              <a:spLocks/>
            </p:cNvSpPr>
            <p:nvPr/>
          </p:nvSpPr>
          <p:spPr bwMode="auto">
            <a:xfrm>
              <a:off x="4125180" y="2342467"/>
              <a:ext cx="1843347" cy="1693657"/>
            </a:xfrm>
            <a:custGeom>
              <a:avLst/>
              <a:gdLst>
                <a:gd name="connsiteX0" fmla="*/ 487943 w 2035649"/>
                <a:gd name="connsiteY0" fmla="*/ 0 h 1870344"/>
                <a:gd name="connsiteX1" fmla="*/ 647448 w 2035649"/>
                <a:gd name="connsiteY1" fmla="*/ 4033 h 1870344"/>
                <a:gd name="connsiteX2" fmla="*/ 1965405 w 2035649"/>
                <a:gd name="connsiteY2" fmla="*/ 374107 h 1870344"/>
                <a:gd name="connsiteX3" fmla="*/ 2035649 w 2035649"/>
                <a:gd name="connsiteY3" fmla="*/ 416782 h 1870344"/>
                <a:gd name="connsiteX4" fmla="*/ 1805484 w 2035649"/>
                <a:gd name="connsiteY4" fmla="*/ 815757 h 1870344"/>
                <a:gd name="connsiteX5" fmla="*/ 1805484 w 2035649"/>
                <a:gd name="connsiteY5" fmla="*/ 1317792 h 1870344"/>
                <a:gd name="connsiteX6" fmla="*/ 1515865 w 2035649"/>
                <a:gd name="connsiteY6" fmla="*/ 1317792 h 1870344"/>
                <a:gd name="connsiteX7" fmla="*/ 1197102 w 2035649"/>
                <a:gd name="connsiteY7" fmla="*/ 1870344 h 1870344"/>
                <a:gd name="connsiteX8" fmla="*/ 1164916 w 2035649"/>
                <a:gd name="connsiteY8" fmla="*/ 1850790 h 1870344"/>
                <a:gd name="connsiteX9" fmla="*/ 633154 w 2035649"/>
                <a:gd name="connsiteY9" fmla="*/ 1686707 h 1870344"/>
                <a:gd name="connsiteX10" fmla="*/ 487943 w 2035649"/>
                <a:gd name="connsiteY10" fmla="*/ 1679374 h 1870344"/>
                <a:gd name="connsiteX11" fmla="*/ 487943 w 2035649"/>
                <a:gd name="connsiteY11" fmla="*/ 1264630 h 1870344"/>
                <a:gd name="connsiteX12" fmla="*/ 0 w 2035649"/>
                <a:gd name="connsiteY12" fmla="*/ 776687 h 1870344"/>
                <a:gd name="connsiteX13" fmla="*/ 487943 w 2035649"/>
                <a:gd name="connsiteY13" fmla="*/ 288744 h 1870344"/>
                <a:gd name="connsiteX0" fmla="*/ 487943 w 2035649"/>
                <a:gd name="connsiteY0" fmla="*/ 0 h 1870344"/>
                <a:gd name="connsiteX1" fmla="*/ 647448 w 2035649"/>
                <a:gd name="connsiteY1" fmla="*/ 4033 h 1870344"/>
                <a:gd name="connsiteX2" fmla="*/ 1965405 w 2035649"/>
                <a:gd name="connsiteY2" fmla="*/ 374107 h 1870344"/>
                <a:gd name="connsiteX3" fmla="*/ 2035649 w 2035649"/>
                <a:gd name="connsiteY3" fmla="*/ 416782 h 1870344"/>
                <a:gd name="connsiteX4" fmla="*/ 1805484 w 2035649"/>
                <a:gd name="connsiteY4" fmla="*/ 1317792 h 1870344"/>
                <a:gd name="connsiteX5" fmla="*/ 1515865 w 2035649"/>
                <a:gd name="connsiteY5" fmla="*/ 1317792 h 1870344"/>
                <a:gd name="connsiteX6" fmla="*/ 1197102 w 2035649"/>
                <a:gd name="connsiteY6" fmla="*/ 1870344 h 1870344"/>
                <a:gd name="connsiteX7" fmla="*/ 1164916 w 2035649"/>
                <a:gd name="connsiteY7" fmla="*/ 1850790 h 1870344"/>
                <a:gd name="connsiteX8" fmla="*/ 633154 w 2035649"/>
                <a:gd name="connsiteY8" fmla="*/ 1686707 h 1870344"/>
                <a:gd name="connsiteX9" fmla="*/ 487943 w 2035649"/>
                <a:gd name="connsiteY9" fmla="*/ 1679374 h 1870344"/>
                <a:gd name="connsiteX10" fmla="*/ 487943 w 2035649"/>
                <a:gd name="connsiteY10" fmla="*/ 1264630 h 1870344"/>
                <a:gd name="connsiteX11" fmla="*/ 0 w 2035649"/>
                <a:gd name="connsiteY11" fmla="*/ 776687 h 1870344"/>
                <a:gd name="connsiteX12" fmla="*/ 487943 w 2035649"/>
                <a:gd name="connsiteY12" fmla="*/ 288744 h 1870344"/>
                <a:gd name="connsiteX13" fmla="*/ 487943 w 2035649"/>
                <a:gd name="connsiteY13" fmla="*/ 0 h 1870344"/>
                <a:gd name="connsiteX0" fmla="*/ 487943 w 2035649"/>
                <a:gd name="connsiteY0" fmla="*/ 0 h 1870344"/>
                <a:gd name="connsiteX1" fmla="*/ 647448 w 2035649"/>
                <a:gd name="connsiteY1" fmla="*/ 4033 h 1870344"/>
                <a:gd name="connsiteX2" fmla="*/ 1965405 w 2035649"/>
                <a:gd name="connsiteY2" fmla="*/ 374107 h 1870344"/>
                <a:gd name="connsiteX3" fmla="*/ 2035649 w 2035649"/>
                <a:gd name="connsiteY3" fmla="*/ 416782 h 1870344"/>
                <a:gd name="connsiteX4" fmla="*/ 1805484 w 2035649"/>
                <a:gd name="connsiteY4" fmla="*/ 1317792 h 1870344"/>
                <a:gd name="connsiteX5" fmla="*/ 1197102 w 2035649"/>
                <a:gd name="connsiteY5" fmla="*/ 1870344 h 1870344"/>
                <a:gd name="connsiteX6" fmla="*/ 1164916 w 2035649"/>
                <a:gd name="connsiteY6" fmla="*/ 1850790 h 1870344"/>
                <a:gd name="connsiteX7" fmla="*/ 633154 w 2035649"/>
                <a:gd name="connsiteY7" fmla="*/ 1686707 h 1870344"/>
                <a:gd name="connsiteX8" fmla="*/ 487943 w 2035649"/>
                <a:gd name="connsiteY8" fmla="*/ 1679374 h 1870344"/>
                <a:gd name="connsiteX9" fmla="*/ 487943 w 2035649"/>
                <a:gd name="connsiteY9" fmla="*/ 1264630 h 1870344"/>
                <a:gd name="connsiteX10" fmla="*/ 0 w 2035649"/>
                <a:gd name="connsiteY10" fmla="*/ 776687 h 1870344"/>
                <a:gd name="connsiteX11" fmla="*/ 487943 w 2035649"/>
                <a:gd name="connsiteY11" fmla="*/ 288744 h 1870344"/>
                <a:gd name="connsiteX12" fmla="*/ 487943 w 2035649"/>
                <a:gd name="connsiteY12" fmla="*/ 0 h 1870344"/>
                <a:gd name="connsiteX0" fmla="*/ 487943 w 2035649"/>
                <a:gd name="connsiteY0" fmla="*/ 0 h 1870344"/>
                <a:gd name="connsiteX1" fmla="*/ 647448 w 2035649"/>
                <a:gd name="connsiteY1" fmla="*/ 4033 h 1870344"/>
                <a:gd name="connsiteX2" fmla="*/ 1965405 w 2035649"/>
                <a:gd name="connsiteY2" fmla="*/ 374107 h 1870344"/>
                <a:gd name="connsiteX3" fmla="*/ 2035649 w 2035649"/>
                <a:gd name="connsiteY3" fmla="*/ 416782 h 1870344"/>
                <a:gd name="connsiteX4" fmla="*/ 1805484 w 2035649"/>
                <a:gd name="connsiteY4" fmla="*/ 1317792 h 1870344"/>
                <a:gd name="connsiteX5" fmla="*/ 1197102 w 2035649"/>
                <a:gd name="connsiteY5" fmla="*/ 1870344 h 1870344"/>
                <a:gd name="connsiteX6" fmla="*/ 1164916 w 2035649"/>
                <a:gd name="connsiteY6" fmla="*/ 1850790 h 1870344"/>
                <a:gd name="connsiteX7" fmla="*/ 633154 w 2035649"/>
                <a:gd name="connsiteY7" fmla="*/ 1686707 h 1870344"/>
                <a:gd name="connsiteX8" fmla="*/ 487943 w 2035649"/>
                <a:gd name="connsiteY8" fmla="*/ 1679374 h 1870344"/>
                <a:gd name="connsiteX9" fmla="*/ 487943 w 2035649"/>
                <a:gd name="connsiteY9" fmla="*/ 1264630 h 1870344"/>
                <a:gd name="connsiteX10" fmla="*/ 0 w 2035649"/>
                <a:gd name="connsiteY10" fmla="*/ 776687 h 1870344"/>
                <a:gd name="connsiteX11" fmla="*/ 487943 w 2035649"/>
                <a:gd name="connsiteY11" fmla="*/ 0 h 1870344"/>
                <a:gd name="connsiteX0" fmla="*/ 487943 w 2035649"/>
                <a:gd name="connsiteY0" fmla="*/ 0 h 1870344"/>
                <a:gd name="connsiteX1" fmla="*/ 647448 w 2035649"/>
                <a:gd name="connsiteY1" fmla="*/ 4033 h 1870344"/>
                <a:gd name="connsiteX2" fmla="*/ 1965405 w 2035649"/>
                <a:gd name="connsiteY2" fmla="*/ 374107 h 1870344"/>
                <a:gd name="connsiteX3" fmla="*/ 2035649 w 2035649"/>
                <a:gd name="connsiteY3" fmla="*/ 416782 h 1870344"/>
                <a:gd name="connsiteX4" fmla="*/ 1805484 w 2035649"/>
                <a:gd name="connsiteY4" fmla="*/ 1317792 h 1870344"/>
                <a:gd name="connsiteX5" fmla="*/ 1197102 w 2035649"/>
                <a:gd name="connsiteY5" fmla="*/ 1870344 h 1870344"/>
                <a:gd name="connsiteX6" fmla="*/ 1164916 w 2035649"/>
                <a:gd name="connsiteY6" fmla="*/ 1850790 h 1870344"/>
                <a:gd name="connsiteX7" fmla="*/ 633154 w 2035649"/>
                <a:gd name="connsiteY7" fmla="*/ 1686707 h 1870344"/>
                <a:gd name="connsiteX8" fmla="*/ 487943 w 2035649"/>
                <a:gd name="connsiteY8" fmla="*/ 1679374 h 1870344"/>
                <a:gd name="connsiteX9" fmla="*/ 0 w 2035649"/>
                <a:gd name="connsiteY9" fmla="*/ 776687 h 1870344"/>
                <a:gd name="connsiteX10" fmla="*/ 487943 w 2035649"/>
                <a:gd name="connsiteY10" fmla="*/ 0 h 1870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35649" h="1870344">
                  <a:moveTo>
                    <a:pt x="487943" y="0"/>
                  </a:moveTo>
                  <a:lnTo>
                    <a:pt x="647448" y="4033"/>
                  </a:lnTo>
                  <a:cubicBezTo>
                    <a:pt x="1122923" y="28135"/>
                    <a:pt x="1570129" y="159381"/>
                    <a:pt x="1965405" y="374107"/>
                  </a:cubicBezTo>
                  <a:lnTo>
                    <a:pt x="2035649" y="416782"/>
                  </a:lnTo>
                  <a:lnTo>
                    <a:pt x="1805484" y="1317792"/>
                  </a:lnTo>
                  <a:lnTo>
                    <a:pt x="1197102" y="1870344"/>
                  </a:lnTo>
                  <a:lnTo>
                    <a:pt x="1164916" y="1850790"/>
                  </a:lnTo>
                  <a:cubicBezTo>
                    <a:pt x="1003924" y="1763334"/>
                    <a:pt x="824132" y="1706102"/>
                    <a:pt x="633154" y="1686707"/>
                  </a:cubicBezTo>
                  <a:lnTo>
                    <a:pt x="487943" y="1679374"/>
                  </a:lnTo>
                  <a:lnTo>
                    <a:pt x="0" y="776687"/>
                  </a:lnTo>
                  <a:lnTo>
                    <a:pt x="487943" y="0"/>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noAutofit/>
            </a:bodyPr>
            <a:lstStyle/>
            <a:p>
              <a:endParaRPr lang="en-US" sz="1350"/>
            </a:p>
          </p:txBody>
        </p:sp>
        <p:sp>
          <p:nvSpPr>
            <p:cNvPr id="55" name="Freeform: Shape 54">
              <a:extLst>
                <a:ext uri="{FF2B5EF4-FFF2-40B4-BE49-F238E27FC236}">
                  <a16:creationId xmlns:a16="http://schemas.microsoft.com/office/drawing/2014/main" id="{6508E1FB-9763-4A63-A164-6CDA7446C89E}"/>
                </a:ext>
              </a:extLst>
            </p:cNvPr>
            <p:cNvSpPr>
              <a:spLocks/>
            </p:cNvSpPr>
            <p:nvPr/>
          </p:nvSpPr>
          <p:spPr bwMode="auto">
            <a:xfrm>
              <a:off x="2138699" y="2720642"/>
              <a:ext cx="1785586" cy="1785661"/>
            </a:xfrm>
            <a:custGeom>
              <a:avLst/>
              <a:gdLst>
                <a:gd name="connsiteX0" fmla="*/ 1132562 w 1971862"/>
                <a:gd name="connsiteY0" fmla="*/ 0 h 1971945"/>
                <a:gd name="connsiteX1" fmla="*/ 1351994 w 1971862"/>
                <a:gd name="connsiteY1" fmla="*/ 379908 h 1971945"/>
                <a:gd name="connsiteX2" fmla="*/ 1773774 w 1971862"/>
                <a:gd name="connsiteY2" fmla="*/ 379908 h 1971945"/>
                <a:gd name="connsiteX3" fmla="*/ 1773774 w 1971862"/>
                <a:gd name="connsiteY3" fmla="*/ 1110150 h 1971945"/>
                <a:gd name="connsiteX4" fmla="*/ 1971862 w 1971862"/>
                <a:gd name="connsiteY4" fmla="*/ 1453105 h 1971945"/>
                <a:gd name="connsiteX5" fmla="*/ 1887584 w 1971862"/>
                <a:gd name="connsiteY5" fmla="*/ 1504305 h 1971945"/>
                <a:gd name="connsiteX6" fmla="*/ 1503967 w 1971862"/>
                <a:gd name="connsiteY6" fmla="*/ 1887922 h 1971945"/>
                <a:gd name="connsiteX7" fmla="*/ 1452922 w 1971862"/>
                <a:gd name="connsiteY7" fmla="*/ 1971945 h 1971945"/>
                <a:gd name="connsiteX8" fmla="*/ 1003931 w 1971862"/>
                <a:gd name="connsiteY8" fmla="*/ 1712486 h 1971945"/>
                <a:gd name="connsiteX9" fmla="*/ 476041 w 1971862"/>
                <a:gd name="connsiteY9" fmla="*/ 1712486 h 1971945"/>
                <a:gd name="connsiteX10" fmla="*/ 476041 w 1971862"/>
                <a:gd name="connsiteY10" fmla="*/ 1407434 h 1971945"/>
                <a:gd name="connsiteX11" fmla="*/ 0 w 1971862"/>
                <a:gd name="connsiteY11" fmla="*/ 1132343 h 1971945"/>
                <a:gd name="connsiteX12" fmla="*/ 111404 w 1971862"/>
                <a:gd name="connsiteY12" fmla="*/ 948968 h 1971945"/>
                <a:gd name="connsiteX13" fmla="*/ 948630 w 1971862"/>
                <a:gd name="connsiteY13" fmla="*/ 111741 h 1971945"/>
                <a:gd name="connsiteX0" fmla="*/ 1132562 w 1971862"/>
                <a:gd name="connsiteY0" fmla="*/ 0 h 1971945"/>
                <a:gd name="connsiteX1" fmla="*/ 1351994 w 1971862"/>
                <a:gd name="connsiteY1" fmla="*/ 379908 h 1971945"/>
                <a:gd name="connsiteX2" fmla="*/ 1773774 w 1971862"/>
                <a:gd name="connsiteY2" fmla="*/ 379908 h 1971945"/>
                <a:gd name="connsiteX3" fmla="*/ 1773774 w 1971862"/>
                <a:gd name="connsiteY3" fmla="*/ 1110150 h 1971945"/>
                <a:gd name="connsiteX4" fmla="*/ 1971862 w 1971862"/>
                <a:gd name="connsiteY4" fmla="*/ 1453105 h 1971945"/>
                <a:gd name="connsiteX5" fmla="*/ 1887584 w 1971862"/>
                <a:gd name="connsiteY5" fmla="*/ 1504305 h 1971945"/>
                <a:gd name="connsiteX6" fmla="*/ 1503967 w 1971862"/>
                <a:gd name="connsiteY6" fmla="*/ 1887922 h 1971945"/>
                <a:gd name="connsiteX7" fmla="*/ 1452922 w 1971862"/>
                <a:gd name="connsiteY7" fmla="*/ 1971945 h 1971945"/>
                <a:gd name="connsiteX8" fmla="*/ 1003931 w 1971862"/>
                <a:gd name="connsiteY8" fmla="*/ 1712486 h 1971945"/>
                <a:gd name="connsiteX9" fmla="*/ 476041 w 1971862"/>
                <a:gd name="connsiteY9" fmla="*/ 1712486 h 1971945"/>
                <a:gd name="connsiteX10" fmla="*/ 0 w 1971862"/>
                <a:gd name="connsiteY10" fmla="*/ 1132343 h 1971945"/>
                <a:gd name="connsiteX11" fmla="*/ 111404 w 1971862"/>
                <a:gd name="connsiteY11" fmla="*/ 948968 h 1971945"/>
                <a:gd name="connsiteX12" fmla="*/ 948630 w 1971862"/>
                <a:gd name="connsiteY12" fmla="*/ 111741 h 1971945"/>
                <a:gd name="connsiteX13" fmla="*/ 1132562 w 1971862"/>
                <a:gd name="connsiteY13" fmla="*/ 0 h 1971945"/>
                <a:gd name="connsiteX0" fmla="*/ 1132562 w 1971862"/>
                <a:gd name="connsiteY0" fmla="*/ 0 h 1971945"/>
                <a:gd name="connsiteX1" fmla="*/ 1351994 w 1971862"/>
                <a:gd name="connsiteY1" fmla="*/ 379908 h 1971945"/>
                <a:gd name="connsiteX2" fmla="*/ 1773774 w 1971862"/>
                <a:gd name="connsiteY2" fmla="*/ 379908 h 1971945"/>
                <a:gd name="connsiteX3" fmla="*/ 1773774 w 1971862"/>
                <a:gd name="connsiteY3" fmla="*/ 1110150 h 1971945"/>
                <a:gd name="connsiteX4" fmla="*/ 1971862 w 1971862"/>
                <a:gd name="connsiteY4" fmla="*/ 1453105 h 1971945"/>
                <a:gd name="connsiteX5" fmla="*/ 1887584 w 1971862"/>
                <a:gd name="connsiteY5" fmla="*/ 1504305 h 1971945"/>
                <a:gd name="connsiteX6" fmla="*/ 1503967 w 1971862"/>
                <a:gd name="connsiteY6" fmla="*/ 1887922 h 1971945"/>
                <a:gd name="connsiteX7" fmla="*/ 1452922 w 1971862"/>
                <a:gd name="connsiteY7" fmla="*/ 1971945 h 1971945"/>
                <a:gd name="connsiteX8" fmla="*/ 476041 w 1971862"/>
                <a:gd name="connsiteY8" fmla="*/ 1712486 h 1971945"/>
                <a:gd name="connsiteX9" fmla="*/ 0 w 1971862"/>
                <a:gd name="connsiteY9" fmla="*/ 1132343 h 1971945"/>
                <a:gd name="connsiteX10" fmla="*/ 111404 w 1971862"/>
                <a:gd name="connsiteY10" fmla="*/ 948968 h 1971945"/>
                <a:gd name="connsiteX11" fmla="*/ 948630 w 1971862"/>
                <a:gd name="connsiteY11" fmla="*/ 111741 h 1971945"/>
                <a:gd name="connsiteX12" fmla="*/ 1132562 w 1971862"/>
                <a:gd name="connsiteY12" fmla="*/ 0 h 1971945"/>
                <a:gd name="connsiteX0" fmla="*/ 1132562 w 1971862"/>
                <a:gd name="connsiteY0" fmla="*/ 0 h 1971945"/>
                <a:gd name="connsiteX1" fmla="*/ 1773774 w 1971862"/>
                <a:gd name="connsiteY1" fmla="*/ 379908 h 1971945"/>
                <a:gd name="connsiteX2" fmla="*/ 1773774 w 1971862"/>
                <a:gd name="connsiteY2" fmla="*/ 1110150 h 1971945"/>
                <a:gd name="connsiteX3" fmla="*/ 1971862 w 1971862"/>
                <a:gd name="connsiteY3" fmla="*/ 1453105 h 1971945"/>
                <a:gd name="connsiteX4" fmla="*/ 1887584 w 1971862"/>
                <a:gd name="connsiteY4" fmla="*/ 1504305 h 1971945"/>
                <a:gd name="connsiteX5" fmla="*/ 1503967 w 1971862"/>
                <a:gd name="connsiteY5" fmla="*/ 1887922 h 1971945"/>
                <a:gd name="connsiteX6" fmla="*/ 1452922 w 1971862"/>
                <a:gd name="connsiteY6" fmla="*/ 1971945 h 1971945"/>
                <a:gd name="connsiteX7" fmla="*/ 476041 w 1971862"/>
                <a:gd name="connsiteY7" fmla="*/ 1712486 h 1971945"/>
                <a:gd name="connsiteX8" fmla="*/ 0 w 1971862"/>
                <a:gd name="connsiteY8" fmla="*/ 1132343 h 1971945"/>
                <a:gd name="connsiteX9" fmla="*/ 111404 w 1971862"/>
                <a:gd name="connsiteY9" fmla="*/ 948968 h 1971945"/>
                <a:gd name="connsiteX10" fmla="*/ 948630 w 1971862"/>
                <a:gd name="connsiteY10" fmla="*/ 111741 h 1971945"/>
                <a:gd name="connsiteX11" fmla="*/ 1132562 w 1971862"/>
                <a:gd name="connsiteY11" fmla="*/ 0 h 1971945"/>
                <a:gd name="connsiteX0" fmla="*/ 1132562 w 1971862"/>
                <a:gd name="connsiteY0" fmla="*/ 0 h 1971945"/>
                <a:gd name="connsiteX1" fmla="*/ 1773774 w 1971862"/>
                <a:gd name="connsiteY1" fmla="*/ 379908 h 1971945"/>
                <a:gd name="connsiteX2" fmla="*/ 1971862 w 1971862"/>
                <a:gd name="connsiteY2" fmla="*/ 1453105 h 1971945"/>
                <a:gd name="connsiteX3" fmla="*/ 1887584 w 1971862"/>
                <a:gd name="connsiteY3" fmla="*/ 1504305 h 1971945"/>
                <a:gd name="connsiteX4" fmla="*/ 1503967 w 1971862"/>
                <a:gd name="connsiteY4" fmla="*/ 1887922 h 1971945"/>
                <a:gd name="connsiteX5" fmla="*/ 1452922 w 1971862"/>
                <a:gd name="connsiteY5" fmla="*/ 1971945 h 1971945"/>
                <a:gd name="connsiteX6" fmla="*/ 476041 w 1971862"/>
                <a:gd name="connsiteY6" fmla="*/ 1712486 h 1971945"/>
                <a:gd name="connsiteX7" fmla="*/ 0 w 1971862"/>
                <a:gd name="connsiteY7" fmla="*/ 1132343 h 1971945"/>
                <a:gd name="connsiteX8" fmla="*/ 111404 w 1971862"/>
                <a:gd name="connsiteY8" fmla="*/ 948968 h 1971945"/>
                <a:gd name="connsiteX9" fmla="*/ 948630 w 1971862"/>
                <a:gd name="connsiteY9" fmla="*/ 111741 h 1971945"/>
                <a:gd name="connsiteX10" fmla="*/ 1132562 w 1971862"/>
                <a:gd name="connsiteY10" fmla="*/ 0 h 19719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971862" h="1971945">
                  <a:moveTo>
                    <a:pt x="1132562" y="0"/>
                  </a:moveTo>
                  <a:lnTo>
                    <a:pt x="1773774" y="379908"/>
                  </a:lnTo>
                  <a:lnTo>
                    <a:pt x="1971862" y="1453105"/>
                  </a:lnTo>
                  <a:lnTo>
                    <a:pt x="1887584" y="1504305"/>
                  </a:lnTo>
                  <a:cubicBezTo>
                    <a:pt x="1736469" y="1606396"/>
                    <a:pt x="1606058" y="1736807"/>
                    <a:pt x="1503967" y="1887922"/>
                  </a:cubicBezTo>
                  <a:lnTo>
                    <a:pt x="1452922" y="1971945"/>
                  </a:lnTo>
                  <a:lnTo>
                    <a:pt x="476041" y="1712486"/>
                  </a:lnTo>
                  <a:lnTo>
                    <a:pt x="0" y="1132343"/>
                  </a:lnTo>
                  <a:lnTo>
                    <a:pt x="111404" y="948968"/>
                  </a:lnTo>
                  <a:cubicBezTo>
                    <a:pt x="334213" y="619166"/>
                    <a:pt x="618828" y="334551"/>
                    <a:pt x="948630" y="111741"/>
                  </a:cubicBezTo>
                  <a:lnTo>
                    <a:pt x="1132562" y="0"/>
                  </a:lnTo>
                  <a:close/>
                </a:path>
              </a:pathLst>
            </a:custGeom>
            <a:solidFill>
              <a:schemeClr val="accent5">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noAutofit/>
            </a:bodyPr>
            <a:lstStyle/>
            <a:p>
              <a:endParaRPr lang="en-US" sz="1350"/>
            </a:p>
          </p:txBody>
        </p:sp>
        <p:sp>
          <p:nvSpPr>
            <p:cNvPr id="56" name="Freeform: Shape 55">
              <a:extLst>
                <a:ext uri="{FF2B5EF4-FFF2-40B4-BE49-F238E27FC236}">
                  <a16:creationId xmlns:a16="http://schemas.microsoft.com/office/drawing/2014/main" id="{7822E558-67C7-4EEA-BB28-6A04F3D7AF18}"/>
                </a:ext>
              </a:extLst>
            </p:cNvPr>
            <p:cNvSpPr>
              <a:spLocks/>
            </p:cNvSpPr>
            <p:nvPr/>
          </p:nvSpPr>
          <p:spPr bwMode="auto">
            <a:xfrm>
              <a:off x="1760220" y="3746266"/>
              <a:ext cx="1694078" cy="1403009"/>
            </a:xfrm>
            <a:custGeom>
              <a:avLst/>
              <a:gdLst>
                <a:gd name="connsiteX0" fmla="*/ 417795 w 1870808"/>
                <a:gd name="connsiteY0" fmla="*/ 0 h 1549375"/>
                <a:gd name="connsiteX1" fmla="*/ 1870808 w 1870808"/>
                <a:gd name="connsiteY1" fmla="*/ 839451 h 1549375"/>
                <a:gd name="connsiteX2" fmla="*/ 1850790 w 1870808"/>
                <a:gd name="connsiteY2" fmla="*/ 872401 h 1549375"/>
                <a:gd name="connsiteX3" fmla="*/ 1679374 w 1870808"/>
                <a:gd name="connsiteY3" fmla="*/ 1549374 h 1549375"/>
                <a:gd name="connsiteX4" fmla="*/ 1679374 w 1870808"/>
                <a:gd name="connsiteY4" fmla="*/ 1549375 h 1549375"/>
                <a:gd name="connsiteX5" fmla="*/ 0 w 1870808"/>
                <a:gd name="connsiteY5" fmla="*/ 1549375 h 1549375"/>
                <a:gd name="connsiteX6" fmla="*/ 0 w 1870808"/>
                <a:gd name="connsiteY6" fmla="*/ 1549374 h 1549375"/>
                <a:gd name="connsiteX7" fmla="*/ 374108 w 1870808"/>
                <a:gd name="connsiteY7" fmla="*/ 71911 h 1549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70808" h="1549375">
                  <a:moveTo>
                    <a:pt x="417795" y="0"/>
                  </a:moveTo>
                  <a:lnTo>
                    <a:pt x="1870808" y="839451"/>
                  </a:lnTo>
                  <a:lnTo>
                    <a:pt x="1850790" y="872401"/>
                  </a:lnTo>
                  <a:cubicBezTo>
                    <a:pt x="1741471" y="1073640"/>
                    <a:pt x="1679374" y="1304255"/>
                    <a:pt x="1679374" y="1549374"/>
                  </a:cubicBezTo>
                  <a:lnTo>
                    <a:pt x="1679374" y="1549375"/>
                  </a:lnTo>
                  <a:lnTo>
                    <a:pt x="0" y="1549375"/>
                  </a:lnTo>
                  <a:lnTo>
                    <a:pt x="0" y="1549374"/>
                  </a:lnTo>
                  <a:cubicBezTo>
                    <a:pt x="0" y="1014414"/>
                    <a:pt x="135522" y="511107"/>
                    <a:pt x="374108" y="71911"/>
                  </a:cubicBez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noAutofit/>
            </a:bodyPr>
            <a:lstStyle/>
            <a:p>
              <a:endParaRPr lang="en-US" sz="1350"/>
            </a:p>
          </p:txBody>
        </p:sp>
        <p:sp>
          <p:nvSpPr>
            <p:cNvPr id="57" name="Freeform: Shape 56">
              <a:extLst>
                <a:ext uri="{FF2B5EF4-FFF2-40B4-BE49-F238E27FC236}">
                  <a16:creationId xmlns:a16="http://schemas.microsoft.com/office/drawing/2014/main" id="{28C668A7-EDFD-4585-A9F9-1A272F0494FA}"/>
                </a:ext>
              </a:extLst>
            </p:cNvPr>
            <p:cNvSpPr>
              <a:spLocks/>
            </p:cNvSpPr>
            <p:nvPr/>
          </p:nvSpPr>
          <p:spPr bwMode="auto">
            <a:xfrm>
              <a:off x="3164522" y="2342467"/>
              <a:ext cx="1402506" cy="1693937"/>
            </a:xfrm>
            <a:custGeom>
              <a:avLst/>
              <a:gdLst>
                <a:gd name="connsiteX0" fmla="*/ 1548818 w 1548819"/>
                <a:gd name="connsiteY0" fmla="*/ 0 h 1870653"/>
                <a:gd name="connsiteX1" fmla="*/ 1548819 w 1548819"/>
                <a:gd name="connsiteY1" fmla="*/ 0 h 1870653"/>
                <a:gd name="connsiteX2" fmla="*/ 1548819 w 1548819"/>
                <a:gd name="connsiteY2" fmla="*/ 1679374 h 1870653"/>
                <a:gd name="connsiteX3" fmla="*/ 1548818 w 1548819"/>
                <a:gd name="connsiteY3" fmla="*/ 1679374 h 1870653"/>
                <a:gd name="connsiteX4" fmla="*/ 871845 w 1548819"/>
                <a:gd name="connsiteY4" fmla="*/ 1850790 h 1870653"/>
                <a:gd name="connsiteX5" fmla="*/ 839150 w 1548819"/>
                <a:gd name="connsiteY5" fmla="*/ 1870653 h 1870653"/>
                <a:gd name="connsiteX6" fmla="*/ 0 w 1548819"/>
                <a:gd name="connsiteY6" fmla="*/ 417457 h 1870653"/>
                <a:gd name="connsiteX7" fmla="*/ 71355 w 1548819"/>
                <a:gd name="connsiteY7" fmla="*/ 374107 h 1870653"/>
                <a:gd name="connsiteX8" fmla="*/ 1548818 w 1548819"/>
                <a:gd name="connsiteY8" fmla="*/ 0 h 1870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48819" h="1870653">
                  <a:moveTo>
                    <a:pt x="1548818" y="0"/>
                  </a:moveTo>
                  <a:lnTo>
                    <a:pt x="1548819" y="0"/>
                  </a:lnTo>
                  <a:lnTo>
                    <a:pt x="1548819" y="1679374"/>
                  </a:lnTo>
                  <a:lnTo>
                    <a:pt x="1548818" y="1679374"/>
                  </a:lnTo>
                  <a:cubicBezTo>
                    <a:pt x="1303700" y="1679374"/>
                    <a:pt x="1073084" y="1741470"/>
                    <a:pt x="871845" y="1850790"/>
                  </a:cubicBezTo>
                  <a:lnTo>
                    <a:pt x="839150" y="1870653"/>
                  </a:lnTo>
                  <a:lnTo>
                    <a:pt x="0" y="417457"/>
                  </a:lnTo>
                  <a:lnTo>
                    <a:pt x="71355" y="374107"/>
                  </a:lnTo>
                  <a:cubicBezTo>
                    <a:pt x="510551" y="135522"/>
                    <a:pt x="1013858" y="0"/>
                    <a:pt x="1548818" y="0"/>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noAutofit/>
            </a:bodyPr>
            <a:lstStyle/>
            <a:p>
              <a:endParaRPr lang="en-US" sz="1350"/>
            </a:p>
          </p:txBody>
        </p:sp>
        <p:sp>
          <p:nvSpPr>
            <p:cNvPr id="58" name="Freeform: Shape 57">
              <a:extLst>
                <a:ext uri="{FF2B5EF4-FFF2-40B4-BE49-F238E27FC236}">
                  <a16:creationId xmlns:a16="http://schemas.microsoft.com/office/drawing/2014/main" id="{943456E7-4663-424B-B6B6-1531869C4712}"/>
                </a:ext>
              </a:extLst>
            </p:cNvPr>
            <p:cNvSpPr>
              <a:spLocks/>
            </p:cNvSpPr>
            <p:nvPr/>
          </p:nvSpPr>
          <p:spPr bwMode="auto">
            <a:xfrm>
              <a:off x="5209309" y="2720029"/>
              <a:ext cx="1786046" cy="1786273"/>
            </a:xfrm>
            <a:custGeom>
              <a:avLst/>
              <a:gdLst>
                <a:gd name="connsiteX0" fmla="*/ 838698 w 1972370"/>
                <a:gd name="connsiteY0" fmla="*/ 0 h 1972621"/>
                <a:gd name="connsiteX1" fmla="*/ 1023740 w 1972370"/>
                <a:gd name="connsiteY1" fmla="*/ 112416 h 1972621"/>
                <a:gd name="connsiteX2" fmla="*/ 1860967 w 1972370"/>
                <a:gd name="connsiteY2" fmla="*/ 949643 h 1972621"/>
                <a:gd name="connsiteX3" fmla="*/ 1972370 w 1972370"/>
                <a:gd name="connsiteY3" fmla="*/ 1133019 h 1972621"/>
                <a:gd name="connsiteX4" fmla="*/ 519449 w 1972370"/>
                <a:gd name="connsiteY4" fmla="*/ 1972621 h 1972621"/>
                <a:gd name="connsiteX5" fmla="*/ 468403 w 1972370"/>
                <a:gd name="connsiteY5" fmla="*/ 1888597 h 1972621"/>
                <a:gd name="connsiteX6" fmla="*/ 84786 w 1972370"/>
                <a:gd name="connsiteY6" fmla="*/ 1504980 h 1972621"/>
                <a:gd name="connsiteX7" fmla="*/ 0 w 1972370"/>
                <a:gd name="connsiteY7" fmla="*/ 1453471 h 1972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72370" h="1972621">
                  <a:moveTo>
                    <a:pt x="838698" y="0"/>
                  </a:moveTo>
                  <a:lnTo>
                    <a:pt x="1023740" y="112416"/>
                  </a:lnTo>
                  <a:cubicBezTo>
                    <a:pt x="1353542" y="335226"/>
                    <a:pt x="1638157" y="619841"/>
                    <a:pt x="1860967" y="949643"/>
                  </a:cubicBezTo>
                  <a:lnTo>
                    <a:pt x="1972370" y="1133019"/>
                  </a:lnTo>
                  <a:lnTo>
                    <a:pt x="519449" y="1972621"/>
                  </a:lnTo>
                  <a:lnTo>
                    <a:pt x="468403" y="1888597"/>
                  </a:lnTo>
                  <a:cubicBezTo>
                    <a:pt x="366312" y="1737482"/>
                    <a:pt x="235901" y="1607071"/>
                    <a:pt x="84786" y="1504980"/>
                  </a:cubicBezTo>
                  <a:lnTo>
                    <a:pt x="0" y="1453471"/>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noAutofit/>
            </a:bodyPr>
            <a:lstStyle/>
            <a:p>
              <a:endParaRPr lang="en-US" sz="1350"/>
            </a:p>
          </p:txBody>
        </p:sp>
        <p:sp>
          <p:nvSpPr>
            <p:cNvPr id="59" name="Freeform: Shape 58">
              <a:extLst>
                <a:ext uri="{FF2B5EF4-FFF2-40B4-BE49-F238E27FC236}">
                  <a16:creationId xmlns:a16="http://schemas.microsoft.com/office/drawing/2014/main" id="{0D1508C7-BB14-4310-9848-DD83CC6BCB0E}"/>
                </a:ext>
              </a:extLst>
            </p:cNvPr>
            <p:cNvSpPr/>
            <p:nvPr/>
          </p:nvSpPr>
          <p:spPr>
            <a:xfrm>
              <a:off x="2638188" y="3225365"/>
              <a:ext cx="3847820" cy="1923910"/>
            </a:xfrm>
            <a:custGeom>
              <a:avLst/>
              <a:gdLst>
                <a:gd name="connsiteX0" fmla="*/ 2124617 w 4249234"/>
                <a:gd name="connsiteY0" fmla="*/ 0 h 2124617"/>
                <a:gd name="connsiteX1" fmla="*/ 4249234 w 4249234"/>
                <a:gd name="connsiteY1" fmla="*/ 2124617 h 2124617"/>
                <a:gd name="connsiteX2" fmla="*/ 0 w 4249234"/>
                <a:gd name="connsiteY2" fmla="*/ 2124617 h 2124617"/>
                <a:gd name="connsiteX3" fmla="*/ 2124617 w 4249234"/>
                <a:gd name="connsiteY3" fmla="*/ 0 h 2124617"/>
              </a:gdLst>
              <a:ahLst/>
              <a:cxnLst>
                <a:cxn ang="0">
                  <a:pos x="connsiteX0" y="connsiteY0"/>
                </a:cxn>
                <a:cxn ang="0">
                  <a:pos x="connsiteX1" y="connsiteY1"/>
                </a:cxn>
                <a:cxn ang="0">
                  <a:pos x="connsiteX2" y="connsiteY2"/>
                </a:cxn>
                <a:cxn ang="0">
                  <a:pos x="connsiteX3" y="connsiteY3"/>
                </a:cxn>
              </a:cxnLst>
              <a:rect l="l" t="t" r="r" b="b"/>
              <a:pathLst>
                <a:path w="4249234" h="2124617">
                  <a:moveTo>
                    <a:pt x="2124617" y="0"/>
                  </a:moveTo>
                  <a:cubicBezTo>
                    <a:pt x="3298011" y="0"/>
                    <a:pt x="4249234" y="951223"/>
                    <a:pt x="4249234" y="2124617"/>
                  </a:cubicBezTo>
                  <a:lnTo>
                    <a:pt x="0" y="2124617"/>
                  </a:lnTo>
                  <a:cubicBezTo>
                    <a:pt x="0" y="951223"/>
                    <a:pt x="951223" y="0"/>
                    <a:pt x="2124617" y="0"/>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61" name="TextBox 60">
              <a:extLst>
                <a:ext uri="{FF2B5EF4-FFF2-40B4-BE49-F238E27FC236}">
                  <a16:creationId xmlns:a16="http://schemas.microsoft.com/office/drawing/2014/main" id="{4D6DBD46-6DCC-404C-9798-DAEBD75EA4A7}"/>
                </a:ext>
              </a:extLst>
            </p:cNvPr>
            <p:cNvSpPr txBox="1"/>
            <p:nvPr/>
          </p:nvSpPr>
          <p:spPr>
            <a:xfrm>
              <a:off x="1799504" y="4326124"/>
              <a:ext cx="1055506" cy="362312"/>
            </a:xfrm>
            <a:prstGeom prst="rect">
              <a:avLst/>
            </a:prstGeom>
            <a:noFill/>
          </p:spPr>
          <p:txBody>
            <a:bodyPr wrap="none" rtlCol="0">
              <a:spAutoFit/>
            </a:bodyPr>
            <a:lstStyle/>
            <a:p>
              <a:pPr algn="ctr"/>
              <a:r>
                <a:rPr lang="en-US" sz="1350" dirty="0">
                  <a:solidFill>
                    <a:schemeClr val="bg2"/>
                  </a:solidFill>
                </a:rPr>
                <a:t>Very poor</a:t>
              </a:r>
            </a:p>
          </p:txBody>
        </p:sp>
        <p:sp>
          <p:nvSpPr>
            <p:cNvPr id="62" name="TextBox 61">
              <a:extLst>
                <a:ext uri="{FF2B5EF4-FFF2-40B4-BE49-F238E27FC236}">
                  <a16:creationId xmlns:a16="http://schemas.microsoft.com/office/drawing/2014/main" id="{DE38F44D-1337-4F31-BC7C-E47FF3DC413E}"/>
                </a:ext>
              </a:extLst>
            </p:cNvPr>
            <p:cNvSpPr txBox="1"/>
            <p:nvPr/>
          </p:nvSpPr>
          <p:spPr>
            <a:xfrm>
              <a:off x="2633246" y="3287866"/>
              <a:ext cx="621350" cy="362312"/>
            </a:xfrm>
            <a:prstGeom prst="rect">
              <a:avLst/>
            </a:prstGeom>
            <a:noFill/>
          </p:spPr>
          <p:txBody>
            <a:bodyPr wrap="none" rtlCol="0">
              <a:spAutoFit/>
            </a:bodyPr>
            <a:lstStyle/>
            <a:p>
              <a:pPr algn="ctr"/>
              <a:r>
                <a:rPr lang="en-US" sz="1350" dirty="0"/>
                <a:t>Poor</a:t>
              </a:r>
            </a:p>
          </p:txBody>
        </p:sp>
        <p:sp>
          <p:nvSpPr>
            <p:cNvPr id="63" name="TextBox 62">
              <a:extLst>
                <a:ext uri="{FF2B5EF4-FFF2-40B4-BE49-F238E27FC236}">
                  <a16:creationId xmlns:a16="http://schemas.microsoft.com/office/drawing/2014/main" id="{6CAA16E1-31F2-4437-A7C5-C0683564F839}"/>
                </a:ext>
              </a:extLst>
            </p:cNvPr>
            <p:cNvSpPr txBox="1"/>
            <p:nvPr/>
          </p:nvSpPr>
          <p:spPr>
            <a:xfrm>
              <a:off x="4857638" y="2659012"/>
              <a:ext cx="685529" cy="362312"/>
            </a:xfrm>
            <a:prstGeom prst="rect">
              <a:avLst/>
            </a:prstGeom>
            <a:noFill/>
          </p:spPr>
          <p:txBody>
            <a:bodyPr wrap="none" rtlCol="0">
              <a:spAutoFit/>
            </a:bodyPr>
            <a:lstStyle/>
            <a:p>
              <a:pPr algn="ctr"/>
              <a:r>
                <a:rPr lang="en-US" sz="1350" dirty="0"/>
                <a:t>Good</a:t>
              </a:r>
            </a:p>
          </p:txBody>
        </p:sp>
        <p:sp>
          <p:nvSpPr>
            <p:cNvPr id="64" name="TextBox 63">
              <a:extLst>
                <a:ext uri="{FF2B5EF4-FFF2-40B4-BE49-F238E27FC236}">
                  <a16:creationId xmlns:a16="http://schemas.microsoft.com/office/drawing/2014/main" id="{6E0B4E22-8968-46E5-BCCF-E26F2262EFCE}"/>
                </a:ext>
              </a:extLst>
            </p:cNvPr>
            <p:cNvSpPr txBox="1"/>
            <p:nvPr/>
          </p:nvSpPr>
          <p:spPr>
            <a:xfrm>
              <a:off x="5906470" y="3287866"/>
              <a:ext cx="698226" cy="362312"/>
            </a:xfrm>
            <a:prstGeom prst="rect">
              <a:avLst/>
            </a:prstGeom>
            <a:noFill/>
          </p:spPr>
          <p:txBody>
            <a:bodyPr wrap="none" rtlCol="0">
              <a:spAutoFit/>
            </a:bodyPr>
            <a:lstStyle/>
            <a:p>
              <a:pPr algn="ctr"/>
              <a:r>
                <a:rPr lang="en-US" sz="1350" dirty="0"/>
                <a:t>Great</a:t>
              </a:r>
            </a:p>
          </p:txBody>
        </p:sp>
        <p:sp>
          <p:nvSpPr>
            <p:cNvPr id="65" name="TextBox 64">
              <a:extLst>
                <a:ext uri="{FF2B5EF4-FFF2-40B4-BE49-F238E27FC236}">
                  <a16:creationId xmlns:a16="http://schemas.microsoft.com/office/drawing/2014/main" id="{FFD35F76-5544-46B1-B42E-F2A751CD7510}"/>
                </a:ext>
              </a:extLst>
            </p:cNvPr>
            <p:cNvSpPr txBox="1"/>
            <p:nvPr/>
          </p:nvSpPr>
          <p:spPr>
            <a:xfrm>
              <a:off x="6399111" y="4326124"/>
              <a:ext cx="984669" cy="362312"/>
            </a:xfrm>
            <a:prstGeom prst="rect">
              <a:avLst/>
            </a:prstGeom>
            <a:noFill/>
          </p:spPr>
          <p:txBody>
            <a:bodyPr wrap="none" rtlCol="0">
              <a:spAutoFit/>
            </a:bodyPr>
            <a:lstStyle/>
            <a:p>
              <a:pPr algn="ctr"/>
              <a:r>
                <a:rPr lang="en-US" sz="1350" dirty="0">
                  <a:solidFill>
                    <a:schemeClr val="bg2"/>
                  </a:solidFill>
                </a:rPr>
                <a:t>Excellent</a:t>
              </a:r>
            </a:p>
          </p:txBody>
        </p:sp>
        <p:sp>
          <p:nvSpPr>
            <p:cNvPr id="66" name="TextBox 65">
              <a:extLst>
                <a:ext uri="{FF2B5EF4-FFF2-40B4-BE49-F238E27FC236}">
                  <a16:creationId xmlns:a16="http://schemas.microsoft.com/office/drawing/2014/main" id="{A3534D52-CE85-408D-9E83-971DB18DFC0C}"/>
                </a:ext>
              </a:extLst>
            </p:cNvPr>
            <p:cNvSpPr txBox="1"/>
            <p:nvPr/>
          </p:nvSpPr>
          <p:spPr>
            <a:xfrm>
              <a:off x="3704449" y="2659012"/>
              <a:ext cx="536656" cy="362312"/>
            </a:xfrm>
            <a:prstGeom prst="rect">
              <a:avLst/>
            </a:prstGeom>
            <a:noFill/>
          </p:spPr>
          <p:txBody>
            <a:bodyPr wrap="none" rtlCol="0">
              <a:spAutoFit/>
            </a:bodyPr>
            <a:lstStyle/>
            <a:p>
              <a:pPr algn="ctr"/>
              <a:r>
                <a:rPr lang="en-US" sz="1350" dirty="0"/>
                <a:t>Fair</a:t>
              </a:r>
            </a:p>
          </p:txBody>
        </p:sp>
      </p:grpSp>
      <p:sp>
        <p:nvSpPr>
          <p:cNvPr id="70" name="TextBox 69">
            <a:extLst>
              <a:ext uri="{FF2B5EF4-FFF2-40B4-BE49-F238E27FC236}">
                <a16:creationId xmlns:a16="http://schemas.microsoft.com/office/drawing/2014/main" id="{3B0F329C-0D76-46D2-A002-0FD8CF9E46E8}"/>
              </a:ext>
            </a:extLst>
          </p:cNvPr>
          <p:cNvSpPr txBox="1"/>
          <p:nvPr/>
        </p:nvSpPr>
        <p:spPr>
          <a:xfrm>
            <a:off x="1850107" y="5229610"/>
            <a:ext cx="1285929" cy="646331"/>
          </a:xfrm>
          <a:prstGeom prst="rect">
            <a:avLst/>
          </a:prstGeom>
          <a:noFill/>
        </p:spPr>
        <p:txBody>
          <a:bodyPr wrap="none" rtlCol="0">
            <a:spAutoFit/>
          </a:bodyPr>
          <a:lstStyle/>
          <a:p>
            <a:pPr algn="ctr"/>
            <a:r>
              <a:rPr lang="en-US" sz="3600" cap="all" dirty="0">
                <a:solidFill>
                  <a:schemeClr val="bg1">
                    <a:lumMod val="50000"/>
                  </a:schemeClr>
                </a:solidFill>
              </a:rPr>
              <a:t>Poor</a:t>
            </a:r>
          </a:p>
        </p:txBody>
      </p:sp>
      <p:sp>
        <p:nvSpPr>
          <p:cNvPr id="71" name="TextBox 70">
            <a:extLst>
              <a:ext uri="{FF2B5EF4-FFF2-40B4-BE49-F238E27FC236}">
                <a16:creationId xmlns:a16="http://schemas.microsoft.com/office/drawing/2014/main" id="{E687CB62-E0B7-47D5-B728-DEBA08DC84A1}"/>
              </a:ext>
            </a:extLst>
          </p:cNvPr>
          <p:cNvSpPr txBox="1"/>
          <p:nvPr/>
        </p:nvSpPr>
        <p:spPr>
          <a:xfrm>
            <a:off x="5964681" y="5229610"/>
            <a:ext cx="1372492" cy="646331"/>
          </a:xfrm>
          <a:prstGeom prst="rect">
            <a:avLst/>
          </a:prstGeom>
          <a:noFill/>
        </p:spPr>
        <p:txBody>
          <a:bodyPr wrap="none" rtlCol="0">
            <a:spAutoFit/>
          </a:bodyPr>
          <a:lstStyle/>
          <a:p>
            <a:pPr algn="ctr"/>
            <a:r>
              <a:rPr lang="en-US" sz="3600" cap="all" dirty="0">
                <a:solidFill>
                  <a:schemeClr val="bg1">
                    <a:lumMod val="50000"/>
                  </a:schemeClr>
                </a:solidFill>
              </a:rPr>
              <a:t>Good</a:t>
            </a:r>
          </a:p>
        </p:txBody>
      </p:sp>
      <p:grpSp>
        <p:nvGrpSpPr>
          <p:cNvPr id="72" name="Group 71">
            <a:extLst>
              <a:ext uri="{FF2B5EF4-FFF2-40B4-BE49-F238E27FC236}">
                <a16:creationId xmlns:a16="http://schemas.microsoft.com/office/drawing/2014/main" id="{EABAE256-1337-4825-BCBC-E6E0914B8FF7}"/>
              </a:ext>
            </a:extLst>
          </p:cNvPr>
          <p:cNvGrpSpPr/>
          <p:nvPr/>
        </p:nvGrpSpPr>
        <p:grpSpPr>
          <a:xfrm>
            <a:off x="357899" y="1056925"/>
            <a:ext cx="2194560" cy="1413892"/>
            <a:chOff x="332936" y="2555951"/>
            <a:chExt cx="2926080" cy="1885189"/>
          </a:xfrm>
        </p:grpSpPr>
        <p:sp>
          <p:nvSpPr>
            <p:cNvPr id="73" name="TextBox 72">
              <a:extLst>
                <a:ext uri="{FF2B5EF4-FFF2-40B4-BE49-F238E27FC236}">
                  <a16:creationId xmlns:a16="http://schemas.microsoft.com/office/drawing/2014/main" id="{0ED1F281-0B6D-451C-923F-979BBCAA1776}"/>
                </a:ext>
              </a:extLst>
            </p:cNvPr>
            <p:cNvSpPr txBox="1"/>
            <p:nvPr/>
          </p:nvSpPr>
          <p:spPr>
            <a:xfrm>
              <a:off x="332936" y="2555951"/>
              <a:ext cx="2926080" cy="533480"/>
            </a:xfrm>
            <a:prstGeom prst="rect">
              <a:avLst/>
            </a:prstGeom>
            <a:noFill/>
          </p:spPr>
          <p:txBody>
            <a:bodyPr wrap="square" lIns="0" rIns="0" rtlCol="0" anchor="b">
              <a:spAutoFit/>
            </a:bodyPr>
            <a:lstStyle/>
            <a:p>
              <a:pPr algn="r"/>
              <a:r>
                <a:rPr lang="en-US" sz="2000" b="1" noProof="1"/>
                <a:t>Lorem Ipsum</a:t>
              </a:r>
            </a:p>
          </p:txBody>
        </p:sp>
        <p:sp>
          <p:nvSpPr>
            <p:cNvPr id="74" name="TextBox 73">
              <a:extLst>
                <a:ext uri="{FF2B5EF4-FFF2-40B4-BE49-F238E27FC236}">
                  <a16:creationId xmlns:a16="http://schemas.microsoft.com/office/drawing/2014/main" id="{77175981-EED2-44BF-BC1F-CAA45EA4F9EE}"/>
                </a:ext>
              </a:extLst>
            </p:cNvPr>
            <p:cNvSpPr txBox="1"/>
            <p:nvPr/>
          </p:nvSpPr>
          <p:spPr>
            <a:xfrm>
              <a:off x="332936" y="3086923"/>
              <a:ext cx="2926080" cy="1354217"/>
            </a:xfrm>
            <a:prstGeom prst="rect">
              <a:avLst/>
            </a:prstGeom>
            <a:noFill/>
          </p:spPr>
          <p:txBody>
            <a:bodyPr wrap="square" lIns="0" rIns="0" rtlCol="0" anchor="t">
              <a:spAutoFit/>
            </a:bodyPr>
            <a:lstStyle/>
            <a:p>
              <a:pPr algn="just">
                <a:spcAft>
                  <a:spcPts val="900"/>
                </a:spcAft>
              </a:pPr>
              <a:r>
                <a:rPr lang="en-US" sz="1000" noProof="1">
                  <a:solidFill>
                    <a:schemeClr val="tx1">
                      <a:lumMod val="50000"/>
                      <a:lumOff val="50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75" name="Group 74">
            <a:extLst>
              <a:ext uri="{FF2B5EF4-FFF2-40B4-BE49-F238E27FC236}">
                <a16:creationId xmlns:a16="http://schemas.microsoft.com/office/drawing/2014/main" id="{655573C8-FFED-4577-9D21-BA22E81B8817}"/>
              </a:ext>
            </a:extLst>
          </p:cNvPr>
          <p:cNvGrpSpPr/>
          <p:nvPr/>
        </p:nvGrpSpPr>
        <p:grpSpPr>
          <a:xfrm>
            <a:off x="6595100" y="1056925"/>
            <a:ext cx="2194560" cy="1413892"/>
            <a:chOff x="332936" y="2555951"/>
            <a:chExt cx="2926080" cy="1885189"/>
          </a:xfrm>
        </p:grpSpPr>
        <p:sp>
          <p:nvSpPr>
            <p:cNvPr id="76" name="TextBox 75">
              <a:extLst>
                <a:ext uri="{FF2B5EF4-FFF2-40B4-BE49-F238E27FC236}">
                  <a16:creationId xmlns:a16="http://schemas.microsoft.com/office/drawing/2014/main" id="{10D3D980-BA72-4C09-8D38-3CA238537DE2}"/>
                </a:ext>
              </a:extLst>
            </p:cNvPr>
            <p:cNvSpPr txBox="1"/>
            <p:nvPr/>
          </p:nvSpPr>
          <p:spPr>
            <a:xfrm>
              <a:off x="332936" y="2555951"/>
              <a:ext cx="2926080" cy="533480"/>
            </a:xfrm>
            <a:prstGeom prst="rect">
              <a:avLst/>
            </a:prstGeom>
            <a:noFill/>
          </p:spPr>
          <p:txBody>
            <a:bodyPr wrap="square" lIns="0" rIns="0" rtlCol="0" anchor="b">
              <a:spAutoFit/>
            </a:bodyPr>
            <a:lstStyle/>
            <a:p>
              <a:r>
                <a:rPr lang="en-US" sz="2000" b="1" noProof="1"/>
                <a:t>Lorem Ipsum</a:t>
              </a:r>
            </a:p>
          </p:txBody>
        </p:sp>
        <p:sp>
          <p:nvSpPr>
            <p:cNvPr id="77" name="TextBox 76">
              <a:extLst>
                <a:ext uri="{FF2B5EF4-FFF2-40B4-BE49-F238E27FC236}">
                  <a16:creationId xmlns:a16="http://schemas.microsoft.com/office/drawing/2014/main" id="{8C35BD71-F7A5-4CF8-827C-9C7F268BFEE1}"/>
                </a:ext>
              </a:extLst>
            </p:cNvPr>
            <p:cNvSpPr txBox="1"/>
            <p:nvPr/>
          </p:nvSpPr>
          <p:spPr>
            <a:xfrm>
              <a:off x="332936" y="3086923"/>
              <a:ext cx="2926080" cy="1354217"/>
            </a:xfrm>
            <a:prstGeom prst="rect">
              <a:avLst/>
            </a:prstGeom>
            <a:noFill/>
          </p:spPr>
          <p:txBody>
            <a:bodyPr wrap="square" lIns="0" rIns="0" rtlCol="0" anchor="t">
              <a:spAutoFit/>
            </a:bodyPr>
            <a:lstStyle/>
            <a:p>
              <a:pPr algn="just">
                <a:spcAft>
                  <a:spcPts val="900"/>
                </a:spcAft>
              </a:pPr>
              <a:r>
                <a:rPr lang="en-US" sz="1000" noProof="1">
                  <a:solidFill>
                    <a:schemeClr val="tx1">
                      <a:lumMod val="50000"/>
                      <a:lumOff val="50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78" name="Group 77">
            <a:extLst>
              <a:ext uri="{FF2B5EF4-FFF2-40B4-BE49-F238E27FC236}">
                <a16:creationId xmlns:a16="http://schemas.microsoft.com/office/drawing/2014/main" id="{22AB6B2B-82D1-4F90-A117-68106F737284}"/>
              </a:ext>
            </a:extLst>
          </p:cNvPr>
          <p:cNvGrpSpPr/>
          <p:nvPr/>
        </p:nvGrpSpPr>
        <p:grpSpPr>
          <a:xfrm>
            <a:off x="7406631" y="2690633"/>
            <a:ext cx="1383029" cy="1721668"/>
            <a:chOff x="8921977" y="4001571"/>
            <a:chExt cx="2926080" cy="2295556"/>
          </a:xfrm>
        </p:grpSpPr>
        <p:sp>
          <p:nvSpPr>
            <p:cNvPr id="79" name="TextBox 78">
              <a:extLst>
                <a:ext uri="{FF2B5EF4-FFF2-40B4-BE49-F238E27FC236}">
                  <a16:creationId xmlns:a16="http://schemas.microsoft.com/office/drawing/2014/main" id="{9FD99FEA-795C-49D2-9AC1-B661562DAA82}"/>
                </a:ext>
              </a:extLst>
            </p:cNvPr>
            <p:cNvSpPr txBox="1"/>
            <p:nvPr/>
          </p:nvSpPr>
          <p:spPr>
            <a:xfrm>
              <a:off x="8921977" y="4001571"/>
              <a:ext cx="2926080" cy="533480"/>
            </a:xfrm>
            <a:prstGeom prst="rect">
              <a:avLst/>
            </a:prstGeom>
            <a:noFill/>
          </p:spPr>
          <p:txBody>
            <a:bodyPr wrap="square" lIns="0" rIns="0" rtlCol="0" anchor="b">
              <a:spAutoFit/>
            </a:bodyPr>
            <a:lstStyle/>
            <a:p>
              <a:r>
                <a:rPr lang="en-US" sz="2000" b="1" noProof="1"/>
                <a:t>Lorem Ipsum</a:t>
              </a:r>
            </a:p>
          </p:txBody>
        </p:sp>
        <p:sp>
          <p:nvSpPr>
            <p:cNvPr id="80" name="TextBox 79">
              <a:extLst>
                <a:ext uri="{FF2B5EF4-FFF2-40B4-BE49-F238E27FC236}">
                  <a16:creationId xmlns:a16="http://schemas.microsoft.com/office/drawing/2014/main" id="{EE685AD8-A55B-4B49-A925-B06B06072BE5}"/>
                </a:ext>
              </a:extLst>
            </p:cNvPr>
            <p:cNvSpPr txBox="1"/>
            <p:nvPr/>
          </p:nvSpPr>
          <p:spPr>
            <a:xfrm>
              <a:off x="8921977" y="4532543"/>
              <a:ext cx="2926080" cy="1764584"/>
            </a:xfrm>
            <a:prstGeom prst="rect">
              <a:avLst/>
            </a:prstGeom>
            <a:noFill/>
          </p:spPr>
          <p:txBody>
            <a:bodyPr wrap="square" lIns="0" rIns="0" rtlCol="0" anchor="t">
              <a:spAutoFit/>
            </a:bodyPr>
            <a:lstStyle/>
            <a:p>
              <a:pPr algn="just"/>
              <a:r>
                <a:rPr lang="en-US" sz="1000" noProof="1">
                  <a:solidFill>
                    <a:schemeClr val="tx1">
                      <a:lumMod val="50000"/>
                      <a:lumOff val="50000"/>
                    </a:schemeClr>
                  </a:solidFill>
                </a:rPr>
                <a:t>Lorem ipsum dolor sit amet, nibh est. A magna maecenas, quam magna nec quis, lorem nunc. Suspendisse viverra sodales mauris, cras pharetra proin egestas arcu erat dolor. </a:t>
              </a:r>
            </a:p>
          </p:txBody>
        </p:sp>
      </p:grpSp>
      <p:grpSp>
        <p:nvGrpSpPr>
          <p:cNvPr id="81" name="Group 80">
            <a:extLst>
              <a:ext uri="{FF2B5EF4-FFF2-40B4-BE49-F238E27FC236}">
                <a16:creationId xmlns:a16="http://schemas.microsoft.com/office/drawing/2014/main" id="{70E9E5AF-121C-4918-811B-F70E03AC9CC6}"/>
              </a:ext>
            </a:extLst>
          </p:cNvPr>
          <p:cNvGrpSpPr/>
          <p:nvPr/>
        </p:nvGrpSpPr>
        <p:grpSpPr>
          <a:xfrm>
            <a:off x="357899" y="2690633"/>
            <a:ext cx="1383029" cy="1721668"/>
            <a:chOff x="332936" y="4580523"/>
            <a:chExt cx="2926080" cy="2295556"/>
          </a:xfrm>
        </p:grpSpPr>
        <p:sp>
          <p:nvSpPr>
            <p:cNvPr id="82" name="TextBox 81">
              <a:extLst>
                <a:ext uri="{FF2B5EF4-FFF2-40B4-BE49-F238E27FC236}">
                  <a16:creationId xmlns:a16="http://schemas.microsoft.com/office/drawing/2014/main" id="{C3507781-CE7A-49CC-BA08-40BECC7A5D5C}"/>
                </a:ext>
              </a:extLst>
            </p:cNvPr>
            <p:cNvSpPr txBox="1"/>
            <p:nvPr/>
          </p:nvSpPr>
          <p:spPr>
            <a:xfrm>
              <a:off x="332936" y="4580523"/>
              <a:ext cx="2926080" cy="533480"/>
            </a:xfrm>
            <a:prstGeom prst="rect">
              <a:avLst/>
            </a:prstGeom>
            <a:noFill/>
          </p:spPr>
          <p:txBody>
            <a:bodyPr wrap="square" lIns="0" rIns="0" rtlCol="0" anchor="b">
              <a:spAutoFit/>
            </a:bodyPr>
            <a:lstStyle/>
            <a:p>
              <a:pPr algn="r"/>
              <a:r>
                <a:rPr lang="en-US" sz="2000" b="1" noProof="1"/>
                <a:t>Lorem Ipsum</a:t>
              </a:r>
            </a:p>
          </p:txBody>
        </p:sp>
        <p:sp>
          <p:nvSpPr>
            <p:cNvPr id="83" name="TextBox 82">
              <a:extLst>
                <a:ext uri="{FF2B5EF4-FFF2-40B4-BE49-F238E27FC236}">
                  <a16:creationId xmlns:a16="http://schemas.microsoft.com/office/drawing/2014/main" id="{56C4EB3D-5B60-407A-92D0-C7DD698F6C0C}"/>
                </a:ext>
              </a:extLst>
            </p:cNvPr>
            <p:cNvSpPr txBox="1"/>
            <p:nvPr/>
          </p:nvSpPr>
          <p:spPr>
            <a:xfrm>
              <a:off x="332936" y="5111495"/>
              <a:ext cx="2926080" cy="1764584"/>
            </a:xfrm>
            <a:prstGeom prst="rect">
              <a:avLst/>
            </a:prstGeom>
            <a:noFill/>
          </p:spPr>
          <p:txBody>
            <a:bodyPr wrap="square" lIns="0" rIns="0" rtlCol="0" anchor="t">
              <a:spAutoFit/>
            </a:bodyPr>
            <a:lstStyle/>
            <a:p>
              <a:pPr algn="just"/>
              <a:r>
                <a:rPr lang="en-US" sz="1000" noProof="1">
                  <a:solidFill>
                    <a:schemeClr val="tx1">
                      <a:lumMod val="50000"/>
                      <a:lumOff val="50000"/>
                    </a:schemeClr>
                  </a:solidFill>
                </a:rPr>
                <a:t>Lorem ipsum dolor sit amet, nibh est. A magna maecenas, quam magna nec quis, lorem nunc. Suspendisse viverra sodales mauris, cras pharetra proin egestas arcu erat dolor. </a:t>
              </a:r>
            </a:p>
          </p:txBody>
        </p:sp>
      </p:grpSp>
    </p:spTree>
    <p:extLst>
      <p:ext uri="{BB962C8B-B14F-4D97-AF65-F5344CB8AC3E}">
        <p14:creationId xmlns:p14="http://schemas.microsoft.com/office/powerpoint/2010/main" val="2272514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rmAutofit/>
          </a:bodyPr>
          <a:lstStyle/>
          <a:p>
            <a:r>
              <a:rPr lang="en-US" dirty="0"/>
              <a:t>Radial Gauge Chart – Slide Template</a:t>
            </a:r>
          </a:p>
        </p:txBody>
      </p:sp>
      <p:grpSp>
        <p:nvGrpSpPr>
          <p:cNvPr id="60" name="Group 59">
            <a:extLst>
              <a:ext uri="{FF2B5EF4-FFF2-40B4-BE49-F238E27FC236}">
                <a16:creationId xmlns:a16="http://schemas.microsoft.com/office/drawing/2014/main" id="{2E3F1FA7-CDC3-4092-80AD-F747F6F31323}"/>
              </a:ext>
            </a:extLst>
          </p:cNvPr>
          <p:cNvGrpSpPr/>
          <p:nvPr/>
        </p:nvGrpSpPr>
        <p:grpSpPr>
          <a:xfrm>
            <a:off x="4276416" y="2643631"/>
            <a:ext cx="581223" cy="5011286"/>
            <a:chOff x="5775072" y="2312872"/>
            <a:chExt cx="641857" cy="5534076"/>
          </a:xfrm>
        </p:grpSpPr>
        <p:sp>
          <p:nvSpPr>
            <p:cNvPr id="67" name="Freeform: Shape 66">
              <a:extLst>
                <a:ext uri="{FF2B5EF4-FFF2-40B4-BE49-F238E27FC236}">
                  <a16:creationId xmlns:a16="http://schemas.microsoft.com/office/drawing/2014/main" id="{A3D04FA4-007E-4E2C-899E-3C49D99F2C98}"/>
                </a:ext>
              </a:extLst>
            </p:cNvPr>
            <p:cNvSpPr/>
            <p:nvPr/>
          </p:nvSpPr>
          <p:spPr>
            <a:xfrm>
              <a:off x="5775072" y="2312872"/>
              <a:ext cx="641856" cy="2767038"/>
            </a:xfrm>
            <a:custGeom>
              <a:avLst/>
              <a:gdLst>
                <a:gd name="connsiteX0" fmla="*/ 320942 w 641856"/>
                <a:gd name="connsiteY0" fmla="*/ 139892 h 2767038"/>
                <a:gd name="connsiteX1" fmla="*/ 154103 w 641856"/>
                <a:gd name="connsiteY1" fmla="*/ 378210 h 2767038"/>
                <a:gd name="connsiteX2" fmla="*/ 487752 w 641856"/>
                <a:gd name="connsiteY2" fmla="*/ 378182 h 2767038"/>
                <a:gd name="connsiteX3" fmla="*/ 320885 w 641856"/>
                <a:gd name="connsiteY3" fmla="*/ 0 h 2767038"/>
                <a:gd name="connsiteX4" fmla="*/ 641856 w 641856"/>
                <a:gd name="connsiteY4" fmla="*/ 458480 h 2767038"/>
                <a:gd name="connsiteX5" fmla="*/ 358549 w 641856"/>
                <a:gd name="connsiteY5" fmla="*/ 458225 h 2767038"/>
                <a:gd name="connsiteX6" fmla="*/ 358573 w 641856"/>
                <a:gd name="connsiteY6" fmla="*/ 1111724 h 2767038"/>
                <a:gd name="connsiteX7" fmla="*/ 358551 w 641856"/>
                <a:gd name="connsiteY7" fmla="*/ 1111725 h 2767038"/>
                <a:gd name="connsiteX8" fmla="*/ 358573 w 641856"/>
                <a:gd name="connsiteY8" fmla="*/ 1717858 h 2767038"/>
                <a:gd name="connsiteX9" fmla="*/ 358543 w 641856"/>
                <a:gd name="connsiteY9" fmla="*/ 1717858 h 2767038"/>
                <a:gd name="connsiteX10" fmla="*/ 358580 w 641856"/>
                <a:gd name="connsiteY10" fmla="*/ 2767038 h 2767038"/>
                <a:gd name="connsiteX11" fmla="*/ 278254 w 641856"/>
                <a:gd name="connsiteY11" fmla="*/ 2767038 h 2767038"/>
                <a:gd name="connsiteX12" fmla="*/ 278331 w 641856"/>
                <a:gd name="connsiteY12" fmla="*/ 1717858 h 2767038"/>
                <a:gd name="connsiteX13" fmla="*/ 278266 w 641856"/>
                <a:gd name="connsiteY13" fmla="*/ 1717858 h 2767038"/>
                <a:gd name="connsiteX14" fmla="*/ 278311 w 641856"/>
                <a:gd name="connsiteY14" fmla="*/ 1111725 h 2767038"/>
                <a:gd name="connsiteX15" fmla="*/ 278266 w 641856"/>
                <a:gd name="connsiteY15" fmla="*/ 1111724 h 2767038"/>
                <a:gd name="connsiteX16" fmla="*/ 278302 w 641856"/>
                <a:gd name="connsiteY16" fmla="*/ 617671 h 2767038"/>
                <a:gd name="connsiteX17" fmla="*/ 278282 w 641856"/>
                <a:gd name="connsiteY17" fmla="*/ 617671 h 2767038"/>
                <a:gd name="connsiteX18" fmla="*/ 278282 w 641856"/>
                <a:gd name="connsiteY18" fmla="*/ 458480 h 2767038"/>
                <a:gd name="connsiteX19" fmla="*/ 0 w 641856"/>
                <a:gd name="connsiteY19" fmla="*/ 458451 h 2767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41856" h="2767038">
                  <a:moveTo>
                    <a:pt x="320942" y="139892"/>
                  </a:moveTo>
                  <a:lnTo>
                    <a:pt x="154103" y="378210"/>
                  </a:lnTo>
                  <a:lnTo>
                    <a:pt x="487752" y="378182"/>
                  </a:lnTo>
                  <a:close/>
                  <a:moveTo>
                    <a:pt x="320885" y="0"/>
                  </a:moveTo>
                  <a:lnTo>
                    <a:pt x="641856" y="458480"/>
                  </a:lnTo>
                  <a:lnTo>
                    <a:pt x="358549" y="458225"/>
                  </a:lnTo>
                  <a:lnTo>
                    <a:pt x="358573" y="1111724"/>
                  </a:lnTo>
                  <a:lnTo>
                    <a:pt x="358551" y="1111725"/>
                  </a:lnTo>
                  <a:lnTo>
                    <a:pt x="358573" y="1717858"/>
                  </a:lnTo>
                  <a:lnTo>
                    <a:pt x="358543" y="1717858"/>
                  </a:lnTo>
                  <a:lnTo>
                    <a:pt x="358580" y="2767038"/>
                  </a:lnTo>
                  <a:lnTo>
                    <a:pt x="278254" y="2767038"/>
                  </a:lnTo>
                  <a:lnTo>
                    <a:pt x="278331" y="1717858"/>
                  </a:lnTo>
                  <a:lnTo>
                    <a:pt x="278266" y="1717858"/>
                  </a:lnTo>
                  <a:lnTo>
                    <a:pt x="278311" y="1111725"/>
                  </a:lnTo>
                  <a:lnTo>
                    <a:pt x="278266" y="1111724"/>
                  </a:lnTo>
                  <a:lnTo>
                    <a:pt x="278302" y="617671"/>
                  </a:lnTo>
                  <a:lnTo>
                    <a:pt x="278282" y="617671"/>
                  </a:lnTo>
                  <a:lnTo>
                    <a:pt x="278282" y="458480"/>
                  </a:lnTo>
                  <a:lnTo>
                    <a:pt x="0" y="45845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68" name="Freeform: Shape 67">
              <a:extLst>
                <a:ext uri="{FF2B5EF4-FFF2-40B4-BE49-F238E27FC236}">
                  <a16:creationId xmlns:a16="http://schemas.microsoft.com/office/drawing/2014/main" id="{C6B95588-6AF6-4B46-A6F7-B3DE5D602D6B}"/>
                </a:ext>
              </a:extLst>
            </p:cNvPr>
            <p:cNvSpPr/>
            <p:nvPr/>
          </p:nvSpPr>
          <p:spPr>
            <a:xfrm rot="10800000">
              <a:off x="5775073" y="5079910"/>
              <a:ext cx="641856" cy="2767038"/>
            </a:xfrm>
            <a:custGeom>
              <a:avLst/>
              <a:gdLst>
                <a:gd name="connsiteX0" fmla="*/ 320942 w 641856"/>
                <a:gd name="connsiteY0" fmla="*/ 139892 h 2767038"/>
                <a:gd name="connsiteX1" fmla="*/ 154103 w 641856"/>
                <a:gd name="connsiteY1" fmla="*/ 378210 h 2767038"/>
                <a:gd name="connsiteX2" fmla="*/ 487752 w 641856"/>
                <a:gd name="connsiteY2" fmla="*/ 378182 h 2767038"/>
                <a:gd name="connsiteX3" fmla="*/ 320885 w 641856"/>
                <a:gd name="connsiteY3" fmla="*/ 0 h 2767038"/>
                <a:gd name="connsiteX4" fmla="*/ 641856 w 641856"/>
                <a:gd name="connsiteY4" fmla="*/ 458480 h 2767038"/>
                <a:gd name="connsiteX5" fmla="*/ 358549 w 641856"/>
                <a:gd name="connsiteY5" fmla="*/ 458225 h 2767038"/>
                <a:gd name="connsiteX6" fmla="*/ 358573 w 641856"/>
                <a:gd name="connsiteY6" fmla="*/ 1111724 h 2767038"/>
                <a:gd name="connsiteX7" fmla="*/ 358551 w 641856"/>
                <a:gd name="connsiteY7" fmla="*/ 1111725 h 2767038"/>
                <a:gd name="connsiteX8" fmla="*/ 358573 w 641856"/>
                <a:gd name="connsiteY8" fmla="*/ 1717858 h 2767038"/>
                <a:gd name="connsiteX9" fmla="*/ 358543 w 641856"/>
                <a:gd name="connsiteY9" fmla="*/ 1717858 h 2767038"/>
                <a:gd name="connsiteX10" fmla="*/ 358580 w 641856"/>
                <a:gd name="connsiteY10" fmla="*/ 2767038 h 2767038"/>
                <a:gd name="connsiteX11" fmla="*/ 278254 w 641856"/>
                <a:gd name="connsiteY11" fmla="*/ 2767038 h 2767038"/>
                <a:gd name="connsiteX12" fmla="*/ 278331 w 641856"/>
                <a:gd name="connsiteY12" fmla="*/ 1717858 h 2767038"/>
                <a:gd name="connsiteX13" fmla="*/ 278266 w 641856"/>
                <a:gd name="connsiteY13" fmla="*/ 1717858 h 2767038"/>
                <a:gd name="connsiteX14" fmla="*/ 278311 w 641856"/>
                <a:gd name="connsiteY14" fmla="*/ 1111725 h 2767038"/>
                <a:gd name="connsiteX15" fmla="*/ 278266 w 641856"/>
                <a:gd name="connsiteY15" fmla="*/ 1111724 h 2767038"/>
                <a:gd name="connsiteX16" fmla="*/ 278302 w 641856"/>
                <a:gd name="connsiteY16" fmla="*/ 617671 h 2767038"/>
                <a:gd name="connsiteX17" fmla="*/ 278282 w 641856"/>
                <a:gd name="connsiteY17" fmla="*/ 617671 h 2767038"/>
                <a:gd name="connsiteX18" fmla="*/ 278282 w 641856"/>
                <a:gd name="connsiteY18" fmla="*/ 458480 h 2767038"/>
                <a:gd name="connsiteX19" fmla="*/ 0 w 641856"/>
                <a:gd name="connsiteY19" fmla="*/ 458451 h 2767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41856" h="2767038">
                  <a:moveTo>
                    <a:pt x="320942" y="139892"/>
                  </a:moveTo>
                  <a:lnTo>
                    <a:pt x="154103" y="378210"/>
                  </a:lnTo>
                  <a:lnTo>
                    <a:pt x="487752" y="378182"/>
                  </a:lnTo>
                  <a:close/>
                  <a:moveTo>
                    <a:pt x="320885" y="0"/>
                  </a:moveTo>
                  <a:lnTo>
                    <a:pt x="641856" y="458480"/>
                  </a:lnTo>
                  <a:lnTo>
                    <a:pt x="358549" y="458225"/>
                  </a:lnTo>
                  <a:lnTo>
                    <a:pt x="358573" y="1111724"/>
                  </a:lnTo>
                  <a:lnTo>
                    <a:pt x="358551" y="1111725"/>
                  </a:lnTo>
                  <a:lnTo>
                    <a:pt x="358573" y="1717858"/>
                  </a:lnTo>
                  <a:lnTo>
                    <a:pt x="358543" y="1717858"/>
                  </a:lnTo>
                  <a:lnTo>
                    <a:pt x="358580" y="2767038"/>
                  </a:lnTo>
                  <a:lnTo>
                    <a:pt x="278254" y="2767038"/>
                  </a:lnTo>
                  <a:lnTo>
                    <a:pt x="278331" y="1717858"/>
                  </a:lnTo>
                  <a:lnTo>
                    <a:pt x="278266" y="1717858"/>
                  </a:lnTo>
                  <a:lnTo>
                    <a:pt x="278311" y="1111725"/>
                  </a:lnTo>
                  <a:lnTo>
                    <a:pt x="278266" y="1111724"/>
                  </a:lnTo>
                  <a:lnTo>
                    <a:pt x="278302" y="617671"/>
                  </a:lnTo>
                  <a:lnTo>
                    <a:pt x="278282" y="617671"/>
                  </a:lnTo>
                  <a:lnTo>
                    <a:pt x="278282" y="458480"/>
                  </a:lnTo>
                  <a:lnTo>
                    <a:pt x="0" y="458451"/>
                  </a:ln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69" name="Oval 68">
              <a:extLst>
                <a:ext uri="{FF2B5EF4-FFF2-40B4-BE49-F238E27FC236}">
                  <a16:creationId xmlns:a16="http://schemas.microsoft.com/office/drawing/2014/main" id="{867E48E8-E86F-4AC3-A0BC-2F1DE5BE8C67}"/>
                </a:ext>
              </a:extLst>
            </p:cNvPr>
            <p:cNvSpPr/>
            <p:nvPr/>
          </p:nvSpPr>
          <p:spPr>
            <a:xfrm rot="10800000">
              <a:off x="5958435" y="4937035"/>
              <a:ext cx="285750" cy="285750"/>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grpSp>
        <p:nvGrpSpPr>
          <p:cNvPr id="3" name="Group 2">
            <a:extLst>
              <a:ext uri="{FF2B5EF4-FFF2-40B4-BE49-F238E27FC236}">
                <a16:creationId xmlns:a16="http://schemas.microsoft.com/office/drawing/2014/main" id="{71C4F801-DF6D-469E-B6A4-6071C6800037}"/>
              </a:ext>
            </a:extLst>
          </p:cNvPr>
          <p:cNvGrpSpPr/>
          <p:nvPr/>
        </p:nvGrpSpPr>
        <p:grpSpPr>
          <a:xfrm>
            <a:off x="1760220" y="2342467"/>
            <a:ext cx="5623560" cy="2806808"/>
            <a:chOff x="1760220" y="2342467"/>
            <a:chExt cx="5623560" cy="2806808"/>
          </a:xfrm>
        </p:grpSpPr>
        <p:sp>
          <p:nvSpPr>
            <p:cNvPr id="53" name="Freeform: Shape 52">
              <a:extLst>
                <a:ext uri="{FF2B5EF4-FFF2-40B4-BE49-F238E27FC236}">
                  <a16:creationId xmlns:a16="http://schemas.microsoft.com/office/drawing/2014/main" id="{60871CF8-5EF6-4F11-84E5-7307577EFF16}"/>
                </a:ext>
              </a:extLst>
            </p:cNvPr>
            <p:cNvSpPr>
              <a:spLocks/>
            </p:cNvSpPr>
            <p:nvPr/>
          </p:nvSpPr>
          <p:spPr bwMode="auto">
            <a:xfrm>
              <a:off x="5679758" y="3746266"/>
              <a:ext cx="1694076" cy="1403009"/>
            </a:xfrm>
            <a:custGeom>
              <a:avLst/>
              <a:gdLst>
                <a:gd name="connsiteX0" fmla="*/ 1453013 w 1870807"/>
                <a:gd name="connsiteY0" fmla="*/ 0 h 1549374"/>
                <a:gd name="connsiteX1" fmla="*/ 1496700 w 1870807"/>
                <a:gd name="connsiteY1" fmla="*/ 71910 h 1549374"/>
                <a:gd name="connsiteX2" fmla="*/ 1870807 w 1870807"/>
                <a:gd name="connsiteY2" fmla="*/ 1549373 h 1549374"/>
                <a:gd name="connsiteX3" fmla="*/ 1870807 w 1870807"/>
                <a:gd name="connsiteY3" fmla="*/ 1549374 h 1549374"/>
                <a:gd name="connsiteX4" fmla="*/ 191433 w 1870807"/>
                <a:gd name="connsiteY4" fmla="*/ 1549374 h 1549374"/>
                <a:gd name="connsiteX5" fmla="*/ 191433 w 1870807"/>
                <a:gd name="connsiteY5" fmla="*/ 1549373 h 1549374"/>
                <a:gd name="connsiteX6" fmla="*/ 20017 w 1870807"/>
                <a:gd name="connsiteY6" fmla="*/ 872400 h 1549374"/>
                <a:gd name="connsiteX7" fmla="*/ 0 w 1870807"/>
                <a:gd name="connsiteY7" fmla="*/ 839451 h 1549374"/>
                <a:gd name="connsiteX8" fmla="*/ 466658 w 1870807"/>
                <a:gd name="connsiteY8" fmla="*/ 569848 h 1549374"/>
                <a:gd name="connsiteX9" fmla="*/ 466658 w 1870807"/>
                <a:gd name="connsiteY9" fmla="*/ 202986 h 1549374"/>
                <a:gd name="connsiteX10" fmla="*/ 1101663 w 1870807"/>
                <a:gd name="connsiteY10" fmla="*/ 202986 h 1549374"/>
                <a:gd name="connsiteX0" fmla="*/ 1453013 w 1870807"/>
                <a:gd name="connsiteY0" fmla="*/ 0 h 1549374"/>
                <a:gd name="connsiteX1" fmla="*/ 1496700 w 1870807"/>
                <a:gd name="connsiteY1" fmla="*/ 71910 h 1549374"/>
                <a:gd name="connsiteX2" fmla="*/ 1870807 w 1870807"/>
                <a:gd name="connsiteY2" fmla="*/ 1549373 h 1549374"/>
                <a:gd name="connsiteX3" fmla="*/ 1870807 w 1870807"/>
                <a:gd name="connsiteY3" fmla="*/ 1549374 h 1549374"/>
                <a:gd name="connsiteX4" fmla="*/ 191433 w 1870807"/>
                <a:gd name="connsiteY4" fmla="*/ 1549374 h 1549374"/>
                <a:gd name="connsiteX5" fmla="*/ 191433 w 1870807"/>
                <a:gd name="connsiteY5" fmla="*/ 1549373 h 1549374"/>
                <a:gd name="connsiteX6" fmla="*/ 20017 w 1870807"/>
                <a:gd name="connsiteY6" fmla="*/ 872400 h 1549374"/>
                <a:gd name="connsiteX7" fmla="*/ 0 w 1870807"/>
                <a:gd name="connsiteY7" fmla="*/ 839451 h 1549374"/>
                <a:gd name="connsiteX8" fmla="*/ 466658 w 1870807"/>
                <a:gd name="connsiteY8" fmla="*/ 202986 h 1549374"/>
                <a:gd name="connsiteX9" fmla="*/ 1101663 w 1870807"/>
                <a:gd name="connsiteY9" fmla="*/ 202986 h 1549374"/>
                <a:gd name="connsiteX10" fmla="*/ 1453013 w 1870807"/>
                <a:gd name="connsiteY10" fmla="*/ 0 h 1549374"/>
                <a:gd name="connsiteX0" fmla="*/ 1453013 w 1870807"/>
                <a:gd name="connsiteY0" fmla="*/ 0 h 1549374"/>
                <a:gd name="connsiteX1" fmla="*/ 1496700 w 1870807"/>
                <a:gd name="connsiteY1" fmla="*/ 71910 h 1549374"/>
                <a:gd name="connsiteX2" fmla="*/ 1870807 w 1870807"/>
                <a:gd name="connsiteY2" fmla="*/ 1549373 h 1549374"/>
                <a:gd name="connsiteX3" fmla="*/ 1870807 w 1870807"/>
                <a:gd name="connsiteY3" fmla="*/ 1549374 h 1549374"/>
                <a:gd name="connsiteX4" fmla="*/ 191433 w 1870807"/>
                <a:gd name="connsiteY4" fmla="*/ 1549374 h 1549374"/>
                <a:gd name="connsiteX5" fmla="*/ 191433 w 1870807"/>
                <a:gd name="connsiteY5" fmla="*/ 1549373 h 1549374"/>
                <a:gd name="connsiteX6" fmla="*/ 20017 w 1870807"/>
                <a:gd name="connsiteY6" fmla="*/ 872400 h 1549374"/>
                <a:gd name="connsiteX7" fmla="*/ 0 w 1870807"/>
                <a:gd name="connsiteY7" fmla="*/ 839451 h 1549374"/>
                <a:gd name="connsiteX8" fmla="*/ 466658 w 1870807"/>
                <a:gd name="connsiteY8" fmla="*/ 202986 h 1549374"/>
                <a:gd name="connsiteX9" fmla="*/ 1453013 w 1870807"/>
                <a:gd name="connsiteY9" fmla="*/ 0 h 1549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70807" h="1549374">
                  <a:moveTo>
                    <a:pt x="1453013" y="0"/>
                  </a:moveTo>
                  <a:lnTo>
                    <a:pt x="1496700" y="71910"/>
                  </a:lnTo>
                  <a:cubicBezTo>
                    <a:pt x="1735285" y="511106"/>
                    <a:pt x="1870807" y="1014413"/>
                    <a:pt x="1870807" y="1549373"/>
                  </a:cubicBezTo>
                  <a:lnTo>
                    <a:pt x="1870807" y="1549374"/>
                  </a:lnTo>
                  <a:lnTo>
                    <a:pt x="191433" y="1549374"/>
                  </a:lnTo>
                  <a:lnTo>
                    <a:pt x="191433" y="1549373"/>
                  </a:lnTo>
                  <a:cubicBezTo>
                    <a:pt x="191433" y="1304254"/>
                    <a:pt x="129337" y="1073639"/>
                    <a:pt x="20017" y="872400"/>
                  </a:cubicBezTo>
                  <a:lnTo>
                    <a:pt x="0" y="839451"/>
                  </a:lnTo>
                  <a:lnTo>
                    <a:pt x="466658" y="202986"/>
                  </a:lnTo>
                  <a:lnTo>
                    <a:pt x="1453013" y="0"/>
                  </a:lnTo>
                  <a:close/>
                </a:path>
              </a:pathLst>
            </a:custGeom>
            <a:solidFill>
              <a:schemeClr val="accent6">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noAutofit/>
            </a:bodyPr>
            <a:lstStyle/>
            <a:p>
              <a:endParaRPr lang="en-US" sz="1350"/>
            </a:p>
          </p:txBody>
        </p:sp>
        <p:sp>
          <p:nvSpPr>
            <p:cNvPr id="54" name="Freeform: Shape 53">
              <a:extLst>
                <a:ext uri="{FF2B5EF4-FFF2-40B4-BE49-F238E27FC236}">
                  <a16:creationId xmlns:a16="http://schemas.microsoft.com/office/drawing/2014/main" id="{ED94F1B4-38CC-4EFC-9C22-DA90CAD74CFB}"/>
                </a:ext>
              </a:extLst>
            </p:cNvPr>
            <p:cNvSpPr>
              <a:spLocks/>
            </p:cNvSpPr>
            <p:nvPr/>
          </p:nvSpPr>
          <p:spPr bwMode="auto">
            <a:xfrm>
              <a:off x="4125180" y="2342467"/>
              <a:ext cx="1843347" cy="1693657"/>
            </a:xfrm>
            <a:custGeom>
              <a:avLst/>
              <a:gdLst>
                <a:gd name="connsiteX0" fmla="*/ 487943 w 2035649"/>
                <a:gd name="connsiteY0" fmla="*/ 0 h 1870344"/>
                <a:gd name="connsiteX1" fmla="*/ 647448 w 2035649"/>
                <a:gd name="connsiteY1" fmla="*/ 4033 h 1870344"/>
                <a:gd name="connsiteX2" fmla="*/ 1965405 w 2035649"/>
                <a:gd name="connsiteY2" fmla="*/ 374107 h 1870344"/>
                <a:gd name="connsiteX3" fmla="*/ 2035649 w 2035649"/>
                <a:gd name="connsiteY3" fmla="*/ 416782 h 1870344"/>
                <a:gd name="connsiteX4" fmla="*/ 1805484 w 2035649"/>
                <a:gd name="connsiteY4" fmla="*/ 815757 h 1870344"/>
                <a:gd name="connsiteX5" fmla="*/ 1805484 w 2035649"/>
                <a:gd name="connsiteY5" fmla="*/ 1317792 h 1870344"/>
                <a:gd name="connsiteX6" fmla="*/ 1515865 w 2035649"/>
                <a:gd name="connsiteY6" fmla="*/ 1317792 h 1870344"/>
                <a:gd name="connsiteX7" fmla="*/ 1197102 w 2035649"/>
                <a:gd name="connsiteY7" fmla="*/ 1870344 h 1870344"/>
                <a:gd name="connsiteX8" fmla="*/ 1164916 w 2035649"/>
                <a:gd name="connsiteY8" fmla="*/ 1850790 h 1870344"/>
                <a:gd name="connsiteX9" fmla="*/ 633154 w 2035649"/>
                <a:gd name="connsiteY9" fmla="*/ 1686707 h 1870344"/>
                <a:gd name="connsiteX10" fmla="*/ 487943 w 2035649"/>
                <a:gd name="connsiteY10" fmla="*/ 1679374 h 1870344"/>
                <a:gd name="connsiteX11" fmla="*/ 487943 w 2035649"/>
                <a:gd name="connsiteY11" fmla="*/ 1264630 h 1870344"/>
                <a:gd name="connsiteX12" fmla="*/ 0 w 2035649"/>
                <a:gd name="connsiteY12" fmla="*/ 776687 h 1870344"/>
                <a:gd name="connsiteX13" fmla="*/ 487943 w 2035649"/>
                <a:gd name="connsiteY13" fmla="*/ 288744 h 1870344"/>
                <a:gd name="connsiteX0" fmla="*/ 487943 w 2035649"/>
                <a:gd name="connsiteY0" fmla="*/ 0 h 1870344"/>
                <a:gd name="connsiteX1" fmla="*/ 647448 w 2035649"/>
                <a:gd name="connsiteY1" fmla="*/ 4033 h 1870344"/>
                <a:gd name="connsiteX2" fmla="*/ 1965405 w 2035649"/>
                <a:gd name="connsiteY2" fmla="*/ 374107 h 1870344"/>
                <a:gd name="connsiteX3" fmla="*/ 2035649 w 2035649"/>
                <a:gd name="connsiteY3" fmla="*/ 416782 h 1870344"/>
                <a:gd name="connsiteX4" fmla="*/ 1805484 w 2035649"/>
                <a:gd name="connsiteY4" fmla="*/ 1317792 h 1870344"/>
                <a:gd name="connsiteX5" fmla="*/ 1515865 w 2035649"/>
                <a:gd name="connsiteY5" fmla="*/ 1317792 h 1870344"/>
                <a:gd name="connsiteX6" fmla="*/ 1197102 w 2035649"/>
                <a:gd name="connsiteY6" fmla="*/ 1870344 h 1870344"/>
                <a:gd name="connsiteX7" fmla="*/ 1164916 w 2035649"/>
                <a:gd name="connsiteY7" fmla="*/ 1850790 h 1870344"/>
                <a:gd name="connsiteX8" fmla="*/ 633154 w 2035649"/>
                <a:gd name="connsiteY8" fmla="*/ 1686707 h 1870344"/>
                <a:gd name="connsiteX9" fmla="*/ 487943 w 2035649"/>
                <a:gd name="connsiteY9" fmla="*/ 1679374 h 1870344"/>
                <a:gd name="connsiteX10" fmla="*/ 487943 w 2035649"/>
                <a:gd name="connsiteY10" fmla="*/ 1264630 h 1870344"/>
                <a:gd name="connsiteX11" fmla="*/ 0 w 2035649"/>
                <a:gd name="connsiteY11" fmla="*/ 776687 h 1870344"/>
                <a:gd name="connsiteX12" fmla="*/ 487943 w 2035649"/>
                <a:gd name="connsiteY12" fmla="*/ 288744 h 1870344"/>
                <a:gd name="connsiteX13" fmla="*/ 487943 w 2035649"/>
                <a:gd name="connsiteY13" fmla="*/ 0 h 1870344"/>
                <a:gd name="connsiteX0" fmla="*/ 487943 w 2035649"/>
                <a:gd name="connsiteY0" fmla="*/ 0 h 1870344"/>
                <a:gd name="connsiteX1" fmla="*/ 647448 w 2035649"/>
                <a:gd name="connsiteY1" fmla="*/ 4033 h 1870344"/>
                <a:gd name="connsiteX2" fmla="*/ 1965405 w 2035649"/>
                <a:gd name="connsiteY2" fmla="*/ 374107 h 1870344"/>
                <a:gd name="connsiteX3" fmla="*/ 2035649 w 2035649"/>
                <a:gd name="connsiteY3" fmla="*/ 416782 h 1870344"/>
                <a:gd name="connsiteX4" fmla="*/ 1805484 w 2035649"/>
                <a:gd name="connsiteY4" fmla="*/ 1317792 h 1870344"/>
                <a:gd name="connsiteX5" fmla="*/ 1197102 w 2035649"/>
                <a:gd name="connsiteY5" fmla="*/ 1870344 h 1870344"/>
                <a:gd name="connsiteX6" fmla="*/ 1164916 w 2035649"/>
                <a:gd name="connsiteY6" fmla="*/ 1850790 h 1870344"/>
                <a:gd name="connsiteX7" fmla="*/ 633154 w 2035649"/>
                <a:gd name="connsiteY7" fmla="*/ 1686707 h 1870344"/>
                <a:gd name="connsiteX8" fmla="*/ 487943 w 2035649"/>
                <a:gd name="connsiteY8" fmla="*/ 1679374 h 1870344"/>
                <a:gd name="connsiteX9" fmla="*/ 487943 w 2035649"/>
                <a:gd name="connsiteY9" fmla="*/ 1264630 h 1870344"/>
                <a:gd name="connsiteX10" fmla="*/ 0 w 2035649"/>
                <a:gd name="connsiteY10" fmla="*/ 776687 h 1870344"/>
                <a:gd name="connsiteX11" fmla="*/ 487943 w 2035649"/>
                <a:gd name="connsiteY11" fmla="*/ 288744 h 1870344"/>
                <a:gd name="connsiteX12" fmla="*/ 487943 w 2035649"/>
                <a:gd name="connsiteY12" fmla="*/ 0 h 1870344"/>
                <a:gd name="connsiteX0" fmla="*/ 487943 w 2035649"/>
                <a:gd name="connsiteY0" fmla="*/ 0 h 1870344"/>
                <a:gd name="connsiteX1" fmla="*/ 647448 w 2035649"/>
                <a:gd name="connsiteY1" fmla="*/ 4033 h 1870344"/>
                <a:gd name="connsiteX2" fmla="*/ 1965405 w 2035649"/>
                <a:gd name="connsiteY2" fmla="*/ 374107 h 1870344"/>
                <a:gd name="connsiteX3" fmla="*/ 2035649 w 2035649"/>
                <a:gd name="connsiteY3" fmla="*/ 416782 h 1870344"/>
                <a:gd name="connsiteX4" fmla="*/ 1805484 w 2035649"/>
                <a:gd name="connsiteY4" fmla="*/ 1317792 h 1870344"/>
                <a:gd name="connsiteX5" fmla="*/ 1197102 w 2035649"/>
                <a:gd name="connsiteY5" fmla="*/ 1870344 h 1870344"/>
                <a:gd name="connsiteX6" fmla="*/ 1164916 w 2035649"/>
                <a:gd name="connsiteY6" fmla="*/ 1850790 h 1870344"/>
                <a:gd name="connsiteX7" fmla="*/ 633154 w 2035649"/>
                <a:gd name="connsiteY7" fmla="*/ 1686707 h 1870344"/>
                <a:gd name="connsiteX8" fmla="*/ 487943 w 2035649"/>
                <a:gd name="connsiteY8" fmla="*/ 1679374 h 1870344"/>
                <a:gd name="connsiteX9" fmla="*/ 487943 w 2035649"/>
                <a:gd name="connsiteY9" fmla="*/ 1264630 h 1870344"/>
                <a:gd name="connsiteX10" fmla="*/ 0 w 2035649"/>
                <a:gd name="connsiteY10" fmla="*/ 776687 h 1870344"/>
                <a:gd name="connsiteX11" fmla="*/ 487943 w 2035649"/>
                <a:gd name="connsiteY11" fmla="*/ 0 h 1870344"/>
                <a:gd name="connsiteX0" fmla="*/ 487943 w 2035649"/>
                <a:gd name="connsiteY0" fmla="*/ 0 h 1870344"/>
                <a:gd name="connsiteX1" fmla="*/ 647448 w 2035649"/>
                <a:gd name="connsiteY1" fmla="*/ 4033 h 1870344"/>
                <a:gd name="connsiteX2" fmla="*/ 1965405 w 2035649"/>
                <a:gd name="connsiteY2" fmla="*/ 374107 h 1870344"/>
                <a:gd name="connsiteX3" fmla="*/ 2035649 w 2035649"/>
                <a:gd name="connsiteY3" fmla="*/ 416782 h 1870344"/>
                <a:gd name="connsiteX4" fmla="*/ 1805484 w 2035649"/>
                <a:gd name="connsiteY4" fmla="*/ 1317792 h 1870344"/>
                <a:gd name="connsiteX5" fmla="*/ 1197102 w 2035649"/>
                <a:gd name="connsiteY5" fmla="*/ 1870344 h 1870344"/>
                <a:gd name="connsiteX6" fmla="*/ 1164916 w 2035649"/>
                <a:gd name="connsiteY6" fmla="*/ 1850790 h 1870344"/>
                <a:gd name="connsiteX7" fmla="*/ 633154 w 2035649"/>
                <a:gd name="connsiteY7" fmla="*/ 1686707 h 1870344"/>
                <a:gd name="connsiteX8" fmla="*/ 487943 w 2035649"/>
                <a:gd name="connsiteY8" fmla="*/ 1679374 h 1870344"/>
                <a:gd name="connsiteX9" fmla="*/ 0 w 2035649"/>
                <a:gd name="connsiteY9" fmla="*/ 776687 h 1870344"/>
                <a:gd name="connsiteX10" fmla="*/ 487943 w 2035649"/>
                <a:gd name="connsiteY10" fmla="*/ 0 h 1870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35649" h="1870344">
                  <a:moveTo>
                    <a:pt x="487943" y="0"/>
                  </a:moveTo>
                  <a:lnTo>
                    <a:pt x="647448" y="4033"/>
                  </a:lnTo>
                  <a:cubicBezTo>
                    <a:pt x="1122923" y="28135"/>
                    <a:pt x="1570129" y="159381"/>
                    <a:pt x="1965405" y="374107"/>
                  </a:cubicBezTo>
                  <a:lnTo>
                    <a:pt x="2035649" y="416782"/>
                  </a:lnTo>
                  <a:lnTo>
                    <a:pt x="1805484" y="1317792"/>
                  </a:lnTo>
                  <a:lnTo>
                    <a:pt x="1197102" y="1870344"/>
                  </a:lnTo>
                  <a:lnTo>
                    <a:pt x="1164916" y="1850790"/>
                  </a:lnTo>
                  <a:cubicBezTo>
                    <a:pt x="1003924" y="1763334"/>
                    <a:pt x="824132" y="1706102"/>
                    <a:pt x="633154" y="1686707"/>
                  </a:cubicBezTo>
                  <a:lnTo>
                    <a:pt x="487943" y="1679374"/>
                  </a:lnTo>
                  <a:lnTo>
                    <a:pt x="0" y="776687"/>
                  </a:lnTo>
                  <a:lnTo>
                    <a:pt x="487943" y="0"/>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noAutofit/>
            </a:bodyPr>
            <a:lstStyle/>
            <a:p>
              <a:endParaRPr lang="en-US" sz="1350"/>
            </a:p>
          </p:txBody>
        </p:sp>
        <p:sp>
          <p:nvSpPr>
            <p:cNvPr id="55" name="Freeform: Shape 54">
              <a:extLst>
                <a:ext uri="{FF2B5EF4-FFF2-40B4-BE49-F238E27FC236}">
                  <a16:creationId xmlns:a16="http://schemas.microsoft.com/office/drawing/2014/main" id="{6508E1FB-9763-4A63-A164-6CDA7446C89E}"/>
                </a:ext>
              </a:extLst>
            </p:cNvPr>
            <p:cNvSpPr>
              <a:spLocks/>
            </p:cNvSpPr>
            <p:nvPr/>
          </p:nvSpPr>
          <p:spPr bwMode="auto">
            <a:xfrm>
              <a:off x="2138699" y="2720642"/>
              <a:ext cx="1785586" cy="1785661"/>
            </a:xfrm>
            <a:custGeom>
              <a:avLst/>
              <a:gdLst>
                <a:gd name="connsiteX0" fmla="*/ 1132562 w 1971862"/>
                <a:gd name="connsiteY0" fmla="*/ 0 h 1971945"/>
                <a:gd name="connsiteX1" fmla="*/ 1351994 w 1971862"/>
                <a:gd name="connsiteY1" fmla="*/ 379908 h 1971945"/>
                <a:gd name="connsiteX2" fmla="*/ 1773774 w 1971862"/>
                <a:gd name="connsiteY2" fmla="*/ 379908 h 1971945"/>
                <a:gd name="connsiteX3" fmla="*/ 1773774 w 1971862"/>
                <a:gd name="connsiteY3" fmla="*/ 1110150 h 1971945"/>
                <a:gd name="connsiteX4" fmla="*/ 1971862 w 1971862"/>
                <a:gd name="connsiteY4" fmla="*/ 1453105 h 1971945"/>
                <a:gd name="connsiteX5" fmla="*/ 1887584 w 1971862"/>
                <a:gd name="connsiteY5" fmla="*/ 1504305 h 1971945"/>
                <a:gd name="connsiteX6" fmla="*/ 1503967 w 1971862"/>
                <a:gd name="connsiteY6" fmla="*/ 1887922 h 1971945"/>
                <a:gd name="connsiteX7" fmla="*/ 1452922 w 1971862"/>
                <a:gd name="connsiteY7" fmla="*/ 1971945 h 1971945"/>
                <a:gd name="connsiteX8" fmla="*/ 1003931 w 1971862"/>
                <a:gd name="connsiteY8" fmla="*/ 1712486 h 1971945"/>
                <a:gd name="connsiteX9" fmla="*/ 476041 w 1971862"/>
                <a:gd name="connsiteY9" fmla="*/ 1712486 h 1971945"/>
                <a:gd name="connsiteX10" fmla="*/ 476041 w 1971862"/>
                <a:gd name="connsiteY10" fmla="*/ 1407434 h 1971945"/>
                <a:gd name="connsiteX11" fmla="*/ 0 w 1971862"/>
                <a:gd name="connsiteY11" fmla="*/ 1132343 h 1971945"/>
                <a:gd name="connsiteX12" fmla="*/ 111404 w 1971862"/>
                <a:gd name="connsiteY12" fmla="*/ 948968 h 1971945"/>
                <a:gd name="connsiteX13" fmla="*/ 948630 w 1971862"/>
                <a:gd name="connsiteY13" fmla="*/ 111741 h 1971945"/>
                <a:gd name="connsiteX0" fmla="*/ 1132562 w 1971862"/>
                <a:gd name="connsiteY0" fmla="*/ 0 h 1971945"/>
                <a:gd name="connsiteX1" fmla="*/ 1351994 w 1971862"/>
                <a:gd name="connsiteY1" fmla="*/ 379908 h 1971945"/>
                <a:gd name="connsiteX2" fmla="*/ 1773774 w 1971862"/>
                <a:gd name="connsiteY2" fmla="*/ 379908 h 1971945"/>
                <a:gd name="connsiteX3" fmla="*/ 1773774 w 1971862"/>
                <a:gd name="connsiteY3" fmla="*/ 1110150 h 1971945"/>
                <a:gd name="connsiteX4" fmla="*/ 1971862 w 1971862"/>
                <a:gd name="connsiteY4" fmla="*/ 1453105 h 1971945"/>
                <a:gd name="connsiteX5" fmla="*/ 1887584 w 1971862"/>
                <a:gd name="connsiteY5" fmla="*/ 1504305 h 1971945"/>
                <a:gd name="connsiteX6" fmla="*/ 1503967 w 1971862"/>
                <a:gd name="connsiteY6" fmla="*/ 1887922 h 1971945"/>
                <a:gd name="connsiteX7" fmla="*/ 1452922 w 1971862"/>
                <a:gd name="connsiteY7" fmla="*/ 1971945 h 1971945"/>
                <a:gd name="connsiteX8" fmla="*/ 1003931 w 1971862"/>
                <a:gd name="connsiteY8" fmla="*/ 1712486 h 1971945"/>
                <a:gd name="connsiteX9" fmla="*/ 476041 w 1971862"/>
                <a:gd name="connsiteY9" fmla="*/ 1712486 h 1971945"/>
                <a:gd name="connsiteX10" fmla="*/ 0 w 1971862"/>
                <a:gd name="connsiteY10" fmla="*/ 1132343 h 1971945"/>
                <a:gd name="connsiteX11" fmla="*/ 111404 w 1971862"/>
                <a:gd name="connsiteY11" fmla="*/ 948968 h 1971945"/>
                <a:gd name="connsiteX12" fmla="*/ 948630 w 1971862"/>
                <a:gd name="connsiteY12" fmla="*/ 111741 h 1971945"/>
                <a:gd name="connsiteX13" fmla="*/ 1132562 w 1971862"/>
                <a:gd name="connsiteY13" fmla="*/ 0 h 1971945"/>
                <a:gd name="connsiteX0" fmla="*/ 1132562 w 1971862"/>
                <a:gd name="connsiteY0" fmla="*/ 0 h 1971945"/>
                <a:gd name="connsiteX1" fmla="*/ 1351994 w 1971862"/>
                <a:gd name="connsiteY1" fmla="*/ 379908 h 1971945"/>
                <a:gd name="connsiteX2" fmla="*/ 1773774 w 1971862"/>
                <a:gd name="connsiteY2" fmla="*/ 379908 h 1971945"/>
                <a:gd name="connsiteX3" fmla="*/ 1773774 w 1971862"/>
                <a:gd name="connsiteY3" fmla="*/ 1110150 h 1971945"/>
                <a:gd name="connsiteX4" fmla="*/ 1971862 w 1971862"/>
                <a:gd name="connsiteY4" fmla="*/ 1453105 h 1971945"/>
                <a:gd name="connsiteX5" fmla="*/ 1887584 w 1971862"/>
                <a:gd name="connsiteY5" fmla="*/ 1504305 h 1971945"/>
                <a:gd name="connsiteX6" fmla="*/ 1503967 w 1971862"/>
                <a:gd name="connsiteY6" fmla="*/ 1887922 h 1971945"/>
                <a:gd name="connsiteX7" fmla="*/ 1452922 w 1971862"/>
                <a:gd name="connsiteY7" fmla="*/ 1971945 h 1971945"/>
                <a:gd name="connsiteX8" fmla="*/ 476041 w 1971862"/>
                <a:gd name="connsiteY8" fmla="*/ 1712486 h 1971945"/>
                <a:gd name="connsiteX9" fmla="*/ 0 w 1971862"/>
                <a:gd name="connsiteY9" fmla="*/ 1132343 h 1971945"/>
                <a:gd name="connsiteX10" fmla="*/ 111404 w 1971862"/>
                <a:gd name="connsiteY10" fmla="*/ 948968 h 1971945"/>
                <a:gd name="connsiteX11" fmla="*/ 948630 w 1971862"/>
                <a:gd name="connsiteY11" fmla="*/ 111741 h 1971945"/>
                <a:gd name="connsiteX12" fmla="*/ 1132562 w 1971862"/>
                <a:gd name="connsiteY12" fmla="*/ 0 h 1971945"/>
                <a:gd name="connsiteX0" fmla="*/ 1132562 w 1971862"/>
                <a:gd name="connsiteY0" fmla="*/ 0 h 1971945"/>
                <a:gd name="connsiteX1" fmla="*/ 1773774 w 1971862"/>
                <a:gd name="connsiteY1" fmla="*/ 379908 h 1971945"/>
                <a:gd name="connsiteX2" fmla="*/ 1773774 w 1971862"/>
                <a:gd name="connsiteY2" fmla="*/ 1110150 h 1971945"/>
                <a:gd name="connsiteX3" fmla="*/ 1971862 w 1971862"/>
                <a:gd name="connsiteY3" fmla="*/ 1453105 h 1971945"/>
                <a:gd name="connsiteX4" fmla="*/ 1887584 w 1971862"/>
                <a:gd name="connsiteY4" fmla="*/ 1504305 h 1971945"/>
                <a:gd name="connsiteX5" fmla="*/ 1503967 w 1971862"/>
                <a:gd name="connsiteY5" fmla="*/ 1887922 h 1971945"/>
                <a:gd name="connsiteX6" fmla="*/ 1452922 w 1971862"/>
                <a:gd name="connsiteY6" fmla="*/ 1971945 h 1971945"/>
                <a:gd name="connsiteX7" fmla="*/ 476041 w 1971862"/>
                <a:gd name="connsiteY7" fmla="*/ 1712486 h 1971945"/>
                <a:gd name="connsiteX8" fmla="*/ 0 w 1971862"/>
                <a:gd name="connsiteY8" fmla="*/ 1132343 h 1971945"/>
                <a:gd name="connsiteX9" fmla="*/ 111404 w 1971862"/>
                <a:gd name="connsiteY9" fmla="*/ 948968 h 1971945"/>
                <a:gd name="connsiteX10" fmla="*/ 948630 w 1971862"/>
                <a:gd name="connsiteY10" fmla="*/ 111741 h 1971945"/>
                <a:gd name="connsiteX11" fmla="*/ 1132562 w 1971862"/>
                <a:gd name="connsiteY11" fmla="*/ 0 h 1971945"/>
                <a:gd name="connsiteX0" fmla="*/ 1132562 w 1971862"/>
                <a:gd name="connsiteY0" fmla="*/ 0 h 1971945"/>
                <a:gd name="connsiteX1" fmla="*/ 1773774 w 1971862"/>
                <a:gd name="connsiteY1" fmla="*/ 379908 h 1971945"/>
                <a:gd name="connsiteX2" fmla="*/ 1971862 w 1971862"/>
                <a:gd name="connsiteY2" fmla="*/ 1453105 h 1971945"/>
                <a:gd name="connsiteX3" fmla="*/ 1887584 w 1971862"/>
                <a:gd name="connsiteY3" fmla="*/ 1504305 h 1971945"/>
                <a:gd name="connsiteX4" fmla="*/ 1503967 w 1971862"/>
                <a:gd name="connsiteY4" fmla="*/ 1887922 h 1971945"/>
                <a:gd name="connsiteX5" fmla="*/ 1452922 w 1971862"/>
                <a:gd name="connsiteY5" fmla="*/ 1971945 h 1971945"/>
                <a:gd name="connsiteX6" fmla="*/ 476041 w 1971862"/>
                <a:gd name="connsiteY6" fmla="*/ 1712486 h 1971945"/>
                <a:gd name="connsiteX7" fmla="*/ 0 w 1971862"/>
                <a:gd name="connsiteY7" fmla="*/ 1132343 h 1971945"/>
                <a:gd name="connsiteX8" fmla="*/ 111404 w 1971862"/>
                <a:gd name="connsiteY8" fmla="*/ 948968 h 1971945"/>
                <a:gd name="connsiteX9" fmla="*/ 948630 w 1971862"/>
                <a:gd name="connsiteY9" fmla="*/ 111741 h 1971945"/>
                <a:gd name="connsiteX10" fmla="*/ 1132562 w 1971862"/>
                <a:gd name="connsiteY10" fmla="*/ 0 h 19719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971862" h="1971945">
                  <a:moveTo>
                    <a:pt x="1132562" y="0"/>
                  </a:moveTo>
                  <a:lnTo>
                    <a:pt x="1773774" y="379908"/>
                  </a:lnTo>
                  <a:lnTo>
                    <a:pt x="1971862" y="1453105"/>
                  </a:lnTo>
                  <a:lnTo>
                    <a:pt x="1887584" y="1504305"/>
                  </a:lnTo>
                  <a:cubicBezTo>
                    <a:pt x="1736469" y="1606396"/>
                    <a:pt x="1606058" y="1736807"/>
                    <a:pt x="1503967" y="1887922"/>
                  </a:cubicBezTo>
                  <a:lnTo>
                    <a:pt x="1452922" y="1971945"/>
                  </a:lnTo>
                  <a:lnTo>
                    <a:pt x="476041" y="1712486"/>
                  </a:lnTo>
                  <a:lnTo>
                    <a:pt x="0" y="1132343"/>
                  </a:lnTo>
                  <a:lnTo>
                    <a:pt x="111404" y="948968"/>
                  </a:lnTo>
                  <a:cubicBezTo>
                    <a:pt x="334213" y="619166"/>
                    <a:pt x="618828" y="334551"/>
                    <a:pt x="948630" y="111741"/>
                  </a:cubicBezTo>
                  <a:lnTo>
                    <a:pt x="1132562" y="0"/>
                  </a:lnTo>
                  <a:close/>
                </a:path>
              </a:pathLst>
            </a:custGeom>
            <a:solidFill>
              <a:schemeClr val="accent5">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noAutofit/>
            </a:bodyPr>
            <a:lstStyle/>
            <a:p>
              <a:endParaRPr lang="en-US" sz="1350"/>
            </a:p>
          </p:txBody>
        </p:sp>
        <p:sp>
          <p:nvSpPr>
            <p:cNvPr id="56" name="Freeform: Shape 55">
              <a:extLst>
                <a:ext uri="{FF2B5EF4-FFF2-40B4-BE49-F238E27FC236}">
                  <a16:creationId xmlns:a16="http://schemas.microsoft.com/office/drawing/2014/main" id="{7822E558-67C7-4EEA-BB28-6A04F3D7AF18}"/>
                </a:ext>
              </a:extLst>
            </p:cNvPr>
            <p:cNvSpPr>
              <a:spLocks/>
            </p:cNvSpPr>
            <p:nvPr/>
          </p:nvSpPr>
          <p:spPr bwMode="auto">
            <a:xfrm>
              <a:off x="1760220" y="3746266"/>
              <a:ext cx="1694078" cy="1403009"/>
            </a:xfrm>
            <a:custGeom>
              <a:avLst/>
              <a:gdLst>
                <a:gd name="connsiteX0" fmla="*/ 417795 w 1870808"/>
                <a:gd name="connsiteY0" fmla="*/ 0 h 1549375"/>
                <a:gd name="connsiteX1" fmla="*/ 1870808 w 1870808"/>
                <a:gd name="connsiteY1" fmla="*/ 839451 h 1549375"/>
                <a:gd name="connsiteX2" fmla="*/ 1850790 w 1870808"/>
                <a:gd name="connsiteY2" fmla="*/ 872401 h 1549375"/>
                <a:gd name="connsiteX3" fmla="*/ 1679374 w 1870808"/>
                <a:gd name="connsiteY3" fmla="*/ 1549374 h 1549375"/>
                <a:gd name="connsiteX4" fmla="*/ 1679374 w 1870808"/>
                <a:gd name="connsiteY4" fmla="*/ 1549375 h 1549375"/>
                <a:gd name="connsiteX5" fmla="*/ 0 w 1870808"/>
                <a:gd name="connsiteY5" fmla="*/ 1549375 h 1549375"/>
                <a:gd name="connsiteX6" fmla="*/ 0 w 1870808"/>
                <a:gd name="connsiteY6" fmla="*/ 1549374 h 1549375"/>
                <a:gd name="connsiteX7" fmla="*/ 374108 w 1870808"/>
                <a:gd name="connsiteY7" fmla="*/ 71911 h 1549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70808" h="1549375">
                  <a:moveTo>
                    <a:pt x="417795" y="0"/>
                  </a:moveTo>
                  <a:lnTo>
                    <a:pt x="1870808" y="839451"/>
                  </a:lnTo>
                  <a:lnTo>
                    <a:pt x="1850790" y="872401"/>
                  </a:lnTo>
                  <a:cubicBezTo>
                    <a:pt x="1741471" y="1073640"/>
                    <a:pt x="1679374" y="1304255"/>
                    <a:pt x="1679374" y="1549374"/>
                  </a:cubicBezTo>
                  <a:lnTo>
                    <a:pt x="1679374" y="1549375"/>
                  </a:lnTo>
                  <a:lnTo>
                    <a:pt x="0" y="1549375"/>
                  </a:lnTo>
                  <a:lnTo>
                    <a:pt x="0" y="1549374"/>
                  </a:lnTo>
                  <a:cubicBezTo>
                    <a:pt x="0" y="1014414"/>
                    <a:pt x="135522" y="511107"/>
                    <a:pt x="374108" y="71911"/>
                  </a:cubicBez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noAutofit/>
            </a:bodyPr>
            <a:lstStyle/>
            <a:p>
              <a:endParaRPr lang="en-US" sz="1350"/>
            </a:p>
          </p:txBody>
        </p:sp>
        <p:sp>
          <p:nvSpPr>
            <p:cNvPr id="57" name="Freeform: Shape 56">
              <a:extLst>
                <a:ext uri="{FF2B5EF4-FFF2-40B4-BE49-F238E27FC236}">
                  <a16:creationId xmlns:a16="http://schemas.microsoft.com/office/drawing/2014/main" id="{28C668A7-EDFD-4585-A9F9-1A272F0494FA}"/>
                </a:ext>
              </a:extLst>
            </p:cNvPr>
            <p:cNvSpPr>
              <a:spLocks/>
            </p:cNvSpPr>
            <p:nvPr/>
          </p:nvSpPr>
          <p:spPr bwMode="auto">
            <a:xfrm>
              <a:off x="3164522" y="2342467"/>
              <a:ext cx="1402506" cy="1693937"/>
            </a:xfrm>
            <a:custGeom>
              <a:avLst/>
              <a:gdLst>
                <a:gd name="connsiteX0" fmla="*/ 1548818 w 1548819"/>
                <a:gd name="connsiteY0" fmla="*/ 0 h 1870653"/>
                <a:gd name="connsiteX1" fmla="*/ 1548819 w 1548819"/>
                <a:gd name="connsiteY1" fmla="*/ 0 h 1870653"/>
                <a:gd name="connsiteX2" fmla="*/ 1548819 w 1548819"/>
                <a:gd name="connsiteY2" fmla="*/ 1679374 h 1870653"/>
                <a:gd name="connsiteX3" fmla="*/ 1548818 w 1548819"/>
                <a:gd name="connsiteY3" fmla="*/ 1679374 h 1870653"/>
                <a:gd name="connsiteX4" fmla="*/ 871845 w 1548819"/>
                <a:gd name="connsiteY4" fmla="*/ 1850790 h 1870653"/>
                <a:gd name="connsiteX5" fmla="*/ 839150 w 1548819"/>
                <a:gd name="connsiteY5" fmla="*/ 1870653 h 1870653"/>
                <a:gd name="connsiteX6" fmla="*/ 0 w 1548819"/>
                <a:gd name="connsiteY6" fmla="*/ 417457 h 1870653"/>
                <a:gd name="connsiteX7" fmla="*/ 71355 w 1548819"/>
                <a:gd name="connsiteY7" fmla="*/ 374107 h 1870653"/>
                <a:gd name="connsiteX8" fmla="*/ 1548818 w 1548819"/>
                <a:gd name="connsiteY8" fmla="*/ 0 h 1870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48819" h="1870653">
                  <a:moveTo>
                    <a:pt x="1548818" y="0"/>
                  </a:moveTo>
                  <a:lnTo>
                    <a:pt x="1548819" y="0"/>
                  </a:lnTo>
                  <a:lnTo>
                    <a:pt x="1548819" y="1679374"/>
                  </a:lnTo>
                  <a:lnTo>
                    <a:pt x="1548818" y="1679374"/>
                  </a:lnTo>
                  <a:cubicBezTo>
                    <a:pt x="1303700" y="1679374"/>
                    <a:pt x="1073084" y="1741470"/>
                    <a:pt x="871845" y="1850790"/>
                  </a:cubicBezTo>
                  <a:lnTo>
                    <a:pt x="839150" y="1870653"/>
                  </a:lnTo>
                  <a:lnTo>
                    <a:pt x="0" y="417457"/>
                  </a:lnTo>
                  <a:lnTo>
                    <a:pt x="71355" y="374107"/>
                  </a:lnTo>
                  <a:cubicBezTo>
                    <a:pt x="510551" y="135522"/>
                    <a:pt x="1013858" y="0"/>
                    <a:pt x="1548818" y="0"/>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noAutofit/>
            </a:bodyPr>
            <a:lstStyle/>
            <a:p>
              <a:endParaRPr lang="en-US" sz="1350"/>
            </a:p>
          </p:txBody>
        </p:sp>
        <p:sp>
          <p:nvSpPr>
            <p:cNvPr id="58" name="Freeform: Shape 57">
              <a:extLst>
                <a:ext uri="{FF2B5EF4-FFF2-40B4-BE49-F238E27FC236}">
                  <a16:creationId xmlns:a16="http://schemas.microsoft.com/office/drawing/2014/main" id="{943456E7-4663-424B-B6B6-1531869C4712}"/>
                </a:ext>
              </a:extLst>
            </p:cNvPr>
            <p:cNvSpPr>
              <a:spLocks/>
            </p:cNvSpPr>
            <p:nvPr/>
          </p:nvSpPr>
          <p:spPr bwMode="auto">
            <a:xfrm>
              <a:off x="5209309" y="2720029"/>
              <a:ext cx="1786046" cy="1786273"/>
            </a:xfrm>
            <a:custGeom>
              <a:avLst/>
              <a:gdLst>
                <a:gd name="connsiteX0" fmla="*/ 838698 w 1972370"/>
                <a:gd name="connsiteY0" fmla="*/ 0 h 1972621"/>
                <a:gd name="connsiteX1" fmla="*/ 1023740 w 1972370"/>
                <a:gd name="connsiteY1" fmla="*/ 112416 h 1972621"/>
                <a:gd name="connsiteX2" fmla="*/ 1860967 w 1972370"/>
                <a:gd name="connsiteY2" fmla="*/ 949643 h 1972621"/>
                <a:gd name="connsiteX3" fmla="*/ 1972370 w 1972370"/>
                <a:gd name="connsiteY3" fmla="*/ 1133019 h 1972621"/>
                <a:gd name="connsiteX4" fmla="*/ 519449 w 1972370"/>
                <a:gd name="connsiteY4" fmla="*/ 1972621 h 1972621"/>
                <a:gd name="connsiteX5" fmla="*/ 468403 w 1972370"/>
                <a:gd name="connsiteY5" fmla="*/ 1888597 h 1972621"/>
                <a:gd name="connsiteX6" fmla="*/ 84786 w 1972370"/>
                <a:gd name="connsiteY6" fmla="*/ 1504980 h 1972621"/>
                <a:gd name="connsiteX7" fmla="*/ 0 w 1972370"/>
                <a:gd name="connsiteY7" fmla="*/ 1453471 h 1972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72370" h="1972621">
                  <a:moveTo>
                    <a:pt x="838698" y="0"/>
                  </a:moveTo>
                  <a:lnTo>
                    <a:pt x="1023740" y="112416"/>
                  </a:lnTo>
                  <a:cubicBezTo>
                    <a:pt x="1353542" y="335226"/>
                    <a:pt x="1638157" y="619841"/>
                    <a:pt x="1860967" y="949643"/>
                  </a:cubicBezTo>
                  <a:lnTo>
                    <a:pt x="1972370" y="1133019"/>
                  </a:lnTo>
                  <a:lnTo>
                    <a:pt x="519449" y="1972621"/>
                  </a:lnTo>
                  <a:lnTo>
                    <a:pt x="468403" y="1888597"/>
                  </a:lnTo>
                  <a:cubicBezTo>
                    <a:pt x="366312" y="1737482"/>
                    <a:pt x="235901" y="1607071"/>
                    <a:pt x="84786" y="1504980"/>
                  </a:cubicBezTo>
                  <a:lnTo>
                    <a:pt x="0" y="1453471"/>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noAutofit/>
            </a:bodyPr>
            <a:lstStyle/>
            <a:p>
              <a:endParaRPr lang="en-US" sz="1350"/>
            </a:p>
          </p:txBody>
        </p:sp>
        <p:sp>
          <p:nvSpPr>
            <p:cNvPr id="59" name="Freeform: Shape 58">
              <a:extLst>
                <a:ext uri="{FF2B5EF4-FFF2-40B4-BE49-F238E27FC236}">
                  <a16:creationId xmlns:a16="http://schemas.microsoft.com/office/drawing/2014/main" id="{0D1508C7-BB14-4310-9848-DD83CC6BCB0E}"/>
                </a:ext>
              </a:extLst>
            </p:cNvPr>
            <p:cNvSpPr/>
            <p:nvPr/>
          </p:nvSpPr>
          <p:spPr>
            <a:xfrm>
              <a:off x="2638188" y="3225365"/>
              <a:ext cx="3847820" cy="1923910"/>
            </a:xfrm>
            <a:custGeom>
              <a:avLst/>
              <a:gdLst>
                <a:gd name="connsiteX0" fmla="*/ 2124617 w 4249234"/>
                <a:gd name="connsiteY0" fmla="*/ 0 h 2124617"/>
                <a:gd name="connsiteX1" fmla="*/ 4249234 w 4249234"/>
                <a:gd name="connsiteY1" fmla="*/ 2124617 h 2124617"/>
                <a:gd name="connsiteX2" fmla="*/ 0 w 4249234"/>
                <a:gd name="connsiteY2" fmla="*/ 2124617 h 2124617"/>
                <a:gd name="connsiteX3" fmla="*/ 2124617 w 4249234"/>
                <a:gd name="connsiteY3" fmla="*/ 0 h 2124617"/>
              </a:gdLst>
              <a:ahLst/>
              <a:cxnLst>
                <a:cxn ang="0">
                  <a:pos x="connsiteX0" y="connsiteY0"/>
                </a:cxn>
                <a:cxn ang="0">
                  <a:pos x="connsiteX1" y="connsiteY1"/>
                </a:cxn>
                <a:cxn ang="0">
                  <a:pos x="connsiteX2" y="connsiteY2"/>
                </a:cxn>
                <a:cxn ang="0">
                  <a:pos x="connsiteX3" y="connsiteY3"/>
                </a:cxn>
              </a:cxnLst>
              <a:rect l="l" t="t" r="r" b="b"/>
              <a:pathLst>
                <a:path w="4249234" h="2124617">
                  <a:moveTo>
                    <a:pt x="2124617" y="0"/>
                  </a:moveTo>
                  <a:cubicBezTo>
                    <a:pt x="3298011" y="0"/>
                    <a:pt x="4249234" y="951223"/>
                    <a:pt x="4249234" y="2124617"/>
                  </a:cubicBezTo>
                  <a:lnTo>
                    <a:pt x="0" y="2124617"/>
                  </a:lnTo>
                  <a:cubicBezTo>
                    <a:pt x="0" y="951223"/>
                    <a:pt x="951223" y="0"/>
                    <a:pt x="2124617" y="0"/>
                  </a:cubicBezTo>
                  <a:close/>
                </a:path>
              </a:pathLst>
            </a:cu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61" name="TextBox 60">
              <a:extLst>
                <a:ext uri="{FF2B5EF4-FFF2-40B4-BE49-F238E27FC236}">
                  <a16:creationId xmlns:a16="http://schemas.microsoft.com/office/drawing/2014/main" id="{4D6DBD46-6DCC-404C-9798-DAEBD75EA4A7}"/>
                </a:ext>
              </a:extLst>
            </p:cNvPr>
            <p:cNvSpPr txBox="1"/>
            <p:nvPr/>
          </p:nvSpPr>
          <p:spPr>
            <a:xfrm>
              <a:off x="1799504" y="4326124"/>
              <a:ext cx="1055506" cy="362312"/>
            </a:xfrm>
            <a:prstGeom prst="rect">
              <a:avLst/>
            </a:prstGeom>
            <a:noFill/>
          </p:spPr>
          <p:txBody>
            <a:bodyPr wrap="none" rtlCol="0">
              <a:spAutoFit/>
            </a:bodyPr>
            <a:lstStyle/>
            <a:p>
              <a:pPr algn="ctr"/>
              <a:r>
                <a:rPr lang="en-US" sz="1350" dirty="0">
                  <a:solidFill>
                    <a:schemeClr val="bg2"/>
                  </a:solidFill>
                </a:rPr>
                <a:t>Very poor</a:t>
              </a:r>
            </a:p>
          </p:txBody>
        </p:sp>
        <p:sp>
          <p:nvSpPr>
            <p:cNvPr id="62" name="TextBox 61">
              <a:extLst>
                <a:ext uri="{FF2B5EF4-FFF2-40B4-BE49-F238E27FC236}">
                  <a16:creationId xmlns:a16="http://schemas.microsoft.com/office/drawing/2014/main" id="{DE38F44D-1337-4F31-BC7C-E47FF3DC413E}"/>
                </a:ext>
              </a:extLst>
            </p:cNvPr>
            <p:cNvSpPr txBox="1"/>
            <p:nvPr/>
          </p:nvSpPr>
          <p:spPr>
            <a:xfrm>
              <a:off x="2633246" y="3287866"/>
              <a:ext cx="621350" cy="362312"/>
            </a:xfrm>
            <a:prstGeom prst="rect">
              <a:avLst/>
            </a:prstGeom>
            <a:noFill/>
          </p:spPr>
          <p:txBody>
            <a:bodyPr wrap="none" rtlCol="0">
              <a:spAutoFit/>
            </a:bodyPr>
            <a:lstStyle/>
            <a:p>
              <a:pPr algn="ctr"/>
              <a:r>
                <a:rPr lang="en-US" sz="1350" dirty="0"/>
                <a:t>Poor</a:t>
              </a:r>
            </a:p>
          </p:txBody>
        </p:sp>
        <p:sp>
          <p:nvSpPr>
            <p:cNvPr id="63" name="TextBox 62">
              <a:extLst>
                <a:ext uri="{FF2B5EF4-FFF2-40B4-BE49-F238E27FC236}">
                  <a16:creationId xmlns:a16="http://schemas.microsoft.com/office/drawing/2014/main" id="{6CAA16E1-31F2-4437-A7C5-C0683564F839}"/>
                </a:ext>
              </a:extLst>
            </p:cNvPr>
            <p:cNvSpPr txBox="1"/>
            <p:nvPr/>
          </p:nvSpPr>
          <p:spPr>
            <a:xfrm>
              <a:off x="4857638" y="2659012"/>
              <a:ext cx="685529" cy="362312"/>
            </a:xfrm>
            <a:prstGeom prst="rect">
              <a:avLst/>
            </a:prstGeom>
            <a:noFill/>
          </p:spPr>
          <p:txBody>
            <a:bodyPr wrap="none" rtlCol="0">
              <a:spAutoFit/>
            </a:bodyPr>
            <a:lstStyle/>
            <a:p>
              <a:pPr algn="ctr"/>
              <a:r>
                <a:rPr lang="en-US" sz="1350" dirty="0"/>
                <a:t>Good</a:t>
              </a:r>
            </a:p>
          </p:txBody>
        </p:sp>
        <p:sp>
          <p:nvSpPr>
            <p:cNvPr id="64" name="TextBox 63">
              <a:extLst>
                <a:ext uri="{FF2B5EF4-FFF2-40B4-BE49-F238E27FC236}">
                  <a16:creationId xmlns:a16="http://schemas.microsoft.com/office/drawing/2014/main" id="{6E0B4E22-8968-46E5-BCCF-E26F2262EFCE}"/>
                </a:ext>
              </a:extLst>
            </p:cNvPr>
            <p:cNvSpPr txBox="1"/>
            <p:nvPr/>
          </p:nvSpPr>
          <p:spPr>
            <a:xfrm>
              <a:off x="5906470" y="3287866"/>
              <a:ext cx="698226" cy="362312"/>
            </a:xfrm>
            <a:prstGeom prst="rect">
              <a:avLst/>
            </a:prstGeom>
            <a:noFill/>
          </p:spPr>
          <p:txBody>
            <a:bodyPr wrap="none" rtlCol="0">
              <a:spAutoFit/>
            </a:bodyPr>
            <a:lstStyle/>
            <a:p>
              <a:pPr algn="ctr"/>
              <a:r>
                <a:rPr lang="en-US" sz="1350" dirty="0"/>
                <a:t>Great</a:t>
              </a:r>
            </a:p>
          </p:txBody>
        </p:sp>
        <p:sp>
          <p:nvSpPr>
            <p:cNvPr id="65" name="TextBox 64">
              <a:extLst>
                <a:ext uri="{FF2B5EF4-FFF2-40B4-BE49-F238E27FC236}">
                  <a16:creationId xmlns:a16="http://schemas.microsoft.com/office/drawing/2014/main" id="{FFD35F76-5544-46B1-B42E-F2A751CD7510}"/>
                </a:ext>
              </a:extLst>
            </p:cNvPr>
            <p:cNvSpPr txBox="1"/>
            <p:nvPr/>
          </p:nvSpPr>
          <p:spPr>
            <a:xfrm>
              <a:off x="6399111" y="4326124"/>
              <a:ext cx="984669" cy="362312"/>
            </a:xfrm>
            <a:prstGeom prst="rect">
              <a:avLst/>
            </a:prstGeom>
            <a:noFill/>
          </p:spPr>
          <p:txBody>
            <a:bodyPr wrap="none" rtlCol="0">
              <a:spAutoFit/>
            </a:bodyPr>
            <a:lstStyle/>
            <a:p>
              <a:pPr algn="ctr"/>
              <a:r>
                <a:rPr lang="en-US" sz="1350" dirty="0">
                  <a:solidFill>
                    <a:schemeClr val="bg2"/>
                  </a:solidFill>
                </a:rPr>
                <a:t>Excellent</a:t>
              </a:r>
            </a:p>
          </p:txBody>
        </p:sp>
        <p:sp>
          <p:nvSpPr>
            <p:cNvPr id="66" name="TextBox 65">
              <a:extLst>
                <a:ext uri="{FF2B5EF4-FFF2-40B4-BE49-F238E27FC236}">
                  <a16:creationId xmlns:a16="http://schemas.microsoft.com/office/drawing/2014/main" id="{A3534D52-CE85-408D-9E83-971DB18DFC0C}"/>
                </a:ext>
              </a:extLst>
            </p:cNvPr>
            <p:cNvSpPr txBox="1"/>
            <p:nvPr/>
          </p:nvSpPr>
          <p:spPr>
            <a:xfrm>
              <a:off x="3704449" y="2659012"/>
              <a:ext cx="536656" cy="362312"/>
            </a:xfrm>
            <a:prstGeom prst="rect">
              <a:avLst/>
            </a:prstGeom>
            <a:noFill/>
          </p:spPr>
          <p:txBody>
            <a:bodyPr wrap="none" rtlCol="0">
              <a:spAutoFit/>
            </a:bodyPr>
            <a:lstStyle/>
            <a:p>
              <a:pPr algn="ctr"/>
              <a:r>
                <a:rPr lang="en-US" sz="1350" dirty="0"/>
                <a:t>Fair</a:t>
              </a:r>
            </a:p>
          </p:txBody>
        </p:sp>
      </p:grpSp>
      <p:sp>
        <p:nvSpPr>
          <p:cNvPr id="70" name="TextBox 69">
            <a:extLst>
              <a:ext uri="{FF2B5EF4-FFF2-40B4-BE49-F238E27FC236}">
                <a16:creationId xmlns:a16="http://schemas.microsoft.com/office/drawing/2014/main" id="{3B0F329C-0D76-46D2-A002-0FD8CF9E46E8}"/>
              </a:ext>
            </a:extLst>
          </p:cNvPr>
          <p:cNvSpPr txBox="1"/>
          <p:nvPr/>
        </p:nvSpPr>
        <p:spPr>
          <a:xfrm>
            <a:off x="1850107" y="5229610"/>
            <a:ext cx="1285929" cy="646331"/>
          </a:xfrm>
          <a:prstGeom prst="rect">
            <a:avLst/>
          </a:prstGeom>
          <a:noFill/>
        </p:spPr>
        <p:txBody>
          <a:bodyPr wrap="none" rtlCol="0">
            <a:spAutoFit/>
          </a:bodyPr>
          <a:lstStyle/>
          <a:p>
            <a:pPr algn="ctr"/>
            <a:r>
              <a:rPr lang="en-US" sz="3600" cap="all" dirty="0">
                <a:solidFill>
                  <a:schemeClr val="bg1">
                    <a:lumMod val="50000"/>
                  </a:schemeClr>
                </a:solidFill>
              </a:rPr>
              <a:t>Poor</a:t>
            </a:r>
          </a:p>
        </p:txBody>
      </p:sp>
      <p:sp>
        <p:nvSpPr>
          <p:cNvPr id="71" name="TextBox 70">
            <a:extLst>
              <a:ext uri="{FF2B5EF4-FFF2-40B4-BE49-F238E27FC236}">
                <a16:creationId xmlns:a16="http://schemas.microsoft.com/office/drawing/2014/main" id="{E687CB62-E0B7-47D5-B728-DEBA08DC84A1}"/>
              </a:ext>
            </a:extLst>
          </p:cNvPr>
          <p:cNvSpPr txBox="1"/>
          <p:nvPr/>
        </p:nvSpPr>
        <p:spPr>
          <a:xfrm>
            <a:off x="5964681" y="5229610"/>
            <a:ext cx="1372492" cy="646331"/>
          </a:xfrm>
          <a:prstGeom prst="rect">
            <a:avLst/>
          </a:prstGeom>
          <a:noFill/>
        </p:spPr>
        <p:txBody>
          <a:bodyPr wrap="none" rtlCol="0">
            <a:spAutoFit/>
          </a:bodyPr>
          <a:lstStyle/>
          <a:p>
            <a:pPr algn="ctr"/>
            <a:r>
              <a:rPr lang="en-US" sz="3600" cap="all" dirty="0">
                <a:solidFill>
                  <a:schemeClr val="bg1">
                    <a:lumMod val="50000"/>
                  </a:schemeClr>
                </a:solidFill>
              </a:rPr>
              <a:t>Good</a:t>
            </a:r>
          </a:p>
        </p:txBody>
      </p:sp>
      <p:grpSp>
        <p:nvGrpSpPr>
          <p:cNvPr id="34" name="Group 33">
            <a:extLst>
              <a:ext uri="{FF2B5EF4-FFF2-40B4-BE49-F238E27FC236}">
                <a16:creationId xmlns:a16="http://schemas.microsoft.com/office/drawing/2014/main" id="{BA2C89C2-A550-452C-B018-BB6B2604327F}"/>
              </a:ext>
            </a:extLst>
          </p:cNvPr>
          <p:cNvGrpSpPr/>
          <p:nvPr/>
        </p:nvGrpSpPr>
        <p:grpSpPr>
          <a:xfrm>
            <a:off x="357899" y="1056925"/>
            <a:ext cx="2194560" cy="1413892"/>
            <a:chOff x="332936" y="2555951"/>
            <a:chExt cx="2926080" cy="1885189"/>
          </a:xfrm>
        </p:grpSpPr>
        <p:sp>
          <p:nvSpPr>
            <p:cNvPr id="35" name="TextBox 34">
              <a:extLst>
                <a:ext uri="{FF2B5EF4-FFF2-40B4-BE49-F238E27FC236}">
                  <a16:creationId xmlns:a16="http://schemas.microsoft.com/office/drawing/2014/main" id="{02A2EF8E-C951-4EDB-8BDA-3EC9C7BDE5AA}"/>
                </a:ext>
              </a:extLst>
            </p:cNvPr>
            <p:cNvSpPr txBox="1"/>
            <p:nvPr/>
          </p:nvSpPr>
          <p:spPr>
            <a:xfrm>
              <a:off x="332936" y="2555951"/>
              <a:ext cx="2926080" cy="533480"/>
            </a:xfrm>
            <a:prstGeom prst="rect">
              <a:avLst/>
            </a:prstGeom>
            <a:noFill/>
          </p:spPr>
          <p:txBody>
            <a:bodyPr wrap="square" lIns="0" rIns="0" rtlCol="0" anchor="b">
              <a:spAutoFit/>
            </a:bodyPr>
            <a:lstStyle/>
            <a:p>
              <a:pPr algn="r"/>
              <a:r>
                <a:rPr lang="en-US" sz="2000" b="1" noProof="1">
                  <a:solidFill>
                    <a:schemeClr val="bg1"/>
                  </a:solidFill>
                </a:rPr>
                <a:t>Lorem Ipsum</a:t>
              </a:r>
            </a:p>
          </p:txBody>
        </p:sp>
        <p:sp>
          <p:nvSpPr>
            <p:cNvPr id="36" name="TextBox 35">
              <a:extLst>
                <a:ext uri="{FF2B5EF4-FFF2-40B4-BE49-F238E27FC236}">
                  <a16:creationId xmlns:a16="http://schemas.microsoft.com/office/drawing/2014/main" id="{4F682585-AA34-40A5-9E12-B444F710F4F9}"/>
                </a:ext>
              </a:extLst>
            </p:cNvPr>
            <p:cNvSpPr txBox="1"/>
            <p:nvPr/>
          </p:nvSpPr>
          <p:spPr>
            <a:xfrm>
              <a:off x="332936" y="3086923"/>
              <a:ext cx="2926080" cy="1354217"/>
            </a:xfrm>
            <a:prstGeom prst="rect">
              <a:avLst/>
            </a:prstGeom>
            <a:noFill/>
          </p:spPr>
          <p:txBody>
            <a:bodyPr wrap="square" lIns="0" rIns="0" rtlCol="0" anchor="t">
              <a:spAutoFit/>
            </a:bodyPr>
            <a:lstStyle/>
            <a:p>
              <a:pPr algn="just">
                <a:spcAft>
                  <a:spcPts val="900"/>
                </a:spcAft>
              </a:pPr>
              <a:r>
                <a:rPr lang="en-US" sz="1000" noProof="1">
                  <a:solidFill>
                    <a:schemeClr val="tx1">
                      <a:lumMod val="50000"/>
                      <a:lumOff val="50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37" name="Group 36">
            <a:extLst>
              <a:ext uri="{FF2B5EF4-FFF2-40B4-BE49-F238E27FC236}">
                <a16:creationId xmlns:a16="http://schemas.microsoft.com/office/drawing/2014/main" id="{13FCF8C6-F7CB-40E2-BF6F-271792FDDCA8}"/>
              </a:ext>
            </a:extLst>
          </p:cNvPr>
          <p:cNvGrpSpPr/>
          <p:nvPr/>
        </p:nvGrpSpPr>
        <p:grpSpPr>
          <a:xfrm>
            <a:off x="6595100" y="1056925"/>
            <a:ext cx="2194560" cy="1413892"/>
            <a:chOff x="332936" y="2555951"/>
            <a:chExt cx="2926080" cy="1885189"/>
          </a:xfrm>
        </p:grpSpPr>
        <p:sp>
          <p:nvSpPr>
            <p:cNvPr id="50" name="TextBox 49">
              <a:extLst>
                <a:ext uri="{FF2B5EF4-FFF2-40B4-BE49-F238E27FC236}">
                  <a16:creationId xmlns:a16="http://schemas.microsoft.com/office/drawing/2014/main" id="{7E702B07-BA12-4837-B07B-A8DAEAEB0B73}"/>
                </a:ext>
              </a:extLst>
            </p:cNvPr>
            <p:cNvSpPr txBox="1"/>
            <p:nvPr/>
          </p:nvSpPr>
          <p:spPr>
            <a:xfrm>
              <a:off x="332936" y="2555951"/>
              <a:ext cx="2926080" cy="533480"/>
            </a:xfrm>
            <a:prstGeom prst="rect">
              <a:avLst/>
            </a:prstGeom>
            <a:noFill/>
          </p:spPr>
          <p:txBody>
            <a:bodyPr wrap="square" lIns="0" rIns="0" rtlCol="0" anchor="b">
              <a:spAutoFit/>
            </a:bodyPr>
            <a:lstStyle/>
            <a:p>
              <a:r>
                <a:rPr lang="en-US" sz="2000" b="1" noProof="1">
                  <a:solidFill>
                    <a:schemeClr val="bg1"/>
                  </a:solidFill>
                </a:rPr>
                <a:t>Lorem Ipsum</a:t>
              </a:r>
            </a:p>
          </p:txBody>
        </p:sp>
        <p:sp>
          <p:nvSpPr>
            <p:cNvPr id="51" name="TextBox 50">
              <a:extLst>
                <a:ext uri="{FF2B5EF4-FFF2-40B4-BE49-F238E27FC236}">
                  <a16:creationId xmlns:a16="http://schemas.microsoft.com/office/drawing/2014/main" id="{05CCE58B-635D-4520-B71B-44EA6342F00A}"/>
                </a:ext>
              </a:extLst>
            </p:cNvPr>
            <p:cNvSpPr txBox="1"/>
            <p:nvPr/>
          </p:nvSpPr>
          <p:spPr>
            <a:xfrm>
              <a:off x="332936" y="3086923"/>
              <a:ext cx="2926080" cy="1354217"/>
            </a:xfrm>
            <a:prstGeom prst="rect">
              <a:avLst/>
            </a:prstGeom>
            <a:noFill/>
          </p:spPr>
          <p:txBody>
            <a:bodyPr wrap="square" lIns="0" rIns="0" rtlCol="0" anchor="t">
              <a:spAutoFit/>
            </a:bodyPr>
            <a:lstStyle/>
            <a:p>
              <a:pPr algn="just">
                <a:spcAft>
                  <a:spcPts val="900"/>
                </a:spcAft>
              </a:pPr>
              <a:r>
                <a:rPr lang="en-US" sz="1000" noProof="1">
                  <a:solidFill>
                    <a:schemeClr val="tx1">
                      <a:lumMod val="50000"/>
                      <a:lumOff val="50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52" name="Group 51">
            <a:extLst>
              <a:ext uri="{FF2B5EF4-FFF2-40B4-BE49-F238E27FC236}">
                <a16:creationId xmlns:a16="http://schemas.microsoft.com/office/drawing/2014/main" id="{1A3727D5-0A01-40BD-B6B2-FF7DC2B23AB7}"/>
              </a:ext>
            </a:extLst>
          </p:cNvPr>
          <p:cNvGrpSpPr/>
          <p:nvPr/>
        </p:nvGrpSpPr>
        <p:grpSpPr>
          <a:xfrm>
            <a:off x="7406631" y="2690633"/>
            <a:ext cx="1383029" cy="1721668"/>
            <a:chOff x="8921977" y="4001571"/>
            <a:chExt cx="2926080" cy="2295556"/>
          </a:xfrm>
        </p:grpSpPr>
        <p:sp>
          <p:nvSpPr>
            <p:cNvPr id="72" name="TextBox 71">
              <a:extLst>
                <a:ext uri="{FF2B5EF4-FFF2-40B4-BE49-F238E27FC236}">
                  <a16:creationId xmlns:a16="http://schemas.microsoft.com/office/drawing/2014/main" id="{6F3B8BB1-54AD-4BC6-ACE5-7BB6FC2A269B}"/>
                </a:ext>
              </a:extLst>
            </p:cNvPr>
            <p:cNvSpPr txBox="1"/>
            <p:nvPr/>
          </p:nvSpPr>
          <p:spPr>
            <a:xfrm>
              <a:off x="8921977" y="4001571"/>
              <a:ext cx="2926080" cy="533480"/>
            </a:xfrm>
            <a:prstGeom prst="rect">
              <a:avLst/>
            </a:prstGeom>
            <a:noFill/>
          </p:spPr>
          <p:txBody>
            <a:bodyPr wrap="square" lIns="0" rIns="0" rtlCol="0" anchor="b">
              <a:spAutoFit/>
            </a:bodyPr>
            <a:lstStyle/>
            <a:p>
              <a:r>
                <a:rPr lang="en-US" sz="2000" b="1" noProof="1">
                  <a:solidFill>
                    <a:schemeClr val="bg1"/>
                  </a:solidFill>
                </a:rPr>
                <a:t>Lorem Ipsum</a:t>
              </a:r>
            </a:p>
          </p:txBody>
        </p:sp>
        <p:sp>
          <p:nvSpPr>
            <p:cNvPr id="73" name="TextBox 72">
              <a:extLst>
                <a:ext uri="{FF2B5EF4-FFF2-40B4-BE49-F238E27FC236}">
                  <a16:creationId xmlns:a16="http://schemas.microsoft.com/office/drawing/2014/main" id="{8688E0A9-9E5C-471A-ABA3-98D89B18ADBA}"/>
                </a:ext>
              </a:extLst>
            </p:cNvPr>
            <p:cNvSpPr txBox="1"/>
            <p:nvPr/>
          </p:nvSpPr>
          <p:spPr>
            <a:xfrm>
              <a:off x="8921977" y="4532543"/>
              <a:ext cx="2926080" cy="1764584"/>
            </a:xfrm>
            <a:prstGeom prst="rect">
              <a:avLst/>
            </a:prstGeom>
            <a:noFill/>
          </p:spPr>
          <p:txBody>
            <a:bodyPr wrap="square" lIns="0" rIns="0" rtlCol="0" anchor="t">
              <a:spAutoFit/>
            </a:bodyPr>
            <a:lstStyle/>
            <a:p>
              <a:pPr algn="just"/>
              <a:r>
                <a:rPr lang="en-US" sz="1000" noProof="1">
                  <a:solidFill>
                    <a:schemeClr val="tx1">
                      <a:lumMod val="50000"/>
                      <a:lumOff val="50000"/>
                    </a:schemeClr>
                  </a:solidFill>
                </a:rPr>
                <a:t>Lorem ipsum dolor sit amet, nibh est. A magna maecenas, quam magna nec quis, lorem nunc. Suspendisse viverra sodales mauris, cras pharetra proin egestas arcu erat dolor. </a:t>
              </a:r>
            </a:p>
          </p:txBody>
        </p:sp>
      </p:grpSp>
      <p:grpSp>
        <p:nvGrpSpPr>
          <p:cNvPr id="74" name="Group 73">
            <a:extLst>
              <a:ext uri="{FF2B5EF4-FFF2-40B4-BE49-F238E27FC236}">
                <a16:creationId xmlns:a16="http://schemas.microsoft.com/office/drawing/2014/main" id="{8F24EF3E-9AA8-4B1F-886F-CEF96B432002}"/>
              </a:ext>
            </a:extLst>
          </p:cNvPr>
          <p:cNvGrpSpPr/>
          <p:nvPr/>
        </p:nvGrpSpPr>
        <p:grpSpPr>
          <a:xfrm>
            <a:off x="357899" y="2690633"/>
            <a:ext cx="1383029" cy="1721668"/>
            <a:chOff x="332936" y="4580523"/>
            <a:chExt cx="2926080" cy="2295556"/>
          </a:xfrm>
        </p:grpSpPr>
        <p:sp>
          <p:nvSpPr>
            <p:cNvPr id="75" name="TextBox 74">
              <a:extLst>
                <a:ext uri="{FF2B5EF4-FFF2-40B4-BE49-F238E27FC236}">
                  <a16:creationId xmlns:a16="http://schemas.microsoft.com/office/drawing/2014/main" id="{1B953DA3-B0EC-48FF-846E-1FC5E0978406}"/>
                </a:ext>
              </a:extLst>
            </p:cNvPr>
            <p:cNvSpPr txBox="1"/>
            <p:nvPr/>
          </p:nvSpPr>
          <p:spPr>
            <a:xfrm>
              <a:off x="332936" y="4580523"/>
              <a:ext cx="2926080" cy="533480"/>
            </a:xfrm>
            <a:prstGeom prst="rect">
              <a:avLst/>
            </a:prstGeom>
            <a:noFill/>
          </p:spPr>
          <p:txBody>
            <a:bodyPr wrap="square" lIns="0" rIns="0" rtlCol="0" anchor="b">
              <a:spAutoFit/>
            </a:bodyPr>
            <a:lstStyle/>
            <a:p>
              <a:pPr algn="r"/>
              <a:r>
                <a:rPr lang="en-US" sz="2000" b="1" noProof="1">
                  <a:solidFill>
                    <a:schemeClr val="bg1"/>
                  </a:solidFill>
                </a:rPr>
                <a:t>Lorem Ipsum</a:t>
              </a:r>
            </a:p>
          </p:txBody>
        </p:sp>
        <p:sp>
          <p:nvSpPr>
            <p:cNvPr id="76" name="TextBox 75">
              <a:extLst>
                <a:ext uri="{FF2B5EF4-FFF2-40B4-BE49-F238E27FC236}">
                  <a16:creationId xmlns:a16="http://schemas.microsoft.com/office/drawing/2014/main" id="{75873CAF-8DA8-4EC4-B182-9165B8993160}"/>
                </a:ext>
              </a:extLst>
            </p:cNvPr>
            <p:cNvSpPr txBox="1"/>
            <p:nvPr/>
          </p:nvSpPr>
          <p:spPr>
            <a:xfrm>
              <a:off x="332936" y="5111495"/>
              <a:ext cx="2926080" cy="1764584"/>
            </a:xfrm>
            <a:prstGeom prst="rect">
              <a:avLst/>
            </a:prstGeom>
            <a:noFill/>
          </p:spPr>
          <p:txBody>
            <a:bodyPr wrap="square" lIns="0" rIns="0" rtlCol="0" anchor="t">
              <a:spAutoFit/>
            </a:bodyPr>
            <a:lstStyle/>
            <a:p>
              <a:pPr algn="just"/>
              <a:r>
                <a:rPr lang="en-US" sz="1000" noProof="1">
                  <a:solidFill>
                    <a:schemeClr val="tx1">
                      <a:lumMod val="50000"/>
                      <a:lumOff val="50000"/>
                    </a:schemeClr>
                  </a:solidFill>
                </a:rPr>
                <a:t>Lorem ipsum dolor sit amet, nibh est. A magna maecenas, quam magna nec quis, lorem nunc. Suspendisse viverra sodales mauris, cras pharetra proin egestas arcu erat dolor. </a:t>
              </a:r>
            </a:p>
          </p:txBody>
        </p:sp>
      </p:grpSp>
    </p:spTree>
    <p:extLst>
      <p:ext uri="{BB962C8B-B14F-4D97-AF65-F5344CB8AC3E}">
        <p14:creationId xmlns:p14="http://schemas.microsoft.com/office/powerpoint/2010/main" val="5239730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10277</TotalTime>
  <Words>763</Words>
  <PresentationFormat>On-screen Show (4:3)</PresentationFormat>
  <Paragraphs>76</Paragraphs>
  <Slides>5</Slides>
  <Notes>5</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5</vt:i4>
      </vt:variant>
    </vt:vector>
  </HeadingPairs>
  <TitlesOfParts>
    <vt:vector size="13" baseType="lpstr">
      <vt:lpstr>Arial</vt:lpstr>
      <vt:lpstr>Calibri</vt:lpstr>
      <vt:lpstr>Calibri Light</vt:lpstr>
      <vt:lpstr>Helvetica</vt:lpstr>
      <vt:lpstr>Open Sans</vt:lpstr>
      <vt:lpstr>Template PresentationGO</vt:lpstr>
      <vt:lpstr>Template PresentationGO Dark</vt:lpstr>
      <vt:lpstr>Custom Design</vt:lpstr>
      <vt:lpstr>Radial Gauge Chart – Slide Template</vt:lpstr>
      <vt:lpstr>Radial Gauge Chart – Slide Template</vt:lpstr>
      <vt:lpstr>Radial Gauge Chart – Slide Template</vt:lpstr>
      <vt:lpstr>Radial Gauge Chart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Radial Gauge Chart</dc:title>
  <dc:creator>PresentationGO.com</dc:creator>
  <dc:description>© Copyright PresentationGO.com</dc:description>
  <dcterms:created xsi:type="dcterms:W3CDTF">2014-11-26T05:14:11Z</dcterms:created>
  <dcterms:modified xsi:type="dcterms:W3CDTF">2020-06-02T23:32:21Z</dcterms:modified>
  <cp:category>Charts &amp; Diagrams</cp:category>
</cp:coreProperties>
</file>