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6" r:id="rId1"/>
    <p:sldMasterId id="2147483703" r:id="rId2"/>
    <p:sldMasterId id="2147483692" r:id="rId3"/>
  </p:sldMasterIdLst>
  <p:notesMasterIdLst>
    <p:notesMasterId r:id="rId9"/>
  </p:notesMasterIdLst>
  <p:sldIdLst>
    <p:sldId id="352" r:id="rId4"/>
    <p:sldId id="363" r:id="rId5"/>
    <p:sldId id="362" r:id="rId6"/>
    <p:sldId id="364" r:id="rId7"/>
    <p:sldId id="307"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B323B"/>
    <a:srgbClr val="EB1E42"/>
    <a:srgbClr val="FFDB55"/>
    <a:srgbClr val="05ACC7"/>
    <a:srgbClr val="C13018"/>
    <a:srgbClr val="F36F13"/>
    <a:srgbClr val="A2B969"/>
    <a:srgbClr val="063951"/>
    <a:srgbClr val="F16077"/>
    <a:srgbClr val="DF361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41" autoAdjust="0"/>
    <p:restoredTop sz="96433" autoAdjust="0"/>
  </p:normalViewPr>
  <p:slideViewPr>
    <p:cSldViewPr snapToGrid="0" showGuides="1">
      <p:cViewPr>
        <p:scale>
          <a:sx n="100" d="100"/>
          <a:sy n="100" d="100"/>
        </p:scale>
        <p:origin x="2346" y="12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viewProps" Target="viewProps.xml"/><Relationship Id="rId5" Type="http://schemas.openxmlformats.org/officeDocument/2006/relationships/slide" Target="slides/slide2.xml"/><Relationship Id="rId10"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389243F-B1BB-4202-BD78-416ACA555174}" type="datetimeFigureOut">
              <a:rPr lang="en-US" smtClean="0"/>
              <a:t>6/2/2020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8D2766-C49B-4C1A-9FEE-6F146754B02B}" type="slidenum">
              <a:rPr lang="en-US" smtClean="0"/>
              <a:t>‹#›</a:t>
            </a:fld>
            <a:endParaRPr lang="en-US"/>
          </a:p>
        </p:txBody>
      </p:sp>
    </p:spTree>
    <p:extLst>
      <p:ext uri="{BB962C8B-B14F-4D97-AF65-F5344CB8AC3E}">
        <p14:creationId xmlns:p14="http://schemas.microsoft.com/office/powerpoint/2010/main" val="40640412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1</a:t>
            </a:fld>
            <a:endParaRPr lang="en-US"/>
          </a:p>
        </p:txBody>
      </p:sp>
    </p:spTree>
    <p:extLst>
      <p:ext uri="{BB962C8B-B14F-4D97-AF65-F5344CB8AC3E}">
        <p14:creationId xmlns:p14="http://schemas.microsoft.com/office/powerpoint/2010/main" val="14070013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2</a:t>
            </a:fld>
            <a:endParaRPr lang="en-US"/>
          </a:p>
        </p:txBody>
      </p:sp>
    </p:spTree>
    <p:extLst>
      <p:ext uri="{BB962C8B-B14F-4D97-AF65-F5344CB8AC3E}">
        <p14:creationId xmlns:p14="http://schemas.microsoft.com/office/powerpoint/2010/main" val="4026963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3</a:t>
            </a:fld>
            <a:endParaRPr lang="en-US"/>
          </a:p>
        </p:txBody>
      </p:sp>
    </p:spTree>
    <p:extLst>
      <p:ext uri="{BB962C8B-B14F-4D97-AF65-F5344CB8AC3E}">
        <p14:creationId xmlns:p14="http://schemas.microsoft.com/office/powerpoint/2010/main" val="29299884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4</a:t>
            </a:fld>
            <a:endParaRPr lang="en-US"/>
          </a:p>
        </p:txBody>
      </p:sp>
    </p:spTree>
    <p:extLst>
      <p:ext uri="{BB962C8B-B14F-4D97-AF65-F5344CB8AC3E}">
        <p14:creationId xmlns:p14="http://schemas.microsoft.com/office/powerpoint/2010/main" val="407080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a:t>© Copyright </a:t>
            </a:r>
            <a:r>
              <a:rPr lang="en-US" b="1" dirty="0"/>
              <a:t>PresentationGO.com</a:t>
            </a:r>
            <a:r>
              <a:rPr lang="en-US" dirty="0"/>
              <a:t> – The free PowerPoint and Google Slides template library</a:t>
            </a:r>
          </a:p>
        </p:txBody>
      </p:sp>
      <p:sp>
        <p:nvSpPr>
          <p:cNvPr id="4" name="Slide Number Placeholder 3"/>
          <p:cNvSpPr>
            <a:spLocks noGrp="1"/>
          </p:cNvSpPr>
          <p:nvPr>
            <p:ph type="sldNum" sz="quarter" idx="10"/>
          </p:nvPr>
        </p:nvSpPr>
        <p:spPr/>
        <p:txBody>
          <a:bodyPr/>
          <a:lstStyle/>
          <a:p>
            <a:fld id="{B68D2766-C49B-4C1A-9FEE-6F146754B02B}" type="slidenum">
              <a:rPr lang="en-US" smtClean="0"/>
              <a:t>5</a:t>
            </a:fld>
            <a:endParaRPr lang="en-US"/>
          </a:p>
        </p:txBody>
      </p:sp>
    </p:spTree>
    <p:extLst>
      <p:ext uri="{BB962C8B-B14F-4D97-AF65-F5344CB8AC3E}">
        <p14:creationId xmlns:p14="http://schemas.microsoft.com/office/powerpoint/2010/main" val="30193266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hyperlink" Target="https://www.presentationgo.com/" TargetMode="External"/><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28886958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38200" y="163481"/>
            <a:ext cx="10515600" cy="739056"/>
          </a:xfrm>
        </p:spPr>
        <p:txBody>
          <a:bodyPr>
            <a:normAutofit/>
          </a:bodyPr>
          <a:lstStyle>
            <a:lvl1pPr>
              <a:defRPr sz="3600"/>
            </a:lvl1pPr>
          </a:lstStyle>
          <a:p>
            <a:r>
              <a:rPr lang="en-US" dirty="0"/>
              <a:t>Click to edit Master title style</a:t>
            </a:r>
          </a:p>
        </p:txBody>
      </p:sp>
    </p:spTree>
    <p:extLst>
      <p:ext uri="{BB962C8B-B14F-4D97-AF65-F5344CB8AC3E}">
        <p14:creationId xmlns:p14="http://schemas.microsoft.com/office/powerpoint/2010/main" val="1508921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esigned by PresentationGo">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5" name="Rectangle 4"/>
          <p:cNvSpPr/>
          <p:nvPr userDrawn="1"/>
        </p:nvSpPr>
        <p:spPr>
          <a:xfrm>
            <a:off x="0" y="3152956"/>
            <a:ext cx="12192000" cy="55209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www</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800" b="0" i="0" u="none" strike="noStrike" kern="1200" cap="none" spc="0" normalizeH="0" baseline="0" noProof="0">
                <a:ln>
                  <a:noFill/>
                </a:ln>
                <a:solidFill>
                  <a:srgbClr val="A5CD00"/>
                </a:solidFill>
                <a:effectLst/>
                <a:uLnTx/>
                <a:uFillTx/>
                <a:latin typeface="+mn-lt"/>
                <a:ea typeface="+mn-ea"/>
                <a:cs typeface="+mn-cs"/>
              </a:rPr>
              <a:t>PresentationGO</a:t>
            </a:r>
            <a:r>
              <a:rPr kumimoji="0" lang="en-US" sz="2000" b="0" i="0" u="none" strike="noStrike" kern="1200" cap="none" spc="0" normalizeH="0" baseline="0" noProof="0">
                <a:ln>
                  <a:noFill/>
                </a:ln>
                <a:solidFill>
                  <a:schemeClr val="bg1">
                    <a:lumMod val="50000"/>
                  </a:schemeClr>
                </a:solidFill>
                <a:effectLst/>
                <a:uLnTx/>
                <a:uFillTx/>
                <a:latin typeface="+mn-lt"/>
                <a:ea typeface="+mn-ea"/>
                <a:cs typeface="+mn-cs"/>
              </a:rPr>
              <a:t>.</a:t>
            </a:r>
            <a:r>
              <a:rPr kumimoji="0" lang="en-US" sz="2000" b="0" i="0" u="none" strike="noStrike" kern="1200" cap="none" spc="0" normalizeH="0" baseline="0" noProof="0" dirty="0">
                <a:ln>
                  <a:noFill/>
                </a:ln>
                <a:solidFill>
                  <a:schemeClr val="bg1">
                    <a:lumMod val="50000"/>
                  </a:schemeClr>
                </a:solidFill>
                <a:effectLst/>
                <a:uLnTx/>
                <a:uFillTx/>
                <a:latin typeface="+mn-lt"/>
                <a:ea typeface="+mn-ea"/>
                <a:cs typeface="+mn-cs"/>
              </a:rPr>
              <a:t>com</a:t>
            </a:r>
            <a:endParaRPr kumimoji="0" lang="en-US" sz="2800" b="0" i="0" u="none" strike="noStrike" kern="1200" cap="none" spc="0" normalizeH="0" baseline="0" noProof="0" dirty="0">
              <a:ln>
                <a:noFill/>
              </a:ln>
              <a:solidFill>
                <a:schemeClr val="bg1">
                  <a:lumMod val="50000"/>
                </a:schemeClr>
              </a:solidFill>
              <a:effectLst/>
              <a:uLnTx/>
              <a:uFillTx/>
              <a:latin typeface="+mn-lt"/>
              <a:ea typeface="+mn-ea"/>
              <a:cs typeface="+mn-cs"/>
            </a:endParaRPr>
          </a:p>
        </p:txBody>
      </p:sp>
      <p:sp>
        <p:nvSpPr>
          <p:cNvPr id="6" name="Rectangle 5">
            <a:hlinkClick r:id="rId2"/>
          </p:cNvPr>
          <p:cNvSpPr/>
          <p:nvPr userDrawn="1"/>
        </p:nvSpPr>
        <p:spPr>
          <a:xfrm>
            <a:off x="2731912" y="3071723"/>
            <a:ext cx="6728177" cy="714554"/>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extBox 1"/>
          <p:cNvSpPr txBox="1"/>
          <p:nvPr userDrawn="1"/>
        </p:nvSpPr>
        <p:spPr>
          <a:xfrm>
            <a:off x="4123473" y="5982900"/>
            <a:ext cx="3945053" cy="646331"/>
          </a:xfrm>
          <a:prstGeom prst="rect">
            <a:avLst/>
          </a:prstGeom>
          <a:noFill/>
        </p:spPr>
        <p:txBody>
          <a:bodyPr wrap="square" rtlCol="0" anchor="ctr">
            <a:spAutoFit/>
          </a:bodyPr>
          <a:lstStyle/>
          <a:p>
            <a:pPr algn="ctr"/>
            <a:r>
              <a:rPr lang="en-US" sz="1800" dirty="0">
                <a:solidFill>
                  <a:srgbClr val="A5CD00"/>
                </a:solidFill>
              </a:rPr>
              <a:t>T</a:t>
            </a:r>
            <a:r>
              <a:rPr lang="en-US" sz="1800" baseline="0" dirty="0">
                <a:solidFill>
                  <a:srgbClr val="A5CD00"/>
                </a:solidFill>
              </a:rPr>
              <a:t>he free PowerPoint and Google Slides template library</a:t>
            </a:r>
            <a:endParaRPr lang="en-US" sz="1800" dirty="0">
              <a:solidFill>
                <a:srgbClr val="A5CD00"/>
              </a:solidFill>
            </a:endParaRPr>
          </a:p>
        </p:txBody>
      </p:sp>
      <p:grpSp>
        <p:nvGrpSpPr>
          <p:cNvPr id="8" name="Group 7"/>
          <p:cNvGrpSpPr/>
          <p:nvPr userDrawn="1"/>
        </p:nvGrpSpPr>
        <p:grpSpPr>
          <a:xfrm>
            <a:off x="4983933" y="2633133"/>
            <a:ext cx="2224135" cy="369332"/>
            <a:chOff x="3459936" y="2633133"/>
            <a:chExt cx="2224135" cy="369332"/>
          </a:xfrm>
        </p:grpSpPr>
        <p:sp>
          <p:nvSpPr>
            <p:cNvPr id="9" name="TextBox 8"/>
            <p:cNvSpPr txBox="1"/>
            <p:nvPr userDrawn="1"/>
          </p:nvSpPr>
          <p:spPr>
            <a:xfrm>
              <a:off x="3459936" y="2633133"/>
              <a:ext cx="2224135" cy="369332"/>
            </a:xfrm>
            <a:prstGeom prst="rect">
              <a:avLst/>
            </a:prstGeom>
            <a:noFill/>
          </p:spPr>
          <p:txBody>
            <a:bodyPr wrap="none" rtlCol="0" anchor="ctr">
              <a:spAutoFit/>
            </a:bodyPr>
            <a:lstStyle/>
            <a:p>
              <a:pPr algn="ctr"/>
              <a:r>
                <a:rPr lang="en-US">
                  <a:solidFill>
                    <a:schemeClr val="bg1"/>
                  </a:solidFill>
                  <a:effectLst/>
                </a:rPr>
                <a:t>Designed</a:t>
              </a:r>
              <a:r>
                <a:rPr lang="en-US" baseline="0">
                  <a:solidFill>
                    <a:schemeClr val="bg1"/>
                  </a:solidFill>
                  <a:effectLst/>
                </a:rPr>
                <a:t> with         by</a:t>
              </a:r>
              <a:endParaRPr lang="en-US" dirty="0">
                <a:solidFill>
                  <a:schemeClr val="bg1"/>
                </a:solidFill>
                <a:effectLst/>
              </a:endParaRPr>
            </a:p>
          </p:txBody>
        </p:sp>
        <p:sp>
          <p:nvSpPr>
            <p:cNvPr id="10" name="Freeform 290"/>
            <p:cNvSpPr/>
            <p:nvPr userDrawn="1"/>
          </p:nvSpPr>
          <p:spPr>
            <a:xfrm>
              <a:off x="4977441" y="2705803"/>
              <a:ext cx="261456" cy="223991"/>
            </a:xfrm>
            <a:custGeom>
              <a:avLst/>
              <a:gdLst/>
              <a:ahLst/>
              <a:cxnLst/>
              <a:rect l="l" t="t" r="r" b="b"/>
              <a:pathLst>
                <a:path w="504825" h="432707">
                  <a:moveTo>
                    <a:pt x="134658" y="0"/>
                  </a:moveTo>
                  <a:cubicBezTo>
                    <a:pt x="146301" y="0"/>
                    <a:pt x="158180" y="2019"/>
                    <a:pt x="170294" y="6057"/>
                  </a:cubicBezTo>
                  <a:cubicBezTo>
                    <a:pt x="182407" y="10095"/>
                    <a:pt x="193676" y="15541"/>
                    <a:pt x="204099" y="22396"/>
                  </a:cubicBezTo>
                  <a:cubicBezTo>
                    <a:pt x="214522" y="29251"/>
                    <a:pt x="223490" y="35683"/>
                    <a:pt x="231002" y="41693"/>
                  </a:cubicBezTo>
                  <a:cubicBezTo>
                    <a:pt x="238514" y="47703"/>
                    <a:pt x="245652" y="54088"/>
                    <a:pt x="252412" y="60849"/>
                  </a:cubicBezTo>
                  <a:cubicBezTo>
                    <a:pt x="259174" y="54088"/>
                    <a:pt x="266310" y="47703"/>
                    <a:pt x="273823" y="41693"/>
                  </a:cubicBezTo>
                  <a:cubicBezTo>
                    <a:pt x="281334" y="35683"/>
                    <a:pt x="290303" y="29251"/>
                    <a:pt x="300726" y="22396"/>
                  </a:cubicBezTo>
                  <a:cubicBezTo>
                    <a:pt x="311149" y="15541"/>
                    <a:pt x="322417" y="10095"/>
                    <a:pt x="334531" y="6057"/>
                  </a:cubicBezTo>
                  <a:cubicBezTo>
                    <a:pt x="346645" y="2019"/>
                    <a:pt x="358524" y="0"/>
                    <a:pt x="370167" y="0"/>
                  </a:cubicBezTo>
                  <a:cubicBezTo>
                    <a:pt x="412236" y="0"/>
                    <a:pt x="445197" y="11644"/>
                    <a:pt x="469048" y="34932"/>
                  </a:cubicBezTo>
                  <a:cubicBezTo>
                    <a:pt x="492899" y="58220"/>
                    <a:pt x="504825" y="90523"/>
                    <a:pt x="504825" y="131840"/>
                  </a:cubicBezTo>
                  <a:cubicBezTo>
                    <a:pt x="504825" y="173346"/>
                    <a:pt x="483321" y="215602"/>
                    <a:pt x="440313" y="258610"/>
                  </a:cubicBezTo>
                  <a:lnTo>
                    <a:pt x="264807" y="427636"/>
                  </a:lnTo>
                  <a:cubicBezTo>
                    <a:pt x="261427" y="431017"/>
                    <a:pt x="257295" y="432707"/>
                    <a:pt x="252412" y="432707"/>
                  </a:cubicBezTo>
                  <a:cubicBezTo>
                    <a:pt x="247529" y="432707"/>
                    <a:pt x="243398" y="431017"/>
                    <a:pt x="240018" y="427636"/>
                  </a:cubicBezTo>
                  <a:lnTo>
                    <a:pt x="64230" y="258047"/>
                  </a:lnTo>
                  <a:cubicBezTo>
                    <a:pt x="62351" y="256544"/>
                    <a:pt x="59770" y="254103"/>
                    <a:pt x="56482" y="250722"/>
                  </a:cubicBezTo>
                  <a:cubicBezTo>
                    <a:pt x="53196" y="247342"/>
                    <a:pt x="47984" y="241191"/>
                    <a:pt x="40848" y="232270"/>
                  </a:cubicBezTo>
                  <a:cubicBezTo>
                    <a:pt x="33712" y="223349"/>
                    <a:pt x="27326" y="214194"/>
                    <a:pt x="21692" y="204803"/>
                  </a:cubicBezTo>
                  <a:cubicBezTo>
                    <a:pt x="16057" y="195413"/>
                    <a:pt x="11035" y="184051"/>
                    <a:pt x="6620" y="170717"/>
                  </a:cubicBezTo>
                  <a:cubicBezTo>
                    <a:pt x="2207" y="157382"/>
                    <a:pt x="0" y="144423"/>
                    <a:pt x="0" y="131840"/>
                  </a:cubicBezTo>
                  <a:cubicBezTo>
                    <a:pt x="0" y="90523"/>
                    <a:pt x="11926" y="58220"/>
                    <a:pt x="35777" y="34932"/>
                  </a:cubicBezTo>
                  <a:cubicBezTo>
                    <a:pt x="59629" y="11644"/>
                    <a:pt x="92588" y="0"/>
                    <a:pt x="134658" y="0"/>
                  </a:cubicBezTo>
                  <a:close/>
                </a:path>
              </a:pathLst>
            </a:custGeom>
            <a:solidFill>
              <a:srgbClr val="D90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spTree>
    <p:extLst>
      <p:ext uri="{BB962C8B-B14F-4D97-AF65-F5344CB8AC3E}">
        <p14:creationId xmlns:p14="http://schemas.microsoft.com/office/powerpoint/2010/main" val="141204190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hyperlink" Target="http://www.presentationgo.com/" TargetMode="External"/><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hyperlink" Target="http://www.presentationgo.com/" TargetMode="Externa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EFEDEE"/>
            </a:gs>
            <a:gs pos="53000">
              <a:srgbClr val="F1EFF0"/>
            </a:gs>
            <a:gs pos="77000">
              <a:srgbClr val="EFEDEE"/>
            </a:gs>
            <a:gs pos="100000">
              <a:srgbClr val="EFEBEC"/>
            </a:gs>
          </a:gsLst>
          <a:lin ang="5400000" scaled="1"/>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7" name="Rectangle 6"/>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3" tooltip="PresentationGo!"/>
              </a:rPr>
              <a:t>presentationgo.com</a:t>
            </a:r>
            <a:endParaRPr lang="en-US" sz="1100" dirty="0"/>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4"/>
            <a:stretch>
              <a:fillRect/>
            </a:stretch>
          </p:blipFill>
          <p:spPr>
            <a:xfrm>
              <a:off x="-2018604" y="234547"/>
              <a:ext cx="1405251" cy="185944"/>
            </a:xfrm>
            <a:prstGeom prst="rect">
              <a:avLst/>
            </a:prstGeom>
          </p:spPr>
        </p:pic>
      </p:grpSp>
    </p:spTree>
    <p:extLst>
      <p:ext uri="{BB962C8B-B14F-4D97-AF65-F5344CB8AC3E}">
        <p14:creationId xmlns:p14="http://schemas.microsoft.com/office/powerpoint/2010/main" val="2055134626"/>
      </p:ext>
    </p:extLst>
  </p:cSld>
  <p:clrMap bg1="lt1" tx1="dk1" bg2="lt2" tx2="dk2" accent1="accent1" accent2="accent2" accent3="accent3" accent4="accent4" accent5="accent5" accent6="accent6" hlink="hlink" folHlink="folHlink"/>
  <p:sldLayoutIdLst>
    <p:sldLayoutId id="2147483688" r:id="rId1"/>
  </p:sldLayoutIdLst>
  <p:txStyles>
    <p:titleStyle>
      <a:lvl1pPr algn="l" defTabSz="914400" rtl="0" eaLnBrk="1" latinLnBrk="0" hangingPunct="1">
        <a:lnSpc>
          <a:spcPct val="90000"/>
        </a:lnSpc>
        <a:spcBef>
          <a:spcPct val="0"/>
        </a:spcBef>
        <a:buNone/>
        <a:defRPr lang="en-US" sz="3600" b="1" kern="1200">
          <a:solidFill>
            <a:schemeClr val="tx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323A45"/>
            </a:gs>
            <a:gs pos="35000">
              <a:srgbClr val="323A45"/>
            </a:gs>
            <a:gs pos="100000">
              <a:srgbClr val="1C2026"/>
            </a:gs>
          </a:gsLst>
          <a:path path="circle">
            <a:fillToRect l="50000" t="-80000" r="50000" b="180000"/>
          </a:path>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163482"/>
            <a:ext cx="10515600" cy="739056"/>
          </a:xfrm>
          <a:prstGeom prst="rect">
            <a:avLst/>
          </a:prstGeom>
        </p:spPr>
        <p:txBody>
          <a:bodyPr rIns="0">
            <a:normAutofit/>
          </a:bodyPr>
          <a:lstStyle/>
          <a:p>
            <a:pPr marL="0" lvl="0"/>
            <a:r>
              <a:rPr lang="en-US"/>
              <a:t>Click to edit Master title style</a:t>
            </a:r>
          </a:p>
        </p:txBody>
      </p:sp>
      <p:sp>
        <p:nvSpPr>
          <p:cNvPr id="3" name="Text Placeholder 2"/>
          <p:cNvSpPr>
            <a:spLocks noGrp="1"/>
          </p:cNvSpPr>
          <p:nvPr>
            <p:ph type="body" idx="1"/>
          </p:nvPr>
        </p:nvSpPr>
        <p:spPr>
          <a:xfrm>
            <a:off x="838200" y="1219200"/>
            <a:ext cx="10515600" cy="4957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Rectangle 8"/>
          <p:cNvSpPr/>
          <p:nvPr userDrawn="1"/>
        </p:nvSpPr>
        <p:spPr>
          <a:xfrm>
            <a:off x="0" y="6305911"/>
            <a:ext cx="12192000" cy="55209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bIns="9144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www.</a:t>
            </a:r>
            <a:r>
              <a:rPr kumimoji="0" lang="en-US" sz="3200" b="0" i="0" u="none" strike="noStrike" kern="1200" cap="none" spc="150" normalizeH="0" baseline="0" noProof="0" dirty="0">
                <a:ln>
                  <a:noFill/>
                </a:ln>
                <a:solidFill>
                  <a:prstClr val="black">
                    <a:lumMod val="85000"/>
                    <a:lumOff val="15000"/>
                  </a:prstClr>
                </a:solidFill>
                <a:effectLst/>
                <a:uLnTx/>
                <a:uFillTx/>
                <a:latin typeface="+mn-lt"/>
                <a:ea typeface="+mn-ea"/>
                <a:cs typeface="+mn-cs"/>
              </a:rPr>
              <a:t>presentationgo</a:t>
            </a:r>
            <a:r>
              <a:rPr kumimoji="0" lang="en-US" sz="3200" b="0" i="0" u="none" strike="noStrike" kern="1200" cap="none" spc="150" normalizeH="0" baseline="0" noProof="0" dirty="0">
                <a:ln>
                  <a:noFill/>
                </a:ln>
                <a:solidFill>
                  <a:prstClr val="white">
                    <a:lumMod val="75000"/>
                  </a:prstClr>
                </a:solidFill>
                <a:effectLst/>
                <a:uLnTx/>
                <a:uFillTx/>
                <a:latin typeface="+mn-lt"/>
                <a:ea typeface="+mn-ea"/>
                <a:cs typeface="+mn-cs"/>
              </a:rPr>
              <a:t>.com</a:t>
            </a:r>
          </a:p>
        </p:txBody>
      </p:sp>
      <p:sp>
        <p:nvSpPr>
          <p:cNvPr id="13" name="Freeform 12"/>
          <p:cNvSpPr/>
          <p:nvPr userDrawn="1"/>
        </p:nvSpPr>
        <p:spPr>
          <a:xfrm rot="5400000">
            <a:off x="91178" y="173588"/>
            <a:ext cx="369496" cy="570902"/>
          </a:xfrm>
          <a:custGeom>
            <a:avLst/>
            <a:gdLst>
              <a:gd name="connsiteX0" fmla="*/ 210916 w 1034764"/>
              <a:gd name="connsiteY0" fmla="*/ 535701 h 1598797"/>
              <a:gd name="connsiteX1" fmla="*/ 331908 w 1034764"/>
              <a:gd name="connsiteY1" fmla="*/ 284049 h 1598797"/>
              <a:gd name="connsiteX2" fmla="*/ 741774 w 1034764"/>
              <a:gd name="connsiteY2" fmla="*/ 315409 h 1598797"/>
              <a:gd name="connsiteX3" fmla="*/ 403935 w 1034764"/>
              <a:gd name="connsiteY3" fmla="*/ 375418 h 1598797"/>
              <a:gd name="connsiteX4" fmla="*/ 266699 w 1034764"/>
              <a:gd name="connsiteY4" fmla="*/ 689905 h 1598797"/>
              <a:gd name="connsiteX5" fmla="*/ 266698 w 1034764"/>
              <a:gd name="connsiteY5" fmla="*/ 689907 h 1598797"/>
              <a:gd name="connsiteX6" fmla="*/ 210916 w 1034764"/>
              <a:gd name="connsiteY6" fmla="*/ 535701 h 1598797"/>
              <a:gd name="connsiteX7" fmla="*/ 134938 w 1034764"/>
              <a:gd name="connsiteY7" fmla="*/ 517381 h 1598797"/>
              <a:gd name="connsiteX8" fmla="*/ 517383 w 1034764"/>
              <a:gd name="connsiteY8" fmla="*/ 899826 h 1598797"/>
              <a:gd name="connsiteX9" fmla="*/ 899828 w 1034764"/>
              <a:gd name="connsiteY9" fmla="*/ 517381 h 1598797"/>
              <a:gd name="connsiteX10" fmla="*/ 517383 w 1034764"/>
              <a:gd name="connsiteY10" fmla="*/ 134936 h 1598797"/>
              <a:gd name="connsiteX11" fmla="*/ 134938 w 1034764"/>
              <a:gd name="connsiteY11" fmla="*/ 517381 h 1598797"/>
              <a:gd name="connsiteX12" fmla="*/ 0 w 1034764"/>
              <a:gd name="connsiteY12" fmla="*/ 517382 h 1598797"/>
              <a:gd name="connsiteX13" fmla="*/ 517382 w 1034764"/>
              <a:gd name="connsiteY13" fmla="*/ 0 h 1598797"/>
              <a:gd name="connsiteX14" fmla="*/ 1034764 w 1034764"/>
              <a:gd name="connsiteY14" fmla="*/ 517382 h 1598797"/>
              <a:gd name="connsiteX15" fmla="*/ 621653 w 1034764"/>
              <a:gd name="connsiteY15" fmla="*/ 1024253 h 1598797"/>
              <a:gd name="connsiteX16" fmla="*/ 620527 w 1034764"/>
              <a:gd name="connsiteY16" fmla="*/ 1024366 h 1598797"/>
              <a:gd name="connsiteX17" fmla="*/ 662992 w 1034764"/>
              <a:gd name="connsiteY17" fmla="*/ 1598797 h 1598797"/>
              <a:gd name="connsiteX18" fmla="*/ 371775 w 1034764"/>
              <a:gd name="connsiteY18" fmla="*/ 1598797 h 1598797"/>
              <a:gd name="connsiteX19" fmla="*/ 414241 w 1034764"/>
              <a:gd name="connsiteY19" fmla="*/ 1024367 h 1598797"/>
              <a:gd name="connsiteX20" fmla="*/ 413112 w 1034764"/>
              <a:gd name="connsiteY20" fmla="*/ 1024253 h 1598797"/>
              <a:gd name="connsiteX21" fmla="*/ 0 w 1034764"/>
              <a:gd name="connsiteY21" fmla="*/ 517382 h 15987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034764" h="1598797">
                <a:moveTo>
                  <a:pt x="210916" y="535701"/>
                </a:moveTo>
                <a:cubicBezTo>
                  <a:pt x="207764" y="443901"/>
                  <a:pt x="249915" y="348683"/>
                  <a:pt x="331908" y="284049"/>
                </a:cubicBezTo>
                <a:cubicBezTo>
                  <a:pt x="463097" y="180634"/>
                  <a:pt x="646600" y="194675"/>
                  <a:pt x="741774" y="315409"/>
                </a:cubicBezTo>
                <a:cubicBezTo>
                  <a:pt x="631231" y="275026"/>
                  <a:pt x="502220" y="297941"/>
                  <a:pt x="403935" y="375418"/>
                </a:cubicBezTo>
                <a:cubicBezTo>
                  <a:pt x="305650" y="452895"/>
                  <a:pt x="253243" y="572989"/>
                  <a:pt x="266699" y="689905"/>
                </a:cubicBezTo>
                <a:lnTo>
                  <a:pt x="266698" y="689907"/>
                </a:lnTo>
                <a:cubicBezTo>
                  <a:pt x="231008" y="644631"/>
                  <a:pt x="212807" y="590781"/>
                  <a:pt x="210916" y="535701"/>
                </a:cubicBezTo>
                <a:close/>
                <a:moveTo>
                  <a:pt x="134938" y="517381"/>
                </a:moveTo>
                <a:cubicBezTo>
                  <a:pt x="134938" y="728600"/>
                  <a:pt x="306164" y="899826"/>
                  <a:pt x="517383" y="899826"/>
                </a:cubicBezTo>
                <a:cubicBezTo>
                  <a:pt x="728602" y="899826"/>
                  <a:pt x="899828" y="728600"/>
                  <a:pt x="899828" y="517381"/>
                </a:cubicBezTo>
                <a:cubicBezTo>
                  <a:pt x="899828" y="306162"/>
                  <a:pt x="728602" y="134936"/>
                  <a:pt x="517383" y="134936"/>
                </a:cubicBezTo>
                <a:cubicBezTo>
                  <a:pt x="306164" y="134936"/>
                  <a:pt x="134938" y="306162"/>
                  <a:pt x="134938" y="517381"/>
                </a:cubicBezTo>
                <a:close/>
                <a:moveTo>
                  <a:pt x="0" y="517382"/>
                </a:moveTo>
                <a:cubicBezTo>
                  <a:pt x="0" y="231640"/>
                  <a:pt x="231640" y="0"/>
                  <a:pt x="517382" y="0"/>
                </a:cubicBezTo>
                <a:cubicBezTo>
                  <a:pt x="803124" y="0"/>
                  <a:pt x="1034764" y="231640"/>
                  <a:pt x="1034764" y="517382"/>
                </a:cubicBezTo>
                <a:cubicBezTo>
                  <a:pt x="1034764" y="767406"/>
                  <a:pt x="857415" y="976008"/>
                  <a:pt x="621653" y="1024253"/>
                </a:cubicBezTo>
                <a:lnTo>
                  <a:pt x="620527" y="1024366"/>
                </a:lnTo>
                <a:lnTo>
                  <a:pt x="662992" y="1598797"/>
                </a:lnTo>
                <a:lnTo>
                  <a:pt x="371775" y="1598797"/>
                </a:lnTo>
                <a:lnTo>
                  <a:pt x="414241" y="1024367"/>
                </a:lnTo>
                <a:lnTo>
                  <a:pt x="413112" y="1024253"/>
                </a:lnTo>
                <a:cubicBezTo>
                  <a:pt x="177349" y="976008"/>
                  <a:pt x="0" y="767406"/>
                  <a:pt x="0" y="517382"/>
                </a:cubicBezTo>
                <a:close/>
              </a:path>
            </a:pathLst>
          </a:custGeom>
          <a:solidFill>
            <a:schemeClr val="bg1">
              <a:alpha val="20000"/>
            </a:schemeClr>
          </a:solidFill>
          <a:ln>
            <a:noFill/>
          </a:ln>
          <a:effectLst>
            <a:outerShdw blurRad="12700" dist="12700" dir="2700000" algn="tl" rotWithShape="0">
              <a:schemeClr val="bg1">
                <a:lumMod val="50000"/>
                <a:alpha val="4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lvl="0" algn="ctr"/>
            <a:endParaRPr lang="en-US"/>
          </a:p>
        </p:txBody>
      </p:sp>
      <p:grpSp>
        <p:nvGrpSpPr>
          <p:cNvPr id="14" name="Group 13"/>
          <p:cNvGrpSpPr/>
          <p:nvPr userDrawn="1"/>
        </p:nvGrpSpPr>
        <p:grpSpPr>
          <a:xfrm>
            <a:off x="-1654908" y="-16654"/>
            <a:ext cx="1569183" cy="612144"/>
            <a:chOff x="-2096383" y="21447"/>
            <a:chExt cx="1569183" cy="612144"/>
          </a:xfrm>
        </p:grpSpPr>
        <p:sp>
          <p:nvSpPr>
            <p:cNvPr id="15" name="TextBox 14"/>
            <p:cNvSpPr txBox="1"/>
            <p:nvPr userDrawn="1"/>
          </p:nvSpPr>
          <p:spPr>
            <a:xfrm>
              <a:off x="-2096383" y="21447"/>
              <a:ext cx="365806"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By:</a:t>
              </a:r>
            </a:p>
          </p:txBody>
        </p:sp>
        <p:sp>
          <p:nvSpPr>
            <p:cNvPr id="16" name="TextBox 15"/>
            <p:cNvSpPr txBox="1"/>
            <p:nvPr userDrawn="1"/>
          </p:nvSpPr>
          <p:spPr>
            <a:xfrm>
              <a:off x="-1002010" y="387370"/>
              <a:ext cx="474810" cy="246221"/>
            </a:xfrm>
            <a:prstGeom prst="rect">
              <a:avLst/>
            </a:prstGeom>
            <a:noFill/>
          </p:spPr>
          <p:txBody>
            <a:bodyPr wrap="none" rtlCol="0">
              <a:spAutoFit/>
            </a:bodyPr>
            <a:lstStyle/>
            <a:p>
              <a:r>
                <a:rPr lang="en-US" sz="1000" dirty="0">
                  <a:latin typeface="Open Sans" panose="020B0606030504020204" pitchFamily="34" charset="0"/>
                  <a:ea typeface="Open Sans" panose="020B0606030504020204" pitchFamily="34" charset="0"/>
                  <a:cs typeface="Open Sans" panose="020B0606030504020204" pitchFamily="34" charset="0"/>
                </a:rPr>
                <a:t>.com</a:t>
              </a:r>
            </a:p>
          </p:txBody>
        </p:sp>
        <p:pic>
          <p:nvPicPr>
            <p:cNvPr id="17" name="Picture 16"/>
            <p:cNvPicPr>
              <a:picLocks noChangeAspect="1"/>
            </p:cNvPicPr>
            <p:nvPr userDrawn="1"/>
          </p:nvPicPr>
          <p:blipFill>
            <a:blip r:embed="rId3"/>
            <a:stretch>
              <a:fillRect/>
            </a:stretch>
          </p:blipFill>
          <p:spPr>
            <a:xfrm>
              <a:off x="-2018604" y="234547"/>
              <a:ext cx="1405251" cy="185944"/>
            </a:xfrm>
            <a:prstGeom prst="rect">
              <a:avLst/>
            </a:prstGeom>
          </p:spPr>
        </p:pic>
      </p:grpSp>
      <p:sp>
        <p:nvSpPr>
          <p:cNvPr id="18" name="Rectangle 17"/>
          <p:cNvSpPr/>
          <p:nvPr userDrawn="1"/>
        </p:nvSpPr>
        <p:spPr>
          <a:xfrm>
            <a:off x="-12701" y="6959601"/>
            <a:ext cx="1661032" cy="261610"/>
          </a:xfrm>
          <a:prstGeom prst="rect">
            <a:avLst/>
          </a:prstGeom>
        </p:spPr>
        <p:txBody>
          <a:bodyPr wrap="none">
            <a:spAutoFit/>
          </a:bodyPr>
          <a:lstStyle/>
          <a:p>
            <a:r>
              <a:rPr lang="en-US" sz="1100" b="0" i="0" dirty="0">
                <a:solidFill>
                  <a:srgbClr val="555555"/>
                </a:solidFill>
                <a:effectLst/>
                <a:latin typeface="Open Sans" panose="020B0606030504020204" pitchFamily="34" charset="0"/>
              </a:rPr>
              <a:t>© </a:t>
            </a:r>
            <a:r>
              <a:rPr lang="en-US" sz="1100" b="0" i="0" u="none" strike="noStrike" dirty="0">
                <a:solidFill>
                  <a:srgbClr val="A5CD28"/>
                </a:solidFill>
                <a:effectLst/>
                <a:latin typeface="Open Sans" panose="020B0606030504020204" pitchFamily="34" charset="0"/>
                <a:hlinkClick r:id="rId4" tooltip="PresentationGo!"/>
              </a:rPr>
              <a:t>presentationgo.com</a:t>
            </a:r>
            <a:endParaRPr lang="en-US" sz="1100" dirty="0"/>
          </a:p>
        </p:txBody>
      </p:sp>
    </p:spTree>
    <p:extLst>
      <p:ext uri="{BB962C8B-B14F-4D97-AF65-F5344CB8AC3E}">
        <p14:creationId xmlns:p14="http://schemas.microsoft.com/office/powerpoint/2010/main" val="2530658317"/>
      </p:ext>
    </p:extLst>
  </p:cSld>
  <p:clrMap bg1="lt1" tx1="dk1" bg2="lt2" tx2="dk2" accent1="accent1" accent2="accent2" accent3="accent3" accent4="accent4" accent5="accent5" accent6="accent6" hlink="hlink" folHlink="folHlink"/>
  <p:sldLayoutIdLst>
    <p:sldLayoutId id="2147483704" r:id="rId1"/>
  </p:sldLayoutIdLst>
  <p:txStyles>
    <p:titleStyle>
      <a:lvl1pPr algn="l" defTabSz="914400" rtl="0" eaLnBrk="1" latinLnBrk="0" hangingPunct="1">
        <a:lnSpc>
          <a:spcPct val="90000"/>
        </a:lnSpc>
        <a:spcBef>
          <a:spcPct val="0"/>
        </a:spcBef>
        <a:buNone/>
        <a:defRPr lang="en-US" sz="3600" b="1" kern="1200">
          <a:solidFill>
            <a:schemeClr val="bg1"/>
          </a:solidFill>
          <a:latin typeface="Helvetica" panose="020B0500000000000000"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j-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j-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rgbClr val="323A45"/>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6"/>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7E942A-26CB-4FC8-A61F-ED7BAF06B75B}" type="datetimeFigureOut">
              <a:rPr lang="en-US" smtClean="0"/>
              <a:t>6/2/2020</a:t>
            </a:fld>
            <a:endParaRPr lang="en-US"/>
          </a:p>
        </p:txBody>
      </p:sp>
      <p:sp>
        <p:nvSpPr>
          <p:cNvPr id="5" name="Footer Placeholder 4"/>
          <p:cNvSpPr>
            <a:spLocks noGrp="1"/>
          </p:cNvSpPr>
          <p:nvPr>
            <p:ph type="ftr" sz="quarter" idx="3"/>
          </p:nvPr>
        </p:nvSpPr>
        <p:spPr>
          <a:xfrm>
            <a:off x="4038600"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86EDDA2-A385-4D53-9944-861446547DDE}" type="slidenum">
              <a:rPr lang="en-US" smtClean="0"/>
              <a:t>‹#›</a:t>
            </a:fld>
            <a:endParaRPr lang="en-US"/>
          </a:p>
        </p:txBody>
      </p:sp>
    </p:spTree>
    <p:extLst>
      <p:ext uri="{BB962C8B-B14F-4D97-AF65-F5344CB8AC3E}">
        <p14:creationId xmlns:p14="http://schemas.microsoft.com/office/powerpoint/2010/main" val="4056465630"/>
      </p:ext>
    </p:extLst>
  </p:cSld>
  <p:clrMap bg1="lt1" tx1="dk1" bg2="lt2" tx2="dk2" accent1="accent1" accent2="accent2" accent3="accent3" accent4="accent4" accent5="accent5" accent6="accent6" hlink="hlink" folHlink="folHlink"/>
  <p:sldLayoutIdLst>
    <p:sldLayoutId id="2147483700"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 name="Group 32">
            <a:extLst>
              <a:ext uri="{FF2B5EF4-FFF2-40B4-BE49-F238E27FC236}">
                <a16:creationId xmlns:a16="http://schemas.microsoft.com/office/drawing/2014/main" id="{F7804CDB-770C-4475-967B-946C0E62B35A}"/>
              </a:ext>
            </a:extLst>
          </p:cNvPr>
          <p:cNvGrpSpPr/>
          <p:nvPr/>
        </p:nvGrpSpPr>
        <p:grpSpPr>
          <a:xfrm>
            <a:off x="2996840" y="1998197"/>
            <a:ext cx="6198321" cy="3081804"/>
            <a:chOff x="2996840" y="1998197"/>
            <a:chExt cx="6198321" cy="3081804"/>
          </a:xfrm>
        </p:grpSpPr>
        <p:sp>
          <p:nvSpPr>
            <p:cNvPr id="3" name="Freeform: Shape 2">
              <a:extLst>
                <a:ext uri="{FF2B5EF4-FFF2-40B4-BE49-F238E27FC236}">
                  <a16:creationId xmlns:a16="http://schemas.microsoft.com/office/drawing/2014/main" id="{741AFB03-83EA-4549-8536-734AD41B8A8F}"/>
                </a:ext>
              </a:extLst>
            </p:cNvPr>
            <p:cNvSpPr>
              <a:spLocks/>
            </p:cNvSpPr>
            <p:nvPr/>
          </p:nvSpPr>
          <p:spPr bwMode="auto">
            <a:xfrm>
              <a:off x="3599813" y="2149097"/>
              <a:ext cx="2062637" cy="2103233"/>
            </a:xfrm>
            <a:custGeom>
              <a:avLst/>
              <a:gdLst>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271147 w 2062637"/>
                <a:gd name="connsiteY12" fmla="*/ 1314026 h 2103233"/>
                <a:gd name="connsiteX13" fmla="*/ 0 w 2062637"/>
                <a:gd name="connsiteY13" fmla="*/ 1116991 h 2103233"/>
                <a:gd name="connsiteX14" fmla="*/ 104370 w 2062637"/>
                <a:gd name="connsiteY14" fmla="*/ 977419 h 2103233"/>
                <a:gd name="connsiteX15" fmla="*/ 1289676 w 2062637"/>
                <a:gd name="connsiteY15" fmla="*/ 93028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0 w 2062637"/>
                <a:gd name="connsiteY12" fmla="*/ 1116991 h 2103233"/>
                <a:gd name="connsiteX13" fmla="*/ 104370 w 2062637"/>
                <a:gd name="connsiteY13" fmla="*/ 977419 h 2103233"/>
                <a:gd name="connsiteX14" fmla="*/ 1289676 w 2062637"/>
                <a:gd name="connsiteY14" fmla="*/ 93028 h 2103233"/>
                <a:gd name="connsiteX15" fmla="*/ 1543849 w 2062637"/>
                <a:gd name="connsiteY15"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950463 h 2103233"/>
                <a:gd name="connsiteX10" fmla="*/ 271147 w 2062637"/>
                <a:gd name="connsiteY10" fmla="*/ 1950463 h 2103233"/>
                <a:gd name="connsiteX11" fmla="*/ 0 w 2062637"/>
                <a:gd name="connsiteY11" fmla="*/ 1116991 h 2103233"/>
                <a:gd name="connsiteX12" fmla="*/ 104370 w 2062637"/>
                <a:gd name="connsiteY12" fmla="*/ 977419 h 2103233"/>
                <a:gd name="connsiteX13" fmla="*/ 1289676 w 2062637"/>
                <a:gd name="connsiteY13" fmla="*/ 93028 h 2103233"/>
                <a:gd name="connsiteX14" fmla="*/ 1543849 w 2062637"/>
                <a:gd name="connsiteY14"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271147 w 2062637"/>
                <a:gd name="connsiteY9" fmla="*/ 1950463 h 2103233"/>
                <a:gd name="connsiteX10" fmla="*/ 0 w 2062637"/>
                <a:gd name="connsiteY10" fmla="*/ 1116991 h 2103233"/>
                <a:gd name="connsiteX11" fmla="*/ 104370 w 2062637"/>
                <a:gd name="connsiteY11" fmla="*/ 977419 h 2103233"/>
                <a:gd name="connsiteX12" fmla="*/ 1289676 w 2062637"/>
                <a:gd name="connsiteY12" fmla="*/ 93028 h 2103233"/>
                <a:gd name="connsiteX13" fmla="*/ 1543849 w 2062637"/>
                <a:gd name="connsiteY13"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1971024 w 2062637"/>
                <a:gd name="connsiteY3" fmla="*/ 1314799 h 2103233"/>
                <a:gd name="connsiteX4" fmla="*/ 2062637 w 2062637"/>
                <a:gd name="connsiteY4" fmla="*/ 1596774 h 2103233"/>
                <a:gd name="connsiteX5" fmla="*/ 1943364 w 2062637"/>
                <a:gd name="connsiteY5" fmla="*/ 1640429 h 2103233"/>
                <a:gd name="connsiteX6" fmla="*/ 1400257 w 2062637"/>
                <a:gd name="connsiteY6" fmla="*/ 2045657 h 2103233"/>
                <a:gd name="connsiteX7" fmla="*/ 1357203 w 2062637"/>
                <a:gd name="connsiteY7" fmla="*/ 2103233 h 2103233"/>
                <a:gd name="connsiteX8" fmla="*/ 271147 w 2062637"/>
                <a:gd name="connsiteY8" fmla="*/ 1950463 h 2103233"/>
                <a:gd name="connsiteX9" fmla="*/ 0 w 2062637"/>
                <a:gd name="connsiteY9" fmla="*/ 1116991 h 2103233"/>
                <a:gd name="connsiteX10" fmla="*/ 104370 w 2062637"/>
                <a:gd name="connsiteY10" fmla="*/ 977419 h 2103233"/>
                <a:gd name="connsiteX11" fmla="*/ 1289676 w 2062637"/>
                <a:gd name="connsiteY11" fmla="*/ 93028 h 2103233"/>
                <a:gd name="connsiteX12" fmla="*/ 1543849 w 2062637"/>
                <a:gd name="connsiteY12"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2062637 w 2062637"/>
                <a:gd name="connsiteY3" fmla="*/ 1596774 h 2103233"/>
                <a:gd name="connsiteX4" fmla="*/ 1943364 w 2062637"/>
                <a:gd name="connsiteY4" fmla="*/ 1640429 h 2103233"/>
                <a:gd name="connsiteX5" fmla="*/ 1400257 w 2062637"/>
                <a:gd name="connsiteY5" fmla="*/ 2045657 h 2103233"/>
                <a:gd name="connsiteX6" fmla="*/ 1357203 w 2062637"/>
                <a:gd name="connsiteY6" fmla="*/ 2103233 h 2103233"/>
                <a:gd name="connsiteX7" fmla="*/ 271147 w 2062637"/>
                <a:gd name="connsiteY7" fmla="*/ 1950463 h 2103233"/>
                <a:gd name="connsiteX8" fmla="*/ 0 w 2062637"/>
                <a:gd name="connsiteY8" fmla="*/ 1116991 h 2103233"/>
                <a:gd name="connsiteX9" fmla="*/ 104370 w 2062637"/>
                <a:gd name="connsiteY9" fmla="*/ 977419 h 2103233"/>
                <a:gd name="connsiteX10" fmla="*/ 1289676 w 2062637"/>
                <a:gd name="connsiteY10" fmla="*/ 93028 h 2103233"/>
                <a:gd name="connsiteX11" fmla="*/ 1543849 w 2062637"/>
                <a:gd name="connsiteY11" fmla="*/ 0 h 2103233"/>
                <a:gd name="connsiteX0" fmla="*/ 1543849 w 2062637"/>
                <a:gd name="connsiteY0" fmla="*/ 0 h 2103233"/>
                <a:gd name="connsiteX1" fmla="*/ 1986209 w 2062637"/>
                <a:gd name="connsiteY1" fmla="*/ 481357 h 2103233"/>
                <a:gd name="connsiteX2" fmla="*/ 2062637 w 2062637"/>
                <a:gd name="connsiteY2" fmla="*/ 1596774 h 2103233"/>
                <a:gd name="connsiteX3" fmla="*/ 1943364 w 2062637"/>
                <a:gd name="connsiteY3" fmla="*/ 1640429 h 2103233"/>
                <a:gd name="connsiteX4" fmla="*/ 1400257 w 2062637"/>
                <a:gd name="connsiteY4" fmla="*/ 2045657 h 2103233"/>
                <a:gd name="connsiteX5" fmla="*/ 1357203 w 2062637"/>
                <a:gd name="connsiteY5" fmla="*/ 2103233 h 2103233"/>
                <a:gd name="connsiteX6" fmla="*/ 271147 w 2062637"/>
                <a:gd name="connsiteY6" fmla="*/ 1950463 h 2103233"/>
                <a:gd name="connsiteX7" fmla="*/ 0 w 2062637"/>
                <a:gd name="connsiteY7" fmla="*/ 1116991 h 2103233"/>
                <a:gd name="connsiteX8" fmla="*/ 104370 w 2062637"/>
                <a:gd name="connsiteY8" fmla="*/ 977419 h 2103233"/>
                <a:gd name="connsiteX9" fmla="*/ 1289676 w 2062637"/>
                <a:gd name="connsiteY9" fmla="*/ 93028 h 2103233"/>
                <a:gd name="connsiteX10" fmla="*/ 1543849 w 2062637"/>
                <a:gd name="connsiteY10" fmla="*/ 0 h 2103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37" h="2103233">
                  <a:moveTo>
                    <a:pt x="1543849" y="0"/>
                  </a:moveTo>
                  <a:lnTo>
                    <a:pt x="1986209" y="481357"/>
                  </a:lnTo>
                  <a:lnTo>
                    <a:pt x="2062637" y="1596774"/>
                  </a:lnTo>
                  <a:lnTo>
                    <a:pt x="1943364" y="1640429"/>
                  </a:lnTo>
                  <a:cubicBezTo>
                    <a:pt x="1730970" y="1730265"/>
                    <a:pt x="1544976" y="1870298"/>
                    <a:pt x="1400257" y="2045657"/>
                  </a:cubicBezTo>
                  <a:lnTo>
                    <a:pt x="1357203" y="2103233"/>
                  </a:lnTo>
                  <a:lnTo>
                    <a:pt x="271147" y="1950463"/>
                  </a:lnTo>
                  <a:lnTo>
                    <a:pt x="0" y="1116991"/>
                  </a:lnTo>
                  <a:lnTo>
                    <a:pt x="104370" y="977419"/>
                  </a:lnTo>
                  <a:cubicBezTo>
                    <a:pt x="420213" y="594707"/>
                    <a:pt x="826134" y="289090"/>
                    <a:pt x="1289676" y="93028"/>
                  </a:cubicBezTo>
                  <a:lnTo>
                    <a:pt x="1543849"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4" name="Freeform: Shape 3">
              <a:extLst>
                <a:ext uri="{FF2B5EF4-FFF2-40B4-BE49-F238E27FC236}">
                  <a16:creationId xmlns:a16="http://schemas.microsoft.com/office/drawing/2014/main" id="{79B9A1FA-AF9E-4086-9D19-84D0D9666B75}"/>
                </a:ext>
              </a:extLst>
            </p:cNvPr>
            <p:cNvSpPr>
              <a:spLocks/>
            </p:cNvSpPr>
            <p:nvPr/>
          </p:nvSpPr>
          <p:spPr bwMode="auto">
            <a:xfrm>
              <a:off x="6529555" y="2149138"/>
              <a:ext cx="2062690" cy="2103227"/>
            </a:xfrm>
            <a:custGeom>
              <a:avLst/>
              <a:gdLst>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994545 h 2103227"/>
                <a:gd name="connsiteX12" fmla="*/ 195695 w 2062690"/>
                <a:gd name="connsiteY12" fmla="*/ 401908 h 2103227"/>
                <a:gd name="connsiteX13" fmla="*/ 388285 w 2062690"/>
                <a:gd name="connsiteY13" fmla="*/ 401908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388285 w 2062690"/>
                <a:gd name="connsiteY12" fmla="*/ 401908 h 2103227"/>
                <a:gd name="connsiteX13" fmla="*/ 518894 w 2062690"/>
                <a:gd name="connsiteY13"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518894 w 2062690"/>
                <a:gd name="connsiteY12"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705457 w 2062690"/>
                <a:gd name="connsiteY6" fmla="*/ 2103227 h 2103227"/>
                <a:gd name="connsiteX7" fmla="*/ 662376 w 2062690"/>
                <a:gd name="connsiteY7" fmla="*/ 2045616 h 2103227"/>
                <a:gd name="connsiteX8" fmla="*/ 119269 w 2062690"/>
                <a:gd name="connsiteY8" fmla="*/ 1640388 h 2103227"/>
                <a:gd name="connsiteX9" fmla="*/ 0 w 2062690"/>
                <a:gd name="connsiteY9" fmla="*/ 1596735 h 2103227"/>
                <a:gd name="connsiteX10" fmla="*/ 195695 w 2062690"/>
                <a:gd name="connsiteY10" fmla="*/ 401908 h 2103227"/>
                <a:gd name="connsiteX11" fmla="*/ 518894 w 2062690"/>
                <a:gd name="connsiteY11"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891462 h 2103227"/>
                <a:gd name="connsiteX5" fmla="*/ 705457 w 2062690"/>
                <a:gd name="connsiteY5" fmla="*/ 2103227 h 2103227"/>
                <a:gd name="connsiteX6" fmla="*/ 662376 w 2062690"/>
                <a:gd name="connsiteY6" fmla="*/ 2045616 h 2103227"/>
                <a:gd name="connsiteX7" fmla="*/ 119269 w 2062690"/>
                <a:gd name="connsiteY7" fmla="*/ 1640388 h 2103227"/>
                <a:gd name="connsiteX8" fmla="*/ 0 w 2062690"/>
                <a:gd name="connsiteY8" fmla="*/ 1596735 h 2103227"/>
                <a:gd name="connsiteX9" fmla="*/ 195695 w 2062690"/>
                <a:gd name="connsiteY9" fmla="*/ 401908 h 2103227"/>
                <a:gd name="connsiteX10" fmla="*/ 518894 w 2062690"/>
                <a:gd name="connsiteY10" fmla="*/ 0 h 2103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90" h="2103227">
                  <a:moveTo>
                    <a:pt x="518894" y="0"/>
                  </a:moveTo>
                  <a:lnTo>
                    <a:pt x="772957" y="92987"/>
                  </a:lnTo>
                  <a:cubicBezTo>
                    <a:pt x="1236499" y="289049"/>
                    <a:pt x="1642421" y="594666"/>
                    <a:pt x="1958263" y="977378"/>
                  </a:cubicBezTo>
                  <a:lnTo>
                    <a:pt x="2062690" y="1117026"/>
                  </a:lnTo>
                  <a:lnTo>
                    <a:pt x="1491274" y="1891462"/>
                  </a:lnTo>
                  <a:lnTo>
                    <a:pt x="705457" y="2103227"/>
                  </a:lnTo>
                  <a:lnTo>
                    <a:pt x="662376" y="2045616"/>
                  </a:lnTo>
                  <a:cubicBezTo>
                    <a:pt x="517657" y="1870257"/>
                    <a:pt x="331664" y="1730224"/>
                    <a:pt x="119269" y="1640388"/>
                  </a:cubicBezTo>
                  <a:lnTo>
                    <a:pt x="0" y="1596735"/>
                  </a:lnTo>
                  <a:lnTo>
                    <a:pt x="195695" y="401908"/>
                  </a:lnTo>
                  <a:lnTo>
                    <a:pt x="518894"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5" name="Freeform: Shape 4">
              <a:extLst>
                <a:ext uri="{FF2B5EF4-FFF2-40B4-BE49-F238E27FC236}">
                  <a16:creationId xmlns:a16="http://schemas.microsoft.com/office/drawing/2014/main" id="{94EB95DD-55F0-4710-A5A5-12FC695B5F4A}"/>
                </a:ext>
              </a:extLst>
            </p:cNvPr>
            <p:cNvSpPr>
              <a:spLocks/>
            </p:cNvSpPr>
            <p:nvPr/>
          </p:nvSpPr>
          <p:spPr bwMode="auto">
            <a:xfrm>
              <a:off x="5143812" y="1998542"/>
              <a:ext cx="1904518" cy="1747294"/>
            </a:xfrm>
            <a:custGeom>
              <a:avLst/>
              <a:gdLst>
                <a:gd name="connsiteX0" fmla="*/ 952188 w 1904518"/>
                <a:gd name="connsiteY0" fmla="*/ 0 h 1747294"/>
                <a:gd name="connsiteX1" fmla="*/ 1873920 w 1904518"/>
                <a:gd name="connsiteY1" fmla="*/ 139353 h 1747294"/>
                <a:gd name="connsiteX2" fmla="*/ 1904518 w 1904518"/>
                <a:gd name="connsiteY2" fmla="*/ 150552 h 1747294"/>
                <a:gd name="connsiteX3" fmla="*/ 1385642 w 1904518"/>
                <a:gd name="connsiteY3" fmla="*/ 1747294 h 1747294"/>
                <a:gd name="connsiteX4" fmla="*/ 1374526 w 1904518"/>
                <a:gd name="connsiteY4" fmla="*/ 1743225 h 1747294"/>
                <a:gd name="connsiteX5" fmla="*/ 952188 w 1904518"/>
                <a:gd name="connsiteY5" fmla="*/ 1679374 h 1747294"/>
                <a:gd name="connsiteX6" fmla="*/ 529850 w 1904518"/>
                <a:gd name="connsiteY6" fmla="*/ 1743225 h 1747294"/>
                <a:gd name="connsiteX7" fmla="*/ 518753 w 1904518"/>
                <a:gd name="connsiteY7" fmla="*/ 1747287 h 1747294"/>
                <a:gd name="connsiteX8" fmla="*/ 0 w 1904518"/>
                <a:gd name="connsiteY8" fmla="*/ 150500 h 1747294"/>
                <a:gd name="connsiteX9" fmla="*/ 30456 w 1904518"/>
                <a:gd name="connsiteY9" fmla="*/ 139353 h 1747294"/>
                <a:gd name="connsiteX10" fmla="*/ 952188 w 1904518"/>
                <a:gd name="connsiteY10" fmla="*/ 0 h 174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4518" h="1747294">
                  <a:moveTo>
                    <a:pt x="952188" y="0"/>
                  </a:moveTo>
                  <a:cubicBezTo>
                    <a:pt x="1273164" y="0"/>
                    <a:pt x="1582746" y="48788"/>
                    <a:pt x="1873920" y="139353"/>
                  </a:cubicBezTo>
                  <a:lnTo>
                    <a:pt x="1904518" y="150552"/>
                  </a:lnTo>
                  <a:lnTo>
                    <a:pt x="1385642" y="1747294"/>
                  </a:lnTo>
                  <a:lnTo>
                    <a:pt x="1374526" y="1743225"/>
                  </a:lnTo>
                  <a:cubicBezTo>
                    <a:pt x="1241110" y="1701729"/>
                    <a:pt x="1099259" y="1679374"/>
                    <a:pt x="952188" y="1679374"/>
                  </a:cubicBezTo>
                  <a:cubicBezTo>
                    <a:pt x="805117" y="1679374"/>
                    <a:pt x="663267" y="1701729"/>
                    <a:pt x="529850" y="1743225"/>
                  </a:cubicBezTo>
                  <a:lnTo>
                    <a:pt x="518753" y="1747287"/>
                  </a:lnTo>
                  <a:lnTo>
                    <a:pt x="0" y="150500"/>
                  </a:lnTo>
                  <a:lnTo>
                    <a:pt x="30456" y="139353"/>
                  </a:lnTo>
                  <a:cubicBezTo>
                    <a:pt x="321631" y="48788"/>
                    <a:pt x="631212" y="0"/>
                    <a:pt x="952188" y="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6" name="Freeform: Shape 5">
              <a:extLst>
                <a:ext uri="{FF2B5EF4-FFF2-40B4-BE49-F238E27FC236}">
                  <a16:creationId xmlns:a16="http://schemas.microsoft.com/office/drawing/2014/main" id="{AD1641EE-7659-4802-9E7B-46F3823E1D91}"/>
                </a:ext>
              </a:extLst>
            </p:cNvPr>
            <p:cNvSpPr>
              <a:spLocks/>
            </p:cNvSpPr>
            <p:nvPr/>
          </p:nvSpPr>
          <p:spPr bwMode="auto">
            <a:xfrm>
              <a:off x="2996840" y="3266118"/>
              <a:ext cx="1960165" cy="1813883"/>
            </a:xfrm>
            <a:custGeom>
              <a:avLst/>
              <a:gdLst>
                <a:gd name="connsiteX0" fmla="*/ 602951 w 1960165"/>
                <a:gd name="connsiteY0" fmla="*/ 0 h 1813883"/>
                <a:gd name="connsiteX1" fmla="*/ 1960165 w 1960165"/>
                <a:gd name="connsiteY1" fmla="*/ 986226 h 1813883"/>
                <a:gd name="connsiteX2" fmla="*/ 1921471 w 1960165"/>
                <a:gd name="connsiteY2" fmla="*/ 1037971 h 1813883"/>
                <a:gd name="connsiteX3" fmla="*/ 1686248 w 1960165"/>
                <a:gd name="connsiteY3" fmla="*/ 1686832 h 1813883"/>
                <a:gd name="connsiteX4" fmla="*/ 1679832 w 1960165"/>
                <a:gd name="connsiteY4" fmla="*/ 1813883 h 1813883"/>
                <a:gd name="connsiteX5" fmla="*/ 0 w 1960165"/>
                <a:gd name="connsiteY5" fmla="*/ 1813883 h 1813883"/>
                <a:gd name="connsiteX6" fmla="*/ 3574 w 1960165"/>
                <a:gd name="connsiteY6" fmla="*/ 1672538 h 1813883"/>
                <a:gd name="connsiteX7" fmla="*/ 528907 w 1960165"/>
                <a:gd name="connsiteY7" fmla="*/ 99017 h 1813883"/>
                <a:gd name="connsiteX8" fmla="*/ 602951 w 1960165"/>
                <a:gd name="connsiteY8" fmla="*/ 0 h 181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0165" h="1813883">
                  <a:moveTo>
                    <a:pt x="602951" y="0"/>
                  </a:moveTo>
                  <a:lnTo>
                    <a:pt x="1960165" y="986226"/>
                  </a:lnTo>
                  <a:lnTo>
                    <a:pt x="1921471" y="1037971"/>
                  </a:lnTo>
                  <a:cubicBezTo>
                    <a:pt x="1793857" y="1226865"/>
                    <a:pt x="1710491" y="1448110"/>
                    <a:pt x="1686248" y="1686832"/>
                  </a:cubicBezTo>
                  <a:lnTo>
                    <a:pt x="1679832" y="1813883"/>
                  </a:lnTo>
                  <a:lnTo>
                    <a:pt x="0" y="1813883"/>
                  </a:lnTo>
                  <a:lnTo>
                    <a:pt x="3574" y="1672538"/>
                  </a:lnTo>
                  <a:cubicBezTo>
                    <a:pt x="33032" y="1091402"/>
                    <a:pt x="222544" y="552494"/>
                    <a:pt x="528907" y="99017"/>
                  </a:cubicBezTo>
                  <a:lnTo>
                    <a:pt x="602951"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Shape 6">
              <a:extLst>
                <a:ext uri="{FF2B5EF4-FFF2-40B4-BE49-F238E27FC236}">
                  <a16:creationId xmlns:a16="http://schemas.microsoft.com/office/drawing/2014/main" id="{F0BA0789-5E4E-4C3E-8FB0-CF20D938B2FE}"/>
                </a:ext>
              </a:extLst>
            </p:cNvPr>
            <p:cNvSpPr>
              <a:spLocks/>
            </p:cNvSpPr>
            <p:nvPr/>
          </p:nvSpPr>
          <p:spPr bwMode="auto">
            <a:xfrm>
              <a:off x="7235187" y="3266675"/>
              <a:ext cx="1959974" cy="1813326"/>
            </a:xfrm>
            <a:custGeom>
              <a:avLst/>
              <a:gdLst>
                <a:gd name="connsiteX0" fmla="*/ 1357440 w 1959974"/>
                <a:gd name="connsiteY0" fmla="*/ 0 h 1813326"/>
                <a:gd name="connsiteX1" fmla="*/ 1431067 w 1959974"/>
                <a:gd name="connsiteY1" fmla="*/ 98460 h 1813326"/>
                <a:gd name="connsiteX2" fmla="*/ 1956400 w 1959974"/>
                <a:gd name="connsiteY2" fmla="*/ 1671981 h 1813326"/>
                <a:gd name="connsiteX3" fmla="*/ 1959974 w 1959974"/>
                <a:gd name="connsiteY3" fmla="*/ 1813326 h 1813326"/>
                <a:gd name="connsiteX4" fmla="*/ 280142 w 1959974"/>
                <a:gd name="connsiteY4" fmla="*/ 1813326 h 1813326"/>
                <a:gd name="connsiteX5" fmla="*/ 273726 w 1959974"/>
                <a:gd name="connsiteY5" fmla="*/ 1686275 h 1813326"/>
                <a:gd name="connsiteX6" fmla="*/ 38503 w 1959974"/>
                <a:gd name="connsiteY6" fmla="*/ 1037414 h 1813326"/>
                <a:gd name="connsiteX7" fmla="*/ 0 w 1959974"/>
                <a:gd name="connsiteY7" fmla="*/ 985924 h 1813326"/>
                <a:gd name="connsiteX8" fmla="*/ 1357440 w 1959974"/>
                <a:gd name="connsiteY8" fmla="*/ 0 h 1813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9974" h="1813326">
                  <a:moveTo>
                    <a:pt x="1357440" y="0"/>
                  </a:moveTo>
                  <a:lnTo>
                    <a:pt x="1431067" y="98460"/>
                  </a:lnTo>
                  <a:cubicBezTo>
                    <a:pt x="1737430" y="551937"/>
                    <a:pt x="1926942" y="1090845"/>
                    <a:pt x="1956400" y="1671981"/>
                  </a:cubicBezTo>
                  <a:lnTo>
                    <a:pt x="1959974" y="1813326"/>
                  </a:lnTo>
                  <a:lnTo>
                    <a:pt x="280142" y="1813326"/>
                  </a:lnTo>
                  <a:lnTo>
                    <a:pt x="273726" y="1686275"/>
                  </a:lnTo>
                  <a:cubicBezTo>
                    <a:pt x="249483" y="1447553"/>
                    <a:pt x="166118" y="1226308"/>
                    <a:pt x="38503" y="1037414"/>
                  </a:cubicBezTo>
                  <a:lnTo>
                    <a:pt x="0" y="985924"/>
                  </a:lnTo>
                  <a:lnTo>
                    <a:pt x="1357440" y="0"/>
                  </a:lnTo>
                  <a:close/>
                </a:path>
              </a:pathLst>
            </a:custGeom>
            <a:solidFill>
              <a:schemeClr val="accent6">
                <a:lumMod val="5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8" name="Freeform: Shape 7">
              <a:extLst>
                <a:ext uri="{FF2B5EF4-FFF2-40B4-BE49-F238E27FC236}">
                  <a16:creationId xmlns:a16="http://schemas.microsoft.com/office/drawing/2014/main" id="{B6453355-9165-46CC-97F4-2CA88E0D9DC1}"/>
                </a:ext>
              </a:extLst>
            </p:cNvPr>
            <p:cNvSpPr/>
            <p:nvPr/>
          </p:nvSpPr>
          <p:spPr>
            <a:xfrm>
              <a:off x="3965940" y="2955293"/>
              <a:ext cx="4249234" cy="2124617"/>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extBox 12">
              <a:extLst>
                <a:ext uri="{FF2B5EF4-FFF2-40B4-BE49-F238E27FC236}">
                  <a16:creationId xmlns:a16="http://schemas.microsoft.com/office/drawing/2014/main" id="{3116B0FB-EEE3-4E6A-95A6-5C2B273D688C}"/>
                </a:ext>
              </a:extLst>
            </p:cNvPr>
            <p:cNvSpPr txBox="1"/>
            <p:nvPr/>
          </p:nvSpPr>
          <p:spPr>
            <a:xfrm>
              <a:off x="3354444" y="4112139"/>
              <a:ext cx="622478" cy="369332"/>
            </a:xfrm>
            <a:prstGeom prst="rect">
              <a:avLst/>
            </a:prstGeom>
            <a:noFill/>
          </p:spPr>
          <p:txBody>
            <a:bodyPr wrap="none" rtlCol="0">
              <a:spAutoFit/>
            </a:bodyPr>
            <a:lstStyle/>
            <a:p>
              <a:r>
                <a:rPr lang="en-US" dirty="0">
                  <a:solidFill>
                    <a:schemeClr val="bg2"/>
                  </a:solidFill>
                </a:rPr>
                <a:t>Poor</a:t>
              </a:r>
            </a:p>
          </p:txBody>
        </p:sp>
        <p:sp>
          <p:nvSpPr>
            <p:cNvPr id="15" name="TextBox 14">
              <a:extLst>
                <a:ext uri="{FF2B5EF4-FFF2-40B4-BE49-F238E27FC236}">
                  <a16:creationId xmlns:a16="http://schemas.microsoft.com/office/drawing/2014/main" id="{86CF69E4-85C6-4E79-BFBD-ADA18C33AEA8}"/>
                </a:ext>
              </a:extLst>
            </p:cNvPr>
            <p:cNvSpPr txBox="1"/>
            <p:nvPr/>
          </p:nvSpPr>
          <p:spPr>
            <a:xfrm>
              <a:off x="5747988" y="1998197"/>
              <a:ext cx="696024" cy="369332"/>
            </a:xfrm>
            <a:prstGeom prst="rect">
              <a:avLst/>
            </a:prstGeom>
            <a:noFill/>
          </p:spPr>
          <p:txBody>
            <a:bodyPr wrap="none" rtlCol="0">
              <a:spAutoFit/>
            </a:bodyPr>
            <a:lstStyle/>
            <a:p>
              <a:r>
                <a:rPr lang="en-US" dirty="0"/>
                <a:t>Good</a:t>
              </a:r>
            </a:p>
          </p:txBody>
        </p:sp>
        <p:sp>
          <p:nvSpPr>
            <p:cNvPr id="16" name="TextBox 15">
              <a:extLst>
                <a:ext uri="{FF2B5EF4-FFF2-40B4-BE49-F238E27FC236}">
                  <a16:creationId xmlns:a16="http://schemas.microsoft.com/office/drawing/2014/main" id="{DCBCCE10-1F1A-4B9A-B39B-A14DF9F5A8DC}"/>
                </a:ext>
              </a:extLst>
            </p:cNvPr>
            <p:cNvSpPr txBox="1"/>
            <p:nvPr/>
          </p:nvSpPr>
          <p:spPr>
            <a:xfrm>
              <a:off x="7298533" y="2864338"/>
              <a:ext cx="708527" cy="369332"/>
            </a:xfrm>
            <a:prstGeom prst="rect">
              <a:avLst/>
            </a:prstGeom>
            <a:noFill/>
          </p:spPr>
          <p:txBody>
            <a:bodyPr wrap="none" rtlCol="0">
              <a:spAutoFit/>
            </a:bodyPr>
            <a:lstStyle/>
            <a:p>
              <a:r>
                <a:rPr lang="en-US" dirty="0"/>
                <a:t>Great</a:t>
              </a:r>
            </a:p>
          </p:txBody>
        </p:sp>
        <p:sp>
          <p:nvSpPr>
            <p:cNvPr id="17" name="TextBox 16">
              <a:extLst>
                <a:ext uri="{FF2B5EF4-FFF2-40B4-BE49-F238E27FC236}">
                  <a16:creationId xmlns:a16="http://schemas.microsoft.com/office/drawing/2014/main" id="{EBA215E0-A639-4B67-A23E-5667641D6439}"/>
                </a:ext>
              </a:extLst>
            </p:cNvPr>
            <p:cNvSpPr txBox="1"/>
            <p:nvPr/>
          </p:nvSpPr>
          <p:spPr>
            <a:xfrm>
              <a:off x="8070231" y="4112139"/>
              <a:ext cx="1022139" cy="369332"/>
            </a:xfrm>
            <a:prstGeom prst="rect">
              <a:avLst/>
            </a:prstGeom>
            <a:noFill/>
          </p:spPr>
          <p:txBody>
            <a:bodyPr wrap="none" rtlCol="0">
              <a:spAutoFit/>
            </a:bodyPr>
            <a:lstStyle/>
            <a:p>
              <a:r>
                <a:rPr lang="en-US" dirty="0">
                  <a:solidFill>
                    <a:schemeClr val="bg2"/>
                  </a:solidFill>
                </a:rPr>
                <a:t>Excellent</a:t>
              </a:r>
            </a:p>
          </p:txBody>
        </p:sp>
        <p:sp>
          <p:nvSpPr>
            <p:cNvPr id="20" name="TextBox 19">
              <a:extLst>
                <a:ext uri="{FF2B5EF4-FFF2-40B4-BE49-F238E27FC236}">
                  <a16:creationId xmlns:a16="http://schemas.microsoft.com/office/drawing/2014/main" id="{47B6EFC8-8F24-489F-BE28-DAA4694167BE}"/>
                </a:ext>
              </a:extLst>
            </p:cNvPr>
            <p:cNvSpPr txBox="1"/>
            <p:nvPr/>
          </p:nvSpPr>
          <p:spPr>
            <a:xfrm>
              <a:off x="4341526" y="2864338"/>
              <a:ext cx="527901" cy="369332"/>
            </a:xfrm>
            <a:prstGeom prst="rect">
              <a:avLst/>
            </a:prstGeom>
            <a:noFill/>
          </p:spPr>
          <p:txBody>
            <a:bodyPr wrap="none" rtlCol="0">
              <a:spAutoFit/>
            </a:bodyPr>
            <a:lstStyle/>
            <a:p>
              <a:r>
                <a:rPr lang="en-US" dirty="0"/>
                <a:t>Fair</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Gauge Chart – Slide Template</a:t>
            </a:r>
          </a:p>
        </p:txBody>
      </p:sp>
      <p:grpSp>
        <p:nvGrpSpPr>
          <p:cNvPr id="9" name="Group 8">
            <a:extLst>
              <a:ext uri="{FF2B5EF4-FFF2-40B4-BE49-F238E27FC236}">
                <a16:creationId xmlns:a16="http://schemas.microsoft.com/office/drawing/2014/main" id="{A3066977-8607-4A00-B96E-F8BCBBE6B467}"/>
              </a:ext>
            </a:extLst>
          </p:cNvPr>
          <p:cNvGrpSpPr/>
          <p:nvPr/>
        </p:nvGrpSpPr>
        <p:grpSpPr>
          <a:xfrm>
            <a:off x="5775072" y="2312872"/>
            <a:ext cx="641857" cy="5534076"/>
            <a:chOff x="5775072" y="2312872"/>
            <a:chExt cx="641857" cy="5534076"/>
          </a:xfrm>
        </p:grpSpPr>
        <p:sp>
          <p:nvSpPr>
            <p:cNvPr id="10" name="Freeform: Shape 9">
              <a:extLst>
                <a:ext uri="{FF2B5EF4-FFF2-40B4-BE49-F238E27FC236}">
                  <a16:creationId xmlns:a16="http://schemas.microsoft.com/office/drawing/2014/main" id="{26AE2850-B99C-4499-91EA-4B076FC9A42C}"/>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4A37BDDF-D19F-40BF-B740-706AA9243A93}"/>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CD949006-4731-429D-8AF7-2367593B0C6F}"/>
                </a:ext>
              </a:extLst>
            </p:cNvPr>
            <p:cNvSpPr/>
            <p:nvPr/>
          </p:nvSpPr>
          <p:spPr>
            <a:xfrm rot="10800000">
              <a:off x="5953126"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Box 17">
            <a:extLst>
              <a:ext uri="{FF2B5EF4-FFF2-40B4-BE49-F238E27FC236}">
                <a16:creationId xmlns:a16="http://schemas.microsoft.com/office/drawing/2014/main" id="{88946B2A-833B-4776-AADB-4FA07C4CEF06}"/>
              </a:ext>
            </a:extLst>
          </p:cNvPr>
          <p:cNvSpPr txBox="1"/>
          <p:nvPr/>
        </p:nvSpPr>
        <p:spPr>
          <a:xfrm>
            <a:off x="3098740" y="5168351"/>
            <a:ext cx="1407758" cy="707886"/>
          </a:xfrm>
          <a:prstGeom prst="rect">
            <a:avLst/>
          </a:prstGeom>
          <a:noFill/>
        </p:spPr>
        <p:txBody>
          <a:bodyPr wrap="none" rtlCol="0">
            <a:spAutoFit/>
          </a:bodyPr>
          <a:lstStyle/>
          <a:p>
            <a:pPr algn="ctr"/>
            <a:r>
              <a:rPr lang="en-US" sz="4000" cap="all" dirty="0">
                <a:solidFill>
                  <a:schemeClr val="bg1">
                    <a:lumMod val="50000"/>
                  </a:schemeClr>
                </a:solidFill>
              </a:rPr>
              <a:t>Poor</a:t>
            </a:r>
          </a:p>
        </p:txBody>
      </p:sp>
      <p:sp>
        <p:nvSpPr>
          <p:cNvPr id="19" name="TextBox 18">
            <a:extLst>
              <a:ext uri="{FF2B5EF4-FFF2-40B4-BE49-F238E27FC236}">
                <a16:creationId xmlns:a16="http://schemas.microsoft.com/office/drawing/2014/main" id="{CD62729A-3E20-4AB8-865D-0EF4A0AB4D8E}"/>
              </a:ext>
            </a:extLst>
          </p:cNvPr>
          <p:cNvSpPr txBox="1"/>
          <p:nvPr/>
        </p:nvSpPr>
        <p:spPr>
          <a:xfrm>
            <a:off x="7637413" y="5168351"/>
            <a:ext cx="1503938" cy="707886"/>
          </a:xfrm>
          <a:prstGeom prst="rect">
            <a:avLst/>
          </a:prstGeom>
          <a:noFill/>
        </p:spPr>
        <p:txBody>
          <a:bodyPr wrap="none" rtlCol="0">
            <a:spAutoFit/>
          </a:bodyPr>
          <a:lstStyle/>
          <a:p>
            <a:pPr algn="ctr"/>
            <a:r>
              <a:rPr lang="en-US" sz="4000" cap="all" dirty="0">
                <a:solidFill>
                  <a:schemeClr val="bg1">
                    <a:lumMod val="50000"/>
                  </a:schemeClr>
                </a:solidFill>
              </a:rPr>
              <a:t>Good</a:t>
            </a:r>
          </a:p>
        </p:txBody>
      </p:sp>
      <p:grpSp>
        <p:nvGrpSpPr>
          <p:cNvPr id="21" name="Group 20">
            <a:extLst>
              <a:ext uri="{FF2B5EF4-FFF2-40B4-BE49-F238E27FC236}">
                <a16:creationId xmlns:a16="http://schemas.microsoft.com/office/drawing/2014/main" id="{C002A084-2654-4671-958D-9D55A4236258}"/>
              </a:ext>
            </a:extLst>
          </p:cNvPr>
          <p:cNvGrpSpPr/>
          <p:nvPr/>
        </p:nvGrpSpPr>
        <p:grpSpPr>
          <a:xfrm>
            <a:off x="340731" y="1242150"/>
            <a:ext cx="2926080" cy="1659485"/>
            <a:chOff x="332936" y="2627766"/>
            <a:chExt cx="2926080" cy="1659485"/>
          </a:xfrm>
        </p:grpSpPr>
        <p:sp>
          <p:nvSpPr>
            <p:cNvPr id="22" name="TextBox 21">
              <a:extLst>
                <a:ext uri="{FF2B5EF4-FFF2-40B4-BE49-F238E27FC236}">
                  <a16:creationId xmlns:a16="http://schemas.microsoft.com/office/drawing/2014/main" id="{B103C89D-5408-451A-A433-9D895F563C43}"/>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23" name="TextBox 22">
              <a:extLst>
                <a:ext uri="{FF2B5EF4-FFF2-40B4-BE49-F238E27FC236}">
                  <a16:creationId xmlns:a16="http://schemas.microsoft.com/office/drawing/2014/main" id="{4D6F1B83-12B9-446E-A0FC-FAC1912C7DBD}"/>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B1F37E77-05F4-4158-AE34-55865D92C83F}"/>
              </a:ext>
            </a:extLst>
          </p:cNvPr>
          <p:cNvGrpSpPr/>
          <p:nvPr/>
        </p:nvGrpSpPr>
        <p:grpSpPr>
          <a:xfrm>
            <a:off x="8925189" y="1242150"/>
            <a:ext cx="2926080" cy="1659485"/>
            <a:chOff x="332936" y="2627766"/>
            <a:chExt cx="2926080" cy="1659485"/>
          </a:xfrm>
        </p:grpSpPr>
        <p:sp>
          <p:nvSpPr>
            <p:cNvPr id="25" name="TextBox 24">
              <a:extLst>
                <a:ext uri="{FF2B5EF4-FFF2-40B4-BE49-F238E27FC236}">
                  <a16:creationId xmlns:a16="http://schemas.microsoft.com/office/drawing/2014/main" id="{06CA3173-5BAE-47EB-BF95-89CB98B9FD8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26" name="TextBox 25">
              <a:extLst>
                <a:ext uri="{FF2B5EF4-FFF2-40B4-BE49-F238E27FC236}">
                  <a16:creationId xmlns:a16="http://schemas.microsoft.com/office/drawing/2014/main" id="{9FE75D2B-998E-4C23-AEE3-C302128C4FD8}"/>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7" name="Group 26">
            <a:extLst>
              <a:ext uri="{FF2B5EF4-FFF2-40B4-BE49-F238E27FC236}">
                <a16:creationId xmlns:a16="http://schemas.microsoft.com/office/drawing/2014/main" id="{B858B36E-6FF6-4A4E-92F9-E8759AAA9EC5}"/>
              </a:ext>
            </a:extLst>
          </p:cNvPr>
          <p:cNvGrpSpPr/>
          <p:nvPr/>
        </p:nvGrpSpPr>
        <p:grpSpPr>
          <a:xfrm>
            <a:off x="10007230" y="3420425"/>
            <a:ext cx="1844039" cy="1659485"/>
            <a:chOff x="8921977" y="4073386"/>
            <a:chExt cx="2926080" cy="1659485"/>
          </a:xfrm>
        </p:grpSpPr>
        <p:sp>
          <p:nvSpPr>
            <p:cNvPr id="28" name="TextBox 27">
              <a:extLst>
                <a:ext uri="{FF2B5EF4-FFF2-40B4-BE49-F238E27FC236}">
                  <a16:creationId xmlns:a16="http://schemas.microsoft.com/office/drawing/2014/main" id="{2BA2CD48-FAAE-4BDB-98B1-ADC19DBB4012}"/>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29" name="TextBox 28">
              <a:extLst>
                <a:ext uri="{FF2B5EF4-FFF2-40B4-BE49-F238E27FC236}">
                  <a16:creationId xmlns:a16="http://schemas.microsoft.com/office/drawing/2014/main" id="{DA24F513-3B08-40C4-B2FC-C0F27EFE13CA}"/>
                </a:ext>
              </a:extLst>
            </p:cNvPr>
            <p:cNvSpPr txBox="1"/>
            <p:nvPr/>
          </p:nvSpPr>
          <p:spPr>
            <a:xfrm>
              <a:off x="8921977" y="4532542"/>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30" name="Group 29">
            <a:extLst>
              <a:ext uri="{FF2B5EF4-FFF2-40B4-BE49-F238E27FC236}">
                <a16:creationId xmlns:a16="http://schemas.microsoft.com/office/drawing/2014/main" id="{636E1273-AEA9-4B12-873E-1AA79C444F1E}"/>
              </a:ext>
            </a:extLst>
          </p:cNvPr>
          <p:cNvGrpSpPr/>
          <p:nvPr/>
        </p:nvGrpSpPr>
        <p:grpSpPr>
          <a:xfrm>
            <a:off x="334542" y="3420425"/>
            <a:ext cx="1844039" cy="1659485"/>
            <a:chOff x="332936" y="4652338"/>
            <a:chExt cx="2926080" cy="1659485"/>
          </a:xfrm>
        </p:grpSpPr>
        <p:sp>
          <p:nvSpPr>
            <p:cNvPr id="31" name="TextBox 30">
              <a:extLst>
                <a:ext uri="{FF2B5EF4-FFF2-40B4-BE49-F238E27FC236}">
                  <a16:creationId xmlns:a16="http://schemas.microsoft.com/office/drawing/2014/main" id="{8CA59619-C4C8-432D-810F-0677D5CAA8AA}"/>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t>Lorem Ipsum</a:t>
              </a:r>
            </a:p>
          </p:txBody>
        </p:sp>
        <p:sp>
          <p:nvSpPr>
            <p:cNvPr id="32" name="TextBox 31">
              <a:extLst>
                <a:ext uri="{FF2B5EF4-FFF2-40B4-BE49-F238E27FC236}">
                  <a16:creationId xmlns:a16="http://schemas.microsoft.com/office/drawing/2014/main" id="{0A33992A-0161-464A-834D-4864B7E22444}"/>
                </a:ext>
              </a:extLst>
            </p:cNvPr>
            <p:cNvSpPr txBox="1"/>
            <p:nvPr/>
          </p:nvSpPr>
          <p:spPr>
            <a:xfrm>
              <a:off x="332936" y="5111494"/>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spTree>
    <p:extLst>
      <p:ext uri="{BB962C8B-B14F-4D97-AF65-F5344CB8AC3E}">
        <p14:creationId xmlns:p14="http://schemas.microsoft.com/office/powerpoint/2010/main" val="364986866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 name="Group 13">
            <a:extLst>
              <a:ext uri="{FF2B5EF4-FFF2-40B4-BE49-F238E27FC236}">
                <a16:creationId xmlns:a16="http://schemas.microsoft.com/office/drawing/2014/main" id="{EF532379-83AD-43A4-A21D-F73BF6278EE6}"/>
              </a:ext>
            </a:extLst>
          </p:cNvPr>
          <p:cNvGrpSpPr/>
          <p:nvPr/>
        </p:nvGrpSpPr>
        <p:grpSpPr>
          <a:xfrm>
            <a:off x="2996840" y="1998197"/>
            <a:ext cx="6198321" cy="3081804"/>
            <a:chOff x="2996840" y="1998197"/>
            <a:chExt cx="6198321" cy="3081804"/>
          </a:xfrm>
        </p:grpSpPr>
        <p:sp>
          <p:nvSpPr>
            <p:cNvPr id="3" name="Freeform: Shape 2">
              <a:extLst>
                <a:ext uri="{FF2B5EF4-FFF2-40B4-BE49-F238E27FC236}">
                  <a16:creationId xmlns:a16="http://schemas.microsoft.com/office/drawing/2014/main" id="{741AFB03-83EA-4549-8536-734AD41B8A8F}"/>
                </a:ext>
              </a:extLst>
            </p:cNvPr>
            <p:cNvSpPr>
              <a:spLocks/>
            </p:cNvSpPr>
            <p:nvPr/>
          </p:nvSpPr>
          <p:spPr bwMode="auto">
            <a:xfrm>
              <a:off x="3599813" y="2149097"/>
              <a:ext cx="2062637" cy="2103233"/>
            </a:xfrm>
            <a:custGeom>
              <a:avLst/>
              <a:gdLst>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271147 w 2062637"/>
                <a:gd name="connsiteY12" fmla="*/ 1314026 h 2103233"/>
                <a:gd name="connsiteX13" fmla="*/ 0 w 2062637"/>
                <a:gd name="connsiteY13" fmla="*/ 1116991 h 2103233"/>
                <a:gd name="connsiteX14" fmla="*/ 104370 w 2062637"/>
                <a:gd name="connsiteY14" fmla="*/ 977419 h 2103233"/>
                <a:gd name="connsiteX15" fmla="*/ 1289676 w 2062637"/>
                <a:gd name="connsiteY15" fmla="*/ 93028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696096 h 2103233"/>
                <a:gd name="connsiteX10" fmla="*/ 796927 w 2062637"/>
                <a:gd name="connsiteY10" fmla="*/ 1950463 h 2103233"/>
                <a:gd name="connsiteX11" fmla="*/ 271147 w 2062637"/>
                <a:gd name="connsiteY11" fmla="*/ 1950463 h 2103233"/>
                <a:gd name="connsiteX12" fmla="*/ 0 w 2062637"/>
                <a:gd name="connsiteY12" fmla="*/ 1116991 h 2103233"/>
                <a:gd name="connsiteX13" fmla="*/ 104370 w 2062637"/>
                <a:gd name="connsiteY13" fmla="*/ 977419 h 2103233"/>
                <a:gd name="connsiteX14" fmla="*/ 1289676 w 2062637"/>
                <a:gd name="connsiteY14" fmla="*/ 93028 h 2103233"/>
                <a:gd name="connsiteX15" fmla="*/ 1543849 w 2062637"/>
                <a:gd name="connsiteY15"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796927 w 2062637"/>
                <a:gd name="connsiteY9" fmla="*/ 1950463 h 2103233"/>
                <a:gd name="connsiteX10" fmla="*/ 271147 w 2062637"/>
                <a:gd name="connsiteY10" fmla="*/ 1950463 h 2103233"/>
                <a:gd name="connsiteX11" fmla="*/ 0 w 2062637"/>
                <a:gd name="connsiteY11" fmla="*/ 1116991 h 2103233"/>
                <a:gd name="connsiteX12" fmla="*/ 104370 w 2062637"/>
                <a:gd name="connsiteY12" fmla="*/ 977419 h 2103233"/>
                <a:gd name="connsiteX13" fmla="*/ 1289676 w 2062637"/>
                <a:gd name="connsiteY13" fmla="*/ 93028 h 2103233"/>
                <a:gd name="connsiteX14" fmla="*/ 1543849 w 2062637"/>
                <a:gd name="connsiteY14" fmla="*/ 0 h 2103233"/>
                <a:gd name="connsiteX0" fmla="*/ 1543849 w 2062637"/>
                <a:gd name="connsiteY0" fmla="*/ 0 h 2103233"/>
                <a:gd name="connsiteX1" fmla="*/ 1700241 w 2062637"/>
                <a:gd name="connsiteY1" fmla="*/ 481357 h 2103233"/>
                <a:gd name="connsiteX2" fmla="*/ 1986209 w 2062637"/>
                <a:gd name="connsiteY2" fmla="*/ 481357 h 2103233"/>
                <a:gd name="connsiteX3" fmla="*/ 1986209 w 2062637"/>
                <a:gd name="connsiteY3" fmla="*/ 1314799 h 2103233"/>
                <a:gd name="connsiteX4" fmla="*/ 1971024 w 2062637"/>
                <a:gd name="connsiteY4" fmla="*/ 1314799 h 2103233"/>
                <a:gd name="connsiteX5" fmla="*/ 2062637 w 2062637"/>
                <a:gd name="connsiteY5" fmla="*/ 1596774 h 2103233"/>
                <a:gd name="connsiteX6" fmla="*/ 1943364 w 2062637"/>
                <a:gd name="connsiteY6" fmla="*/ 1640429 h 2103233"/>
                <a:gd name="connsiteX7" fmla="*/ 1400257 w 2062637"/>
                <a:gd name="connsiteY7" fmla="*/ 2045657 h 2103233"/>
                <a:gd name="connsiteX8" fmla="*/ 1357203 w 2062637"/>
                <a:gd name="connsiteY8" fmla="*/ 2103233 h 2103233"/>
                <a:gd name="connsiteX9" fmla="*/ 271147 w 2062637"/>
                <a:gd name="connsiteY9" fmla="*/ 1950463 h 2103233"/>
                <a:gd name="connsiteX10" fmla="*/ 0 w 2062637"/>
                <a:gd name="connsiteY10" fmla="*/ 1116991 h 2103233"/>
                <a:gd name="connsiteX11" fmla="*/ 104370 w 2062637"/>
                <a:gd name="connsiteY11" fmla="*/ 977419 h 2103233"/>
                <a:gd name="connsiteX12" fmla="*/ 1289676 w 2062637"/>
                <a:gd name="connsiteY12" fmla="*/ 93028 h 2103233"/>
                <a:gd name="connsiteX13" fmla="*/ 1543849 w 2062637"/>
                <a:gd name="connsiteY13"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1971024 w 2062637"/>
                <a:gd name="connsiteY3" fmla="*/ 1314799 h 2103233"/>
                <a:gd name="connsiteX4" fmla="*/ 2062637 w 2062637"/>
                <a:gd name="connsiteY4" fmla="*/ 1596774 h 2103233"/>
                <a:gd name="connsiteX5" fmla="*/ 1943364 w 2062637"/>
                <a:gd name="connsiteY5" fmla="*/ 1640429 h 2103233"/>
                <a:gd name="connsiteX6" fmla="*/ 1400257 w 2062637"/>
                <a:gd name="connsiteY6" fmla="*/ 2045657 h 2103233"/>
                <a:gd name="connsiteX7" fmla="*/ 1357203 w 2062637"/>
                <a:gd name="connsiteY7" fmla="*/ 2103233 h 2103233"/>
                <a:gd name="connsiteX8" fmla="*/ 271147 w 2062637"/>
                <a:gd name="connsiteY8" fmla="*/ 1950463 h 2103233"/>
                <a:gd name="connsiteX9" fmla="*/ 0 w 2062637"/>
                <a:gd name="connsiteY9" fmla="*/ 1116991 h 2103233"/>
                <a:gd name="connsiteX10" fmla="*/ 104370 w 2062637"/>
                <a:gd name="connsiteY10" fmla="*/ 977419 h 2103233"/>
                <a:gd name="connsiteX11" fmla="*/ 1289676 w 2062637"/>
                <a:gd name="connsiteY11" fmla="*/ 93028 h 2103233"/>
                <a:gd name="connsiteX12" fmla="*/ 1543849 w 2062637"/>
                <a:gd name="connsiteY12" fmla="*/ 0 h 2103233"/>
                <a:gd name="connsiteX0" fmla="*/ 1543849 w 2062637"/>
                <a:gd name="connsiteY0" fmla="*/ 0 h 2103233"/>
                <a:gd name="connsiteX1" fmla="*/ 1986209 w 2062637"/>
                <a:gd name="connsiteY1" fmla="*/ 481357 h 2103233"/>
                <a:gd name="connsiteX2" fmla="*/ 1986209 w 2062637"/>
                <a:gd name="connsiteY2" fmla="*/ 1314799 h 2103233"/>
                <a:gd name="connsiteX3" fmla="*/ 2062637 w 2062637"/>
                <a:gd name="connsiteY3" fmla="*/ 1596774 h 2103233"/>
                <a:gd name="connsiteX4" fmla="*/ 1943364 w 2062637"/>
                <a:gd name="connsiteY4" fmla="*/ 1640429 h 2103233"/>
                <a:gd name="connsiteX5" fmla="*/ 1400257 w 2062637"/>
                <a:gd name="connsiteY5" fmla="*/ 2045657 h 2103233"/>
                <a:gd name="connsiteX6" fmla="*/ 1357203 w 2062637"/>
                <a:gd name="connsiteY6" fmla="*/ 2103233 h 2103233"/>
                <a:gd name="connsiteX7" fmla="*/ 271147 w 2062637"/>
                <a:gd name="connsiteY7" fmla="*/ 1950463 h 2103233"/>
                <a:gd name="connsiteX8" fmla="*/ 0 w 2062637"/>
                <a:gd name="connsiteY8" fmla="*/ 1116991 h 2103233"/>
                <a:gd name="connsiteX9" fmla="*/ 104370 w 2062637"/>
                <a:gd name="connsiteY9" fmla="*/ 977419 h 2103233"/>
                <a:gd name="connsiteX10" fmla="*/ 1289676 w 2062637"/>
                <a:gd name="connsiteY10" fmla="*/ 93028 h 2103233"/>
                <a:gd name="connsiteX11" fmla="*/ 1543849 w 2062637"/>
                <a:gd name="connsiteY11" fmla="*/ 0 h 2103233"/>
                <a:gd name="connsiteX0" fmla="*/ 1543849 w 2062637"/>
                <a:gd name="connsiteY0" fmla="*/ 0 h 2103233"/>
                <a:gd name="connsiteX1" fmla="*/ 1986209 w 2062637"/>
                <a:gd name="connsiteY1" fmla="*/ 481357 h 2103233"/>
                <a:gd name="connsiteX2" fmla="*/ 2062637 w 2062637"/>
                <a:gd name="connsiteY2" fmla="*/ 1596774 h 2103233"/>
                <a:gd name="connsiteX3" fmla="*/ 1943364 w 2062637"/>
                <a:gd name="connsiteY3" fmla="*/ 1640429 h 2103233"/>
                <a:gd name="connsiteX4" fmla="*/ 1400257 w 2062637"/>
                <a:gd name="connsiteY4" fmla="*/ 2045657 h 2103233"/>
                <a:gd name="connsiteX5" fmla="*/ 1357203 w 2062637"/>
                <a:gd name="connsiteY5" fmla="*/ 2103233 h 2103233"/>
                <a:gd name="connsiteX6" fmla="*/ 271147 w 2062637"/>
                <a:gd name="connsiteY6" fmla="*/ 1950463 h 2103233"/>
                <a:gd name="connsiteX7" fmla="*/ 0 w 2062637"/>
                <a:gd name="connsiteY7" fmla="*/ 1116991 h 2103233"/>
                <a:gd name="connsiteX8" fmla="*/ 104370 w 2062637"/>
                <a:gd name="connsiteY8" fmla="*/ 977419 h 2103233"/>
                <a:gd name="connsiteX9" fmla="*/ 1289676 w 2062637"/>
                <a:gd name="connsiteY9" fmla="*/ 93028 h 2103233"/>
                <a:gd name="connsiteX10" fmla="*/ 1543849 w 2062637"/>
                <a:gd name="connsiteY10" fmla="*/ 0 h 210323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37" h="2103233">
                  <a:moveTo>
                    <a:pt x="1543849" y="0"/>
                  </a:moveTo>
                  <a:lnTo>
                    <a:pt x="1986209" y="481357"/>
                  </a:lnTo>
                  <a:lnTo>
                    <a:pt x="2062637" y="1596774"/>
                  </a:lnTo>
                  <a:lnTo>
                    <a:pt x="1943364" y="1640429"/>
                  </a:lnTo>
                  <a:cubicBezTo>
                    <a:pt x="1730970" y="1730265"/>
                    <a:pt x="1544976" y="1870298"/>
                    <a:pt x="1400257" y="2045657"/>
                  </a:cubicBezTo>
                  <a:lnTo>
                    <a:pt x="1357203" y="2103233"/>
                  </a:lnTo>
                  <a:lnTo>
                    <a:pt x="271147" y="1950463"/>
                  </a:lnTo>
                  <a:lnTo>
                    <a:pt x="0" y="1116991"/>
                  </a:lnTo>
                  <a:lnTo>
                    <a:pt x="104370" y="977419"/>
                  </a:lnTo>
                  <a:cubicBezTo>
                    <a:pt x="420213" y="594707"/>
                    <a:pt x="826134" y="289090"/>
                    <a:pt x="1289676" y="93028"/>
                  </a:cubicBezTo>
                  <a:lnTo>
                    <a:pt x="1543849" y="0"/>
                  </a:lnTo>
                  <a:close/>
                </a:path>
              </a:pathLst>
            </a:custGeom>
            <a:solidFill>
              <a:schemeClr val="accent2"/>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4" name="Freeform: Shape 3">
              <a:extLst>
                <a:ext uri="{FF2B5EF4-FFF2-40B4-BE49-F238E27FC236}">
                  <a16:creationId xmlns:a16="http://schemas.microsoft.com/office/drawing/2014/main" id="{79B9A1FA-AF9E-4086-9D19-84D0D9666B75}"/>
                </a:ext>
              </a:extLst>
            </p:cNvPr>
            <p:cNvSpPr>
              <a:spLocks/>
            </p:cNvSpPr>
            <p:nvPr/>
          </p:nvSpPr>
          <p:spPr bwMode="auto">
            <a:xfrm>
              <a:off x="6529555" y="2149138"/>
              <a:ext cx="2062690" cy="2103227"/>
            </a:xfrm>
            <a:custGeom>
              <a:avLst/>
              <a:gdLst>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994545 h 2103227"/>
                <a:gd name="connsiteX12" fmla="*/ 195695 w 2062690"/>
                <a:gd name="connsiteY12" fmla="*/ 401908 h 2103227"/>
                <a:gd name="connsiteX13" fmla="*/ 388285 w 2062690"/>
                <a:gd name="connsiteY13" fmla="*/ 401908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388285 w 2062690"/>
                <a:gd name="connsiteY12" fmla="*/ 401908 h 2103227"/>
                <a:gd name="connsiteX13" fmla="*/ 518894 w 2062690"/>
                <a:gd name="connsiteY13"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996893 w 2062690"/>
                <a:gd name="connsiteY6" fmla="*/ 1891462 h 2103227"/>
                <a:gd name="connsiteX7" fmla="*/ 705457 w 2062690"/>
                <a:gd name="connsiteY7" fmla="*/ 2103227 h 2103227"/>
                <a:gd name="connsiteX8" fmla="*/ 662376 w 2062690"/>
                <a:gd name="connsiteY8" fmla="*/ 2045616 h 2103227"/>
                <a:gd name="connsiteX9" fmla="*/ 119269 w 2062690"/>
                <a:gd name="connsiteY9" fmla="*/ 1640388 h 2103227"/>
                <a:gd name="connsiteX10" fmla="*/ 0 w 2062690"/>
                <a:gd name="connsiteY10" fmla="*/ 1596735 h 2103227"/>
                <a:gd name="connsiteX11" fmla="*/ 195695 w 2062690"/>
                <a:gd name="connsiteY11" fmla="*/ 401908 h 2103227"/>
                <a:gd name="connsiteX12" fmla="*/ 518894 w 2062690"/>
                <a:gd name="connsiteY12"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532232 h 2103227"/>
                <a:gd name="connsiteX5" fmla="*/ 1491274 w 2062690"/>
                <a:gd name="connsiteY5" fmla="*/ 1891462 h 2103227"/>
                <a:gd name="connsiteX6" fmla="*/ 705457 w 2062690"/>
                <a:gd name="connsiteY6" fmla="*/ 2103227 h 2103227"/>
                <a:gd name="connsiteX7" fmla="*/ 662376 w 2062690"/>
                <a:gd name="connsiteY7" fmla="*/ 2045616 h 2103227"/>
                <a:gd name="connsiteX8" fmla="*/ 119269 w 2062690"/>
                <a:gd name="connsiteY8" fmla="*/ 1640388 h 2103227"/>
                <a:gd name="connsiteX9" fmla="*/ 0 w 2062690"/>
                <a:gd name="connsiteY9" fmla="*/ 1596735 h 2103227"/>
                <a:gd name="connsiteX10" fmla="*/ 195695 w 2062690"/>
                <a:gd name="connsiteY10" fmla="*/ 401908 h 2103227"/>
                <a:gd name="connsiteX11" fmla="*/ 518894 w 2062690"/>
                <a:gd name="connsiteY11" fmla="*/ 0 h 2103227"/>
                <a:gd name="connsiteX0" fmla="*/ 518894 w 2062690"/>
                <a:gd name="connsiteY0" fmla="*/ 0 h 2103227"/>
                <a:gd name="connsiteX1" fmla="*/ 772957 w 2062690"/>
                <a:gd name="connsiteY1" fmla="*/ 92987 h 2103227"/>
                <a:gd name="connsiteX2" fmla="*/ 1958263 w 2062690"/>
                <a:gd name="connsiteY2" fmla="*/ 977378 h 2103227"/>
                <a:gd name="connsiteX3" fmla="*/ 2062690 w 2062690"/>
                <a:gd name="connsiteY3" fmla="*/ 1117026 h 2103227"/>
                <a:gd name="connsiteX4" fmla="*/ 1491274 w 2062690"/>
                <a:gd name="connsiteY4" fmla="*/ 1891462 h 2103227"/>
                <a:gd name="connsiteX5" fmla="*/ 705457 w 2062690"/>
                <a:gd name="connsiteY5" fmla="*/ 2103227 h 2103227"/>
                <a:gd name="connsiteX6" fmla="*/ 662376 w 2062690"/>
                <a:gd name="connsiteY6" fmla="*/ 2045616 h 2103227"/>
                <a:gd name="connsiteX7" fmla="*/ 119269 w 2062690"/>
                <a:gd name="connsiteY7" fmla="*/ 1640388 h 2103227"/>
                <a:gd name="connsiteX8" fmla="*/ 0 w 2062690"/>
                <a:gd name="connsiteY8" fmla="*/ 1596735 h 2103227"/>
                <a:gd name="connsiteX9" fmla="*/ 195695 w 2062690"/>
                <a:gd name="connsiteY9" fmla="*/ 401908 h 2103227"/>
                <a:gd name="connsiteX10" fmla="*/ 518894 w 2062690"/>
                <a:gd name="connsiteY10" fmla="*/ 0 h 21032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62690" h="2103227">
                  <a:moveTo>
                    <a:pt x="518894" y="0"/>
                  </a:moveTo>
                  <a:lnTo>
                    <a:pt x="772957" y="92987"/>
                  </a:lnTo>
                  <a:cubicBezTo>
                    <a:pt x="1236499" y="289049"/>
                    <a:pt x="1642421" y="594666"/>
                    <a:pt x="1958263" y="977378"/>
                  </a:cubicBezTo>
                  <a:lnTo>
                    <a:pt x="2062690" y="1117026"/>
                  </a:lnTo>
                  <a:lnTo>
                    <a:pt x="1491274" y="1891462"/>
                  </a:lnTo>
                  <a:lnTo>
                    <a:pt x="705457" y="2103227"/>
                  </a:lnTo>
                  <a:lnTo>
                    <a:pt x="662376" y="2045616"/>
                  </a:lnTo>
                  <a:cubicBezTo>
                    <a:pt x="517657" y="1870257"/>
                    <a:pt x="331664" y="1730224"/>
                    <a:pt x="119269" y="1640388"/>
                  </a:cubicBezTo>
                  <a:lnTo>
                    <a:pt x="0" y="1596735"/>
                  </a:lnTo>
                  <a:lnTo>
                    <a:pt x="195695" y="401908"/>
                  </a:lnTo>
                  <a:lnTo>
                    <a:pt x="518894" y="0"/>
                  </a:lnTo>
                  <a:close/>
                </a:path>
              </a:pathLst>
            </a:custGeom>
            <a:solidFill>
              <a:schemeClr val="accent6"/>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5" name="Freeform: Shape 4">
              <a:extLst>
                <a:ext uri="{FF2B5EF4-FFF2-40B4-BE49-F238E27FC236}">
                  <a16:creationId xmlns:a16="http://schemas.microsoft.com/office/drawing/2014/main" id="{94EB95DD-55F0-4710-A5A5-12FC695B5F4A}"/>
                </a:ext>
              </a:extLst>
            </p:cNvPr>
            <p:cNvSpPr>
              <a:spLocks/>
            </p:cNvSpPr>
            <p:nvPr/>
          </p:nvSpPr>
          <p:spPr bwMode="auto">
            <a:xfrm>
              <a:off x="5143812" y="1998542"/>
              <a:ext cx="1904518" cy="1747294"/>
            </a:xfrm>
            <a:custGeom>
              <a:avLst/>
              <a:gdLst>
                <a:gd name="connsiteX0" fmla="*/ 952188 w 1904518"/>
                <a:gd name="connsiteY0" fmla="*/ 0 h 1747294"/>
                <a:gd name="connsiteX1" fmla="*/ 1873920 w 1904518"/>
                <a:gd name="connsiteY1" fmla="*/ 139353 h 1747294"/>
                <a:gd name="connsiteX2" fmla="*/ 1904518 w 1904518"/>
                <a:gd name="connsiteY2" fmla="*/ 150552 h 1747294"/>
                <a:gd name="connsiteX3" fmla="*/ 1385642 w 1904518"/>
                <a:gd name="connsiteY3" fmla="*/ 1747294 h 1747294"/>
                <a:gd name="connsiteX4" fmla="*/ 1374526 w 1904518"/>
                <a:gd name="connsiteY4" fmla="*/ 1743225 h 1747294"/>
                <a:gd name="connsiteX5" fmla="*/ 952188 w 1904518"/>
                <a:gd name="connsiteY5" fmla="*/ 1679374 h 1747294"/>
                <a:gd name="connsiteX6" fmla="*/ 529850 w 1904518"/>
                <a:gd name="connsiteY6" fmla="*/ 1743225 h 1747294"/>
                <a:gd name="connsiteX7" fmla="*/ 518753 w 1904518"/>
                <a:gd name="connsiteY7" fmla="*/ 1747287 h 1747294"/>
                <a:gd name="connsiteX8" fmla="*/ 0 w 1904518"/>
                <a:gd name="connsiteY8" fmla="*/ 150500 h 1747294"/>
                <a:gd name="connsiteX9" fmla="*/ 30456 w 1904518"/>
                <a:gd name="connsiteY9" fmla="*/ 139353 h 1747294"/>
                <a:gd name="connsiteX10" fmla="*/ 952188 w 1904518"/>
                <a:gd name="connsiteY10" fmla="*/ 0 h 17472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04518" h="1747294">
                  <a:moveTo>
                    <a:pt x="952188" y="0"/>
                  </a:moveTo>
                  <a:cubicBezTo>
                    <a:pt x="1273164" y="0"/>
                    <a:pt x="1582746" y="48788"/>
                    <a:pt x="1873920" y="139353"/>
                  </a:cubicBezTo>
                  <a:lnTo>
                    <a:pt x="1904518" y="150552"/>
                  </a:lnTo>
                  <a:lnTo>
                    <a:pt x="1385642" y="1747294"/>
                  </a:lnTo>
                  <a:lnTo>
                    <a:pt x="1374526" y="1743225"/>
                  </a:lnTo>
                  <a:cubicBezTo>
                    <a:pt x="1241110" y="1701729"/>
                    <a:pt x="1099259" y="1679374"/>
                    <a:pt x="952188" y="1679374"/>
                  </a:cubicBezTo>
                  <a:cubicBezTo>
                    <a:pt x="805117" y="1679374"/>
                    <a:pt x="663267" y="1701729"/>
                    <a:pt x="529850" y="1743225"/>
                  </a:cubicBezTo>
                  <a:lnTo>
                    <a:pt x="518753" y="1747287"/>
                  </a:lnTo>
                  <a:lnTo>
                    <a:pt x="0" y="150500"/>
                  </a:lnTo>
                  <a:lnTo>
                    <a:pt x="30456" y="139353"/>
                  </a:lnTo>
                  <a:cubicBezTo>
                    <a:pt x="321631" y="48788"/>
                    <a:pt x="631212" y="0"/>
                    <a:pt x="952188" y="0"/>
                  </a:cubicBezTo>
                  <a:close/>
                </a:path>
              </a:pathLst>
            </a:custGeom>
            <a:solidFill>
              <a:schemeClr val="accent4"/>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6" name="Freeform: Shape 5">
              <a:extLst>
                <a:ext uri="{FF2B5EF4-FFF2-40B4-BE49-F238E27FC236}">
                  <a16:creationId xmlns:a16="http://schemas.microsoft.com/office/drawing/2014/main" id="{AD1641EE-7659-4802-9E7B-46F3823E1D91}"/>
                </a:ext>
              </a:extLst>
            </p:cNvPr>
            <p:cNvSpPr>
              <a:spLocks/>
            </p:cNvSpPr>
            <p:nvPr/>
          </p:nvSpPr>
          <p:spPr bwMode="auto">
            <a:xfrm>
              <a:off x="2996840" y="3266118"/>
              <a:ext cx="1960165" cy="1813883"/>
            </a:xfrm>
            <a:custGeom>
              <a:avLst/>
              <a:gdLst>
                <a:gd name="connsiteX0" fmla="*/ 602951 w 1960165"/>
                <a:gd name="connsiteY0" fmla="*/ 0 h 1813883"/>
                <a:gd name="connsiteX1" fmla="*/ 1960165 w 1960165"/>
                <a:gd name="connsiteY1" fmla="*/ 986226 h 1813883"/>
                <a:gd name="connsiteX2" fmla="*/ 1921471 w 1960165"/>
                <a:gd name="connsiteY2" fmla="*/ 1037971 h 1813883"/>
                <a:gd name="connsiteX3" fmla="*/ 1686248 w 1960165"/>
                <a:gd name="connsiteY3" fmla="*/ 1686832 h 1813883"/>
                <a:gd name="connsiteX4" fmla="*/ 1679832 w 1960165"/>
                <a:gd name="connsiteY4" fmla="*/ 1813883 h 1813883"/>
                <a:gd name="connsiteX5" fmla="*/ 0 w 1960165"/>
                <a:gd name="connsiteY5" fmla="*/ 1813883 h 1813883"/>
                <a:gd name="connsiteX6" fmla="*/ 3574 w 1960165"/>
                <a:gd name="connsiteY6" fmla="*/ 1672538 h 1813883"/>
                <a:gd name="connsiteX7" fmla="*/ 528907 w 1960165"/>
                <a:gd name="connsiteY7" fmla="*/ 99017 h 1813883"/>
                <a:gd name="connsiteX8" fmla="*/ 602951 w 1960165"/>
                <a:gd name="connsiteY8" fmla="*/ 0 h 181388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60165" h="1813883">
                  <a:moveTo>
                    <a:pt x="602951" y="0"/>
                  </a:moveTo>
                  <a:lnTo>
                    <a:pt x="1960165" y="986226"/>
                  </a:lnTo>
                  <a:lnTo>
                    <a:pt x="1921471" y="1037971"/>
                  </a:lnTo>
                  <a:cubicBezTo>
                    <a:pt x="1793857" y="1226865"/>
                    <a:pt x="1710491" y="1448110"/>
                    <a:pt x="1686248" y="1686832"/>
                  </a:cubicBezTo>
                  <a:lnTo>
                    <a:pt x="1679832" y="1813883"/>
                  </a:lnTo>
                  <a:lnTo>
                    <a:pt x="0" y="1813883"/>
                  </a:lnTo>
                  <a:lnTo>
                    <a:pt x="3574" y="1672538"/>
                  </a:lnTo>
                  <a:cubicBezTo>
                    <a:pt x="33032" y="1091402"/>
                    <a:pt x="222544" y="552494"/>
                    <a:pt x="528907" y="99017"/>
                  </a:cubicBezTo>
                  <a:lnTo>
                    <a:pt x="602951" y="0"/>
                  </a:lnTo>
                  <a:close/>
                </a:path>
              </a:pathLst>
            </a:custGeom>
            <a:solidFill>
              <a:schemeClr val="accent5"/>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7" name="Freeform: Shape 6">
              <a:extLst>
                <a:ext uri="{FF2B5EF4-FFF2-40B4-BE49-F238E27FC236}">
                  <a16:creationId xmlns:a16="http://schemas.microsoft.com/office/drawing/2014/main" id="{F0BA0789-5E4E-4C3E-8FB0-CF20D938B2FE}"/>
                </a:ext>
              </a:extLst>
            </p:cNvPr>
            <p:cNvSpPr>
              <a:spLocks/>
            </p:cNvSpPr>
            <p:nvPr/>
          </p:nvSpPr>
          <p:spPr bwMode="auto">
            <a:xfrm>
              <a:off x="7235187" y="3266675"/>
              <a:ext cx="1959974" cy="1813326"/>
            </a:xfrm>
            <a:custGeom>
              <a:avLst/>
              <a:gdLst>
                <a:gd name="connsiteX0" fmla="*/ 1357440 w 1959974"/>
                <a:gd name="connsiteY0" fmla="*/ 0 h 1813326"/>
                <a:gd name="connsiteX1" fmla="*/ 1431067 w 1959974"/>
                <a:gd name="connsiteY1" fmla="*/ 98460 h 1813326"/>
                <a:gd name="connsiteX2" fmla="*/ 1956400 w 1959974"/>
                <a:gd name="connsiteY2" fmla="*/ 1671981 h 1813326"/>
                <a:gd name="connsiteX3" fmla="*/ 1959974 w 1959974"/>
                <a:gd name="connsiteY3" fmla="*/ 1813326 h 1813326"/>
                <a:gd name="connsiteX4" fmla="*/ 280142 w 1959974"/>
                <a:gd name="connsiteY4" fmla="*/ 1813326 h 1813326"/>
                <a:gd name="connsiteX5" fmla="*/ 273726 w 1959974"/>
                <a:gd name="connsiteY5" fmla="*/ 1686275 h 1813326"/>
                <a:gd name="connsiteX6" fmla="*/ 38503 w 1959974"/>
                <a:gd name="connsiteY6" fmla="*/ 1037414 h 1813326"/>
                <a:gd name="connsiteX7" fmla="*/ 0 w 1959974"/>
                <a:gd name="connsiteY7" fmla="*/ 985924 h 1813326"/>
                <a:gd name="connsiteX8" fmla="*/ 1357440 w 1959974"/>
                <a:gd name="connsiteY8" fmla="*/ 0 h 1813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959974" h="1813326">
                  <a:moveTo>
                    <a:pt x="1357440" y="0"/>
                  </a:moveTo>
                  <a:lnTo>
                    <a:pt x="1431067" y="98460"/>
                  </a:lnTo>
                  <a:cubicBezTo>
                    <a:pt x="1737430" y="551937"/>
                    <a:pt x="1926942" y="1090845"/>
                    <a:pt x="1956400" y="1671981"/>
                  </a:cubicBezTo>
                  <a:lnTo>
                    <a:pt x="1959974" y="1813326"/>
                  </a:lnTo>
                  <a:lnTo>
                    <a:pt x="280142" y="1813326"/>
                  </a:lnTo>
                  <a:lnTo>
                    <a:pt x="273726" y="1686275"/>
                  </a:lnTo>
                  <a:cubicBezTo>
                    <a:pt x="249483" y="1447553"/>
                    <a:pt x="166118" y="1226308"/>
                    <a:pt x="38503" y="1037414"/>
                  </a:cubicBezTo>
                  <a:lnTo>
                    <a:pt x="0" y="985924"/>
                  </a:lnTo>
                  <a:lnTo>
                    <a:pt x="1357440" y="0"/>
                  </a:lnTo>
                  <a:close/>
                </a:path>
              </a:pathLst>
            </a:custGeom>
            <a:solidFill>
              <a:schemeClr val="accent6">
                <a:lumMod val="50000"/>
              </a:schemeClr>
            </a:solidFill>
            <a:ln w="0">
              <a:noFill/>
              <a:prstDash val="solid"/>
              <a:round/>
              <a:headEnd/>
              <a:tailEnd/>
            </a:ln>
          </p:spPr>
          <p:txBody>
            <a:bodyPr vert="horz" wrap="square" lIns="91440" tIns="45720" rIns="91440" bIns="45720" numCol="1" anchor="t" anchorCtr="0" compatLnSpc="1">
              <a:prstTxWarp prst="textNoShape">
                <a:avLst/>
              </a:prstTxWarp>
              <a:noAutofit/>
            </a:bodyPr>
            <a:lstStyle/>
            <a:p>
              <a:endParaRPr lang="en-US"/>
            </a:p>
          </p:txBody>
        </p:sp>
        <p:sp>
          <p:nvSpPr>
            <p:cNvPr id="8" name="Freeform: Shape 7">
              <a:extLst>
                <a:ext uri="{FF2B5EF4-FFF2-40B4-BE49-F238E27FC236}">
                  <a16:creationId xmlns:a16="http://schemas.microsoft.com/office/drawing/2014/main" id="{B6453355-9165-46CC-97F4-2CA88E0D9DC1}"/>
                </a:ext>
              </a:extLst>
            </p:cNvPr>
            <p:cNvSpPr/>
            <p:nvPr/>
          </p:nvSpPr>
          <p:spPr>
            <a:xfrm>
              <a:off x="3965940" y="2955293"/>
              <a:ext cx="4249234" cy="2124617"/>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3" name="TextBox 12">
              <a:extLst>
                <a:ext uri="{FF2B5EF4-FFF2-40B4-BE49-F238E27FC236}">
                  <a16:creationId xmlns:a16="http://schemas.microsoft.com/office/drawing/2014/main" id="{3116B0FB-EEE3-4E6A-95A6-5C2B273D688C}"/>
                </a:ext>
              </a:extLst>
            </p:cNvPr>
            <p:cNvSpPr txBox="1"/>
            <p:nvPr/>
          </p:nvSpPr>
          <p:spPr>
            <a:xfrm>
              <a:off x="3354444" y="4112139"/>
              <a:ext cx="622478" cy="369332"/>
            </a:xfrm>
            <a:prstGeom prst="rect">
              <a:avLst/>
            </a:prstGeom>
            <a:noFill/>
          </p:spPr>
          <p:txBody>
            <a:bodyPr wrap="none" rtlCol="0">
              <a:spAutoFit/>
            </a:bodyPr>
            <a:lstStyle/>
            <a:p>
              <a:r>
                <a:rPr lang="en-US" dirty="0">
                  <a:solidFill>
                    <a:schemeClr val="bg2"/>
                  </a:solidFill>
                </a:rPr>
                <a:t>Poor</a:t>
              </a:r>
            </a:p>
          </p:txBody>
        </p:sp>
        <p:sp>
          <p:nvSpPr>
            <p:cNvPr id="15" name="TextBox 14">
              <a:extLst>
                <a:ext uri="{FF2B5EF4-FFF2-40B4-BE49-F238E27FC236}">
                  <a16:creationId xmlns:a16="http://schemas.microsoft.com/office/drawing/2014/main" id="{86CF69E4-85C6-4E79-BFBD-ADA18C33AEA8}"/>
                </a:ext>
              </a:extLst>
            </p:cNvPr>
            <p:cNvSpPr txBox="1"/>
            <p:nvPr/>
          </p:nvSpPr>
          <p:spPr>
            <a:xfrm>
              <a:off x="5747988" y="1998197"/>
              <a:ext cx="696024" cy="369332"/>
            </a:xfrm>
            <a:prstGeom prst="rect">
              <a:avLst/>
            </a:prstGeom>
            <a:noFill/>
          </p:spPr>
          <p:txBody>
            <a:bodyPr wrap="none" rtlCol="0">
              <a:spAutoFit/>
            </a:bodyPr>
            <a:lstStyle/>
            <a:p>
              <a:r>
                <a:rPr lang="en-US" dirty="0"/>
                <a:t>Good</a:t>
              </a:r>
            </a:p>
          </p:txBody>
        </p:sp>
        <p:sp>
          <p:nvSpPr>
            <p:cNvPr id="16" name="TextBox 15">
              <a:extLst>
                <a:ext uri="{FF2B5EF4-FFF2-40B4-BE49-F238E27FC236}">
                  <a16:creationId xmlns:a16="http://schemas.microsoft.com/office/drawing/2014/main" id="{DCBCCE10-1F1A-4B9A-B39B-A14DF9F5A8DC}"/>
                </a:ext>
              </a:extLst>
            </p:cNvPr>
            <p:cNvSpPr txBox="1"/>
            <p:nvPr/>
          </p:nvSpPr>
          <p:spPr>
            <a:xfrm>
              <a:off x="7298533" y="2864338"/>
              <a:ext cx="708527" cy="369332"/>
            </a:xfrm>
            <a:prstGeom prst="rect">
              <a:avLst/>
            </a:prstGeom>
            <a:noFill/>
          </p:spPr>
          <p:txBody>
            <a:bodyPr wrap="none" rtlCol="0">
              <a:spAutoFit/>
            </a:bodyPr>
            <a:lstStyle/>
            <a:p>
              <a:r>
                <a:rPr lang="en-US" dirty="0"/>
                <a:t>Great</a:t>
              </a:r>
            </a:p>
          </p:txBody>
        </p:sp>
        <p:sp>
          <p:nvSpPr>
            <p:cNvPr id="17" name="TextBox 16">
              <a:extLst>
                <a:ext uri="{FF2B5EF4-FFF2-40B4-BE49-F238E27FC236}">
                  <a16:creationId xmlns:a16="http://schemas.microsoft.com/office/drawing/2014/main" id="{EBA215E0-A639-4B67-A23E-5667641D6439}"/>
                </a:ext>
              </a:extLst>
            </p:cNvPr>
            <p:cNvSpPr txBox="1"/>
            <p:nvPr/>
          </p:nvSpPr>
          <p:spPr>
            <a:xfrm>
              <a:off x="8070231" y="4112139"/>
              <a:ext cx="1022139" cy="369332"/>
            </a:xfrm>
            <a:prstGeom prst="rect">
              <a:avLst/>
            </a:prstGeom>
            <a:noFill/>
          </p:spPr>
          <p:txBody>
            <a:bodyPr wrap="none" rtlCol="0">
              <a:spAutoFit/>
            </a:bodyPr>
            <a:lstStyle/>
            <a:p>
              <a:r>
                <a:rPr lang="en-US" dirty="0">
                  <a:solidFill>
                    <a:schemeClr val="bg2"/>
                  </a:solidFill>
                </a:rPr>
                <a:t>Excellent</a:t>
              </a:r>
            </a:p>
          </p:txBody>
        </p:sp>
        <p:sp>
          <p:nvSpPr>
            <p:cNvPr id="20" name="TextBox 19">
              <a:extLst>
                <a:ext uri="{FF2B5EF4-FFF2-40B4-BE49-F238E27FC236}">
                  <a16:creationId xmlns:a16="http://schemas.microsoft.com/office/drawing/2014/main" id="{47B6EFC8-8F24-489F-BE28-DAA4694167BE}"/>
                </a:ext>
              </a:extLst>
            </p:cNvPr>
            <p:cNvSpPr txBox="1"/>
            <p:nvPr/>
          </p:nvSpPr>
          <p:spPr>
            <a:xfrm>
              <a:off x="4341526" y="2864338"/>
              <a:ext cx="527901" cy="369332"/>
            </a:xfrm>
            <a:prstGeom prst="rect">
              <a:avLst/>
            </a:prstGeom>
            <a:noFill/>
          </p:spPr>
          <p:txBody>
            <a:bodyPr wrap="none" rtlCol="0">
              <a:spAutoFit/>
            </a:bodyPr>
            <a:lstStyle/>
            <a:p>
              <a:r>
                <a:rPr lang="en-US" dirty="0"/>
                <a:t>Fair</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Gauge Chart – Slide Template</a:t>
            </a:r>
          </a:p>
        </p:txBody>
      </p:sp>
      <p:grpSp>
        <p:nvGrpSpPr>
          <p:cNvPr id="9" name="Group 8">
            <a:extLst>
              <a:ext uri="{FF2B5EF4-FFF2-40B4-BE49-F238E27FC236}">
                <a16:creationId xmlns:a16="http://schemas.microsoft.com/office/drawing/2014/main" id="{A3066977-8607-4A00-B96E-F8BCBBE6B467}"/>
              </a:ext>
            </a:extLst>
          </p:cNvPr>
          <p:cNvGrpSpPr/>
          <p:nvPr/>
        </p:nvGrpSpPr>
        <p:grpSpPr>
          <a:xfrm>
            <a:off x="5775072" y="2312872"/>
            <a:ext cx="641857" cy="5534076"/>
            <a:chOff x="5775072" y="2312872"/>
            <a:chExt cx="641857" cy="5534076"/>
          </a:xfrm>
        </p:grpSpPr>
        <p:sp>
          <p:nvSpPr>
            <p:cNvPr id="10" name="Freeform: Shape 9">
              <a:extLst>
                <a:ext uri="{FF2B5EF4-FFF2-40B4-BE49-F238E27FC236}">
                  <a16:creationId xmlns:a16="http://schemas.microsoft.com/office/drawing/2014/main" id="{26AE2850-B99C-4499-91EA-4B076FC9A42C}"/>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1" name="Freeform: Shape 10">
              <a:extLst>
                <a:ext uri="{FF2B5EF4-FFF2-40B4-BE49-F238E27FC236}">
                  <a16:creationId xmlns:a16="http://schemas.microsoft.com/office/drawing/2014/main" id="{4A37BDDF-D19F-40BF-B740-706AA9243A93}"/>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Oval 11">
              <a:extLst>
                <a:ext uri="{FF2B5EF4-FFF2-40B4-BE49-F238E27FC236}">
                  <a16:creationId xmlns:a16="http://schemas.microsoft.com/office/drawing/2014/main" id="{CD949006-4731-429D-8AF7-2367593B0C6F}"/>
                </a:ext>
              </a:extLst>
            </p:cNvPr>
            <p:cNvSpPr/>
            <p:nvPr/>
          </p:nvSpPr>
          <p:spPr>
            <a:xfrm rot="10800000">
              <a:off x="5953126"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 name="TextBox 17">
            <a:extLst>
              <a:ext uri="{FF2B5EF4-FFF2-40B4-BE49-F238E27FC236}">
                <a16:creationId xmlns:a16="http://schemas.microsoft.com/office/drawing/2014/main" id="{88946B2A-833B-4776-AADB-4FA07C4CEF06}"/>
              </a:ext>
            </a:extLst>
          </p:cNvPr>
          <p:cNvSpPr txBox="1"/>
          <p:nvPr/>
        </p:nvSpPr>
        <p:spPr>
          <a:xfrm>
            <a:off x="3098740" y="5168351"/>
            <a:ext cx="1407758" cy="707886"/>
          </a:xfrm>
          <a:prstGeom prst="rect">
            <a:avLst/>
          </a:prstGeom>
          <a:noFill/>
        </p:spPr>
        <p:txBody>
          <a:bodyPr wrap="none" rtlCol="0">
            <a:spAutoFit/>
          </a:bodyPr>
          <a:lstStyle/>
          <a:p>
            <a:pPr algn="ctr"/>
            <a:r>
              <a:rPr lang="en-US" sz="4000" cap="all" dirty="0">
                <a:solidFill>
                  <a:schemeClr val="bg1">
                    <a:lumMod val="50000"/>
                  </a:schemeClr>
                </a:solidFill>
              </a:rPr>
              <a:t>Poor</a:t>
            </a:r>
          </a:p>
        </p:txBody>
      </p:sp>
      <p:sp>
        <p:nvSpPr>
          <p:cNvPr id="19" name="TextBox 18">
            <a:extLst>
              <a:ext uri="{FF2B5EF4-FFF2-40B4-BE49-F238E27FC236}">
                <a16:creationId xmlns:a16="http://schemas.microsoft.com/office/drawing/2014/main" id="{CD62729A-3E20-4AB8-865D-0EF4A0AB4D8E}"/>
              </a:ext>
            </a:extLst>
          </p:cNvPr>
          <p:cNvSpPr txBox="1"/>
          <p:nvPr/>
        </p:nvSpPr>
        <p:spPr>
          <a:xfrm>
            <a:off x="7637413" y="5168351"/>
            <a:ext cx="1503938" cy="707886"/>
          </a:xfrm>
          <a:prstGeom prst="rect">
            <a:avLst/>
          </a:prstGeom>
          <a:noFill/>
        </p:spPr>
        <p:txBody>
          <a:bodyPr wrap="none" rtlCol="0">
            <a:spAutoFit/>
          </a:bodyPr>
          <a:lstStyle/>
          <a:p>
            <a:pPr algn="ctr"/>
            <a:r>
              <a:rPr lang="en-US" sz="4000" cap="all" dirty="0">
                <a:solidFill>
                  <a:schemeClr val="bg1">
                    <a:lumMod val="50000"/>
                  </a:schemeClr>
                </a:solidFill>
              </a:rPr>
              <a:t>Good</a:t>
            </a:r>
          </a:p>
        </p:txBody>
      </p:sp>
      <p:grpSp>
        <p:nvGrpSpPr>
          <p:cNvPr id="21" name="Group 20">
            <a:extLst>
              <a:ext uri="{FF2B5EF4-FFF2-40B4-BE49-F238E27FC236}">
                <a16:creationId xmlns:a16="http://schemas.microsoft.com/office/drawing/2014/main" id="{C002A084-2654-4671-958D-9D55A4236258}"/>
              </a:ext>
            </a:extLst>
          </p:cNvPr>
          <p:cNvGrpSpPr/>
          <p:nvPr/>
        </p:nvGrpSpPr>
        <p:grpSpPr>
          <a:xfrm>
            <a:off x="340731" y="1242150"/>
            <a:ext cx="2926080" cy="1659485"/>
            <a:chOff x="332936" y="2627766"/>
            <a:chExt cx="2926080" cy="1659485"/>
          </a:xfrm>
        </p:grpSpPr>
        <p:sp>
          <p:nvSpPr>
            <p:cNvPr id="22" name="TextBox 21">
              <a:extLst>
                <a:ext uri="{FF2B5EF4-FFF2-40B4-BE49-F238E27FC236}">
                  <a16:creationId xmlns:a16="http://schemas.microsoft.com/office/drawing/2014/main" id="{B103C89D-5408-451A-A433-9D895F563C43}"/>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23" name="TextBox 22">
              <a:extLst>
                <a:ext uri="{FF2B5EF4-FFF2-40B4-BE49-F238E27FC236}">
                  <a16:creationId xmlns:a16="http://schemas.microsoft.com/office/drawing/2014/main" id="{4D6F1B83-12B9-446E-A0FC-FAC1912C7DBD}"/>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4" name="Group 23">
            <a:extLst>
              <a:ext uri="{FF2B5EF4-FFF2-40B4-BE49-F238E27FC236}">
                <a16:creationId xmlns:a16="http://schemas.microsoft.com/office/drawing/2014/main" id="{B1F37E77-05F4-4158-AE34-55865D92C83F}"/>
              </a:ext>
            </a:extLst>
          </p:cNvPr>
          <p:cNvGrpSpPr/>
          <p:nvPr/>
        </p:nvGrpSpPr>
        <p:grpSpPr>
          <a:xfrm>
            <a:off x="8925189" y="1242150"/>
            <a:ext cx="2926080" cy="1659485"/>
            <a:chOff x="332936" y="2627766"/>
            <a:chExt cx="2926080" cy="1659485"/>
          </a:xfrm>
        </p:grpSpPr>
        <p:sp>
          <p:nvSpPr>
            <p:cNvPr id="25" name="TextBox 24">
              <a:extLst>
                <a:ext uri="{FF2B5EF4-FFF2-40B4-BE49-F238E27FC236}">
                  <a16:creationId xmlns:a16="http://schemas.microsoft.com/office/drawing/2014/main" id="{06CA3173-5BAE-47EB-BF95-89CB98B9FD86}"/>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6" name="TextBox 25">
              <a:extLst>
                <a:ext uri="{FF2B5EF4-FFF2-40B4-BE49-F238E27FC236}">
                  <a16:creationId xmlns:a16="http://schemas.microsoft.com/office/drawing/2014/main" id="{9FE75D2B-998E-4C23-AEE3-C302128C4FD8}"/>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27" name="Group 26">
            <a:extLst>
              <a:ext uri="{FF2B5EF4-FFF2-40B4-BE49-F238E27FC236}">
                <a16:creationId xmlns:a16="http://schemas.microsoft.com/office/drawing/2014/main" id="{B858B36E-6FF6-4A4E-92F9-E8759AAA9EC5}"/>
              </a:ext>
            </a:extLst>
          </p:cNvPr>
          <p:cNvGrpSpPr/>
          <p:nvPr/>
        </p:nvGrpSpPr>
        <p:grpSpPr>
          <a:xfrm>
            <a:off x="10007230" y="3420425"/>
            <a:ext cx="1844039" cy="1659485"/>
            <a:chOff x="8921977" y="4073386"/>
            <a:chExt cx="2926080" cy="1659485"/>
          </a:xfrm>
        </p:grpSpPr>
        <p:sp>
          <p:nvSpPr>
            <p:cNvPr id="28" name="TextBox 27">
              <a:extLst>
                <a:ext uri="{FF2B5EF4-FFF2-40B4-BE49-F238E27FC236}">
                  <a16:creationId xmlns:a16="http://schemas.microsoft.com/office/drawing/2014/main" id="{2BA2CD48-FAAE-4BDB-98B1-ADC19DBB4012}"/>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29" name="TextBox 28">
              <a:extLst>
                <a:ext uri="{FF2B5EF4-FFF2-40B4-BE49-F238E27FC236}">
                  <a16:creationId xmlns:a16="http://schemas.microsoft.com/office/drawing/2014/main" id="{DA24F513-3B08-40C4-B2FC-C0F27EFE13CA}"/>
                </a:ext>
              </a:extLst>
            </p:cNvPr>
            <p:cNvSpPr txBox="1"/>
            <p:nvPr/>
          </p:nvSpPr>
          <p:spPr>
            <a:xfrm>
              <a:off x="8921977" y="4532542"/>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30" name="Group 29">
            <a:extLst>
              <a:ext uri="{FF2B5EF4-FFF2-40B4-BE49-F238E27FC236}">
                <a16:creationId xmlns:a16="http://schemas.microsoft.com/office/drawing/2014/main" id="{636E1273-AEA9-4B12-873E-1AA79C444F1E}"/>
              </a:ext>
            </a:extLst>
          </p:cNvPr>
          <p:cNvGrpSpPr/>
          <p:nvPr/>
        </p:nvGrpSpPr>
        <p:grpSpPr>
          <a:xfrm>
            <a:off x="334542" y="3420425"/>
            <a:ext cx="1844039" cy="1659485"/>
            <a:chOff x="332936" y="4652338"/>
            <a:chExt cx="2926080" cy="1659485"/>
          </a:xfrm>
        </p:grpSpPr>
        <p:sp>
          <p:nvSpPr>
            <p:cNvPr id="31" name="TextBox 30">
              <a:extLst>
                <a:ext uri="{FF2B5EF4-FFF2-40B4-BE49-F238E27FC236}">
                  <a16:creationId xmlns:a16="http://schemas.microsoft.com/office/drawing/2014/main" id="{8CA59619-C4C8-432D-810F-0677D5CAA8AA}"/>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32" name="TextBox 31">
              <a:extLst>
                <a:ext uri="{FF2B5EF4-FFF2-40B4-BE49-F238E27FC236}">
                  <a16:creationId xmlns:a16="http://schemas.microsoft.com/office/drawing/2014/main" id="{0A33992A-0161-464A-834D-4864B7E22444}"/>
                </a:ext>
              </a:extLst>
            </p:cNvPr>
            <p:cNvSpPr txBox="1"/>
            <p:nvPr/>
          </p:nvSpPr>
          <p:spPr>
            <a:xfrm>
              <a:off x="332936" y="5111494"/>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spTree>
    <p:extLst>
      <p:ext uri="{BB962C8B-B14F-4D97-AF65-F5344CB8AC3E}">
        <p14:creationId xmlns:p14="http://schemas.microsoft.com/office/powerpoint/2010/main" val="38172469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5" name="Group 54">
            <a:extLst>
              <a:ext uri="{FF2B5EF4-FFF2-40B4-BE49-F238E27FC236}">
                <a16:creationId xmlns:a16="http://schemas.microsoft.com/office/drawing/2014/main" id="{A7C0719E-F246-42D7-9C8A-AB6D6986ADD5}"/>
              </a:ext>
            </a:extLst>
          </p:cNvPr>
          <p:cNvGrpSpPr/>
          <p:nvPr/>
        </p:nvGrpSpPr>
        <p:grpSpPr>
          <a:xfrm>
            <a:off x="2996380" y="1980289"/>
            <a:ext cx="6199241" cy="3099621"/>
            <a:chOff x="2996380" y="1980289"/>
            <a:chExt cx="6199241" cy="3099621"/>
          </a:xfrm>
        </p:grpSpPr>
        <p:sp>
          <p:nvSpPr>
            <p:cNvPr id="21" name="Freeform: Shape 20">
              <a:extLst>
                <a:ext uri="{FF2B5EF4-FFF2-40B4-BE49-F238E27FC236}">
                  <a16:creationId xmlns:a16="http://schemas.microsoft.com/office/drawing/2014/main" id="{D5147A3E-4436-4F64-B836-9CA6766C1FC9}"/>
                </a:ext>
              </a:extLst>
            </p:cNvPr>
            <p:cNvSpPr>
              <a:spLocks/>
            </p:cNvSpPr>
            <p:nvPr/>
          </p:nvSpPr>
          <p:spPr bwMode="auto">
            <a:xfrm>
              <a:off x="7324814" y="3530536"/>
              <a:ext cx="1870807" cy="1549374"/>
            </a:xfrm>
            <a:custGeom>
              <a:avLst/>
              <a:gdLst>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569848 h 1549374"/>
                <a:gd name="connsiteX9" fmla="*/ 466658 w 1870807"/>
                <a:gd name="connsiteY9" fmla="*/ 202986 h 1549374"/>
                <a:gd name="connsiteX10" fmla="*/ 1101663 w 1870807"/>
                <a:gd name="connsiteY10" fmla="*/ 202986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101663 w 1870807"/>
                <a:gd name="connsiteY9" fmla="*/ 202986 h 1549374"/>
                <a:gd name="connsiteX10" fmla="*/ 1453013 w 1870807"/>
                <a:gd name="connsiteY10" fmla="*/ 0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453013 w 1870807"/>
                <a:gd name="connsiteY9" fmla="*/ 0 h 154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70807" h="1549374">
                  <a:moveTo>
                    <a:pt x="1453013" y="0"/>
                  </a:moveTo>
                  <a:lnTo>
                    <a:pt x="1496700" y="71910"/>
                  </a:lnTo>
                  <a:cubicBezTo>
                    <a:pt x="1735285" y="511106"/>
                    <a:pt x="1870807" y="1014413"/>
                    <a:pt x="1870807" y="1549373"/>
                  </a:cubicBezTo>
                  <a:lnTo>
                    <a:pt x="1870807" y="1549374"/>
                  </a:lnTo>
                  <a:lnTo>
                    <a:pt x="191433" y="1549374"/>
                  </a:lnTo>
                  <a:lnTo>
                    <a:pt x="191433" y="1549373"/>
                  </a:lnTo>
                  <a:cubicBezTo>
                    <a:pt x="191433" y="1304254"/>
                    <a:pt x="129337" y="1073639"/>
                    <a:pt x="20017" y="872400"/>
                  </a:cubicBezTo>
                  <a:lnTo>
                    <a:pt x="0" y="839451"/>
                  </a:lnTo>
                  <a:lnTo>
                    <a:pt x="466658" y="202986"/>
                  </a:lnTo>
                  <a:lnTo>
                    <a:pt x="1453013" y="0"/>
                  </a:ln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2" name="Freeform: Shape 21">
              <a:extLst>
                <a:ext uri="{FF2B5EF4-FFF2-40B4-BE49-F238E27FC236}">
                  <a16:creationId xmlns:a16="http://schemas.microsoft.com/office/drawing/2014/main" id="{32C2358C-D6D9-4D80-815E-EDC81B3C2F62}"/>
                </a:ext>
              </a:extLst>
            </p:cNvPr>
            <p:cNvSpPr>
              <a:spLocks/>
            </p:cNvSpPr>
            <p:nvPr/>
          </p:nvSpPr>
          <p:spPr bwMode="auto">
            <a:xfrm>
              <a:off x="5608058" y="1980289"/>
              <a:ext cx="2035649" cy="1870344"/>
            </a:xfrm>
            <a:custGeom>
              <a:avLst/>
              <a:gdLst>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815757 h 1870344"/>
                <a:gd name="connsiteX5" fmla="*/ 1805484 w 2035649"/>
                <a:gd name="connsiteY5" fmla="*/ 1317792 h 1870344"/>
                <a:gd name="connsiteX6" fmla="*/ 1515865 w 2035649"/>
                <a:gd name="connsiteY6" fmla="*/ 1317792 h 1870344"/>
                <a:gd name="connsiteX7" fmla="*/ 1197102 w 2035649"/>
                <a:gd name="connsiteY7" fmla="*/ 1870344 h 1870344"/>
                <a:gd name="connsiteX8" fmla="*/ 1164916 w 2035649"/>
                <a:gd name="connsiteY8" fmla="*/ 1850790 h 1870344"/>
                <a:gd name="connsiteX9" fmla="*/ 633154 w 2035649"/>
                <a:gd name="connsiteY9" fmla="*/ 1686707 h 1870344"/>
                <a:gd name="connsiteX10" fmla="*/ 487943 w 2035649"/>
                <a:gd name="connsiteY10" fmla="*/ 1679374 h 1870344"/>
                <a:gd name="connsiteX11" fmla="*/ 487943 w 2035649"/>
                <a:gd name="connsiteY11" fmla="*/ 1264630 h 1870344"/>
                <a:gd name="connsiteX12" fmla="*/ 0 w 2035649"/>
                <a:gd name="connsiteY12" fmla="*/ 776687 h 1870344"/>
                <a:gd name="connsiteX13" fmla="*/ 487943 w 2035649"/>
                <a:gd name="connsiteY13" fmla="*/ 288744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515865 w 2035649"/>
                <a:gd name="connsiteY5" fmla="*/ 1317792 h 1870344"/>
                <a:gd name="connsiteX6" fmla="*/ 1197102 w 2035649"/>
                <a:gd name="connsiteY6" fmla="*/ 1870344 h 1870344"/>
                <a:gd name="connsiteX7" fmla="*/ 1164916 w 2035649"/>
                <a:gd name="connsiteY7" fmla="*/ 1850790 h 1870344"/>
                <a:gd name="connsiteX8" fmla="*/ 633154 w 2035649"/>
                <a:gd name="connsiteY8" fmla="*/ 1686707 h 1870344"/>
                <a:gd name="connsiteX9" fmla="*/ 487943 w 2035649"/>
                <a:gd name="connsiteY9" fmla="*/ 1679374 h 1870344"/>
                <a:gd name="connsiteX10" fmla="*/ 487943 w 2035649"/>
                <a:gd name="connsiteY10" fmla="*/ 1264630 h 1870344"/>
                <a:gd name="connsiteX11" fmla="*/ 0 w 2035649"/>
                <a:gd name="connsiteY11" fmla="*/ 776687 h 1870344"/>
                <a:gd name="connsiteX12" fmla="*/ 487943 w 2035649"/>
                <a:gd name="connsiteY12" fmla="*/ 288744 h 1870344"/>
                <a:gd name="connsiteX13" fmla="*/ 487943 w 2035649"/>
                <a:gd name="connsiteY13"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288744 h 1870344"/>
                <a:gd name="connsiteX12" fmla="*/ 487943 w 2035649"/>
                <a:gd name="connsiteY12"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0 w 2035649"/>
                <a:gd name="connsiteY9" fmla="*/ 776687 h 1870344"/>
                <a:gd name="connsiteX10" fmla="*/ 487943 w 2035649"/>
                <a:gd name="connsiteY10" fmla="*/ 0 h 1870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5649" h="1870344">
                  <a:moveTo>
                    <a:pt x="487943" y="0"/>
                  </a:moveTo>
                  <a:lnTo>
                    <a:pt x="647448" y="4033"/>
                  </a:lnTo>
                  <a:cubicBezTo>
                    <a:pt x="1122923" y="28135"/>
                    <a:pt x="1570129" y="159381"/>
                    <a:pt x="1965405" y="374107"/>
                  </a:cubicBezTo>
                  <a:lnTo>
                    <a:pt x="2035649" y="416782"/>
                  </a:lnTo>
                  <a:lnTo>
                    <a:pt x="1805484" y="1317792"/>
                  </a:lnTo>
                  <a:lnTo>
                    <a:pt x="1197102" y="1870344"/>
                  </a:lnTo>
                  <a:lnTo>
                    <a:pt x="1164916" y="1850790"/>
                  </a:lnTo>
                  <a:cubicBezTo>
                    <a:pt x="1003924" y="1763334"/>
                    <a:pt x="824132" y="1706102"/>
                    <a:pt x="633154" y="1686707"/>
                  </a:cubicBezTo>
                  <a:lnTo>
                    <a:pt x="487943" y="1679374"/>
                  </a:lnTo>
                  <a:lnTo>
                    <a:pt x="0" y="776687"/>
                  </a:lnTo>
                  <a:lnTo>
                    <a:pt x="487943"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3" name="Freeform: Shape 22">
              <a:extLst>
                <a:ext uri="{FF2B5EF4-FFF2-40B4-BE49-F238E27FC236}">
                  <a16:creationId xmlns:a16="http://schemas.microsoft.com/office/drawing/2014/main" id="{CE5D7F2B-12E3-4976-A981-5544FE19D67E}"/>
                </a:ext>
              </a:extLst>
            </p:cNvPr>
            <p:cNvSpPr>
              <a:spLocks/>
            </p:cNvSpPr>
            <p:nvPr/>
          </p:nvSpPr>
          <p:spPr bwMode="auto">
            <a:xfrm>
              <a:off x="3414343" y="2397915"/>
              <a:ext cx="1971862" cy="1971945"/>
            </a:xfrm>
            <a:custGeom>
              <a:avLst/>
              <a:gdLst>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476041 w 1971862"/>
                <a:gd name="connsiteY10" fmla="*/ 1407434 h 1971945"/>
                <a:gd name="connsiteX11" fmla="*/ 0 w 1971862"/>
                <a:gd name="connsiteY11" fmla="*/ 1132343 h 1971945"/>
                <a:gd name="connsiteX12" fmla="*/ 111404 w 1971862"/>
                <a:gd name="connsiteY12" fmla="*/ 948968 h 1971945"/>
                <a:gd name="connsiteX13" fmla="*/ 948630 w 1971862"/>
                <a:gd name="connsiteY13" fmla="*/ 111741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0 w 1971862"/>
                <a:gd name="connsiteY10" fmla="*/ 1132343 h 1971945"/>
                <a:gd name="connsiteX11" fmla="*/ 111404 w 1971862"/>
                <a:gd name="connsiteY11" fmla="*/ 948968 h 1971945"/>
                <a:gd name="connsiteX12" fmla="*/ 948630 w 1971862"/>
                <a:gd name="connsiteY12" fmla="*/ 111741 h 1971945"/>
                <a:gd name="connsiteX13" fmla="*/ 1132562 w 1971862"/>
                <a:gd name="connsiteY13" fmla="*/ 0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476041 w 1971862"/>
                <a:gd name="connsiteY8" fmla="*/ 1712486 h 1971945"/>
                <a:gd name="connsiteX9" fmla="*/ 0 w 1971862"/>
                <a:gd name="connsiteY9" fmla="*/ 1132343 h 1971945"/>
                <a:gd name="connsiteX10" fmla="*/ 111404 w 1971862"/>
                <a:gd name="connsiteY10" fmla="*/ 948968 h 1971945"/>
                <a:gd name="connsiteX11" fmla="*/ 948630 w 1971862"/>
                <a:gd name="connsiteY11" fmla="*/ 111741 h 1971945"/>
                <a:gd name="connsiteX12" fmla="*/ 1132562 w 1971862"/>
                <a:gd name="connsiteY12" fmla="*/ 0 h 1971945"/>
                <a:gd name="connsiteX0" fmla="*/ 1132562 w 1971862"/>
                <a:gd name="connsiteY0" fmla="*/ 0 h 1971945"/>
                <a:gd name="connsiteX1" fmla="*/ 1773774 w 1971862"/>
                <a:gd name="connsiteY1" fmla="*/ 379908 h 1971945"/>
                <a:gd name="connsiteX2" fmla="*/ 1773774 w 1971862"/>
                <a:gd name="connsiteY2" fmla="*/ 1110150 h 1971945"/>
                <a:gd name="connsiteX3" fmla="*/ 1971862 w 1971862"/>
                <a:gd name="connsiteY3" fmla="*/ 1453105 h 1971945"/>
                <a:gd name="connsiteX4" fmla="*/ 1887584 w 1971862"/>
                <a:gd name="connsiteY4" fmla="*/ 1504305 h 1971945"/>
                <a:gd name="connsiteX5" fmla="*/ 1503967 w 1971862"/>
                <a:gd name="connsiteY5" fmla="*/ 1887922 h 1971945"/>
                <a:gd name="connsiteX6" fmla="*/ 1452922 w 1971862"/>
                <a:gd name="connsiteY6" fmla="*/ 1971945 h 1971945"/>
                <a:gd name="connsiteX7" fmla="*/ 476041 w 1971862"/>
                <a:gd name="connsiteY7" fmla="*/ 1712486 h 1971945"/>
                <a:gd name="connsiteX8" fmla="*/ 0 w 1971862"/>
                <a:gd name="connsiteY8" fmla="*/ 1132343 h 1971945"/>
                <a:gd name="connsiteX9" fmla="*/ 111404 w 1971862"/>
                <a:gd name="connsiteY9" fmla="*/ 948968 h 1971945"/>
                <a:gd name="connsiteX10" fmla="*/ 948630 w 1971862"/>
                <a:gd name="connsiteY10" fmla="*/ 111741 h 1971945"/>
                <a:gd name="connsiteX11" fmla="*/ 1132562 w 1971862"/>
                <a:gd name="connsiteY11" fmla="*/ 0 h 1971945"/>
                <a:gd name="connsiteX0" fmla="*/ 1132562 w 1971862"/>
                <a:gd name="connsiteY0" fmla="*/ 0 h 1971945"/>
                <a:gd name="connsiteX1" fmla="*/ 1773774 w 1971862"/>
                <a:gd name="connsiteY1" fmla="*/ 379908 h 1971945"/>
                <a:gd name="connsiteX2" fmla="*/ 1971862 w 1971862"/>
                <a:gd name="connsiteY2" fmla="*/ 1453105 h 1971945"/>
                <a:gd name="connsiteX3" fmla="*/ 1887584 w 1971862"/>
                <a:gd name="connsiteY3" fmla="*/ 1504305 h 1971945"/>
                <a:gd name="connsiteX4" fmla="*/ 1503967 w 1971862"/>
                <a:gd name="connsiteY4" fmla="*/ 1887922 h 1971945"/>
                <a:gd name="connsiteX5" fmla="*/ 1452922 w 1971862"/>
                <a:gd name="connsiteY5" fmla="*/ 1971945 h 1971945"/>
                <a:gd name="connsiteX6" fmla="*/ 476041 w 1971862"/>
                <a:gd name="connsiteY6" fmla="*/ 1712486 h 1971945"/>
                <a:gd name="connsiteX7" fmla="*/ 0 w 1971862"/>
                <a:gd name="connsiteY7" fmla="*/ 1132343 h 1971945"/>
                <a:gd name="connsiteX8" fmla="*/ 111404 w 1971862"/>
                <a:gd name="connsiteY8" fmla="*/ 948968 h 1971945"/>
                <a:gd name="connsiteX9" fmla="*/ 948630 w 1971862"/>
                <a:gd name="connsiteY9" fmla="*/ 111741 h 1971945"/>
                <a:gd name="connsiteX10" fmla="*/ 1132562 w 1971862"/>
                <a:gd name="connsiteY10" fmla="*/ 0 h 1971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1862" h="1971945">
                  <a:moveTo>
                    <a:pt x="1132562" y="0"/>
                  </a:moveTo>
                  <a:lnTo>
                    <a:pt x="1773774" y="379908"/>
                  </a:lnTo>
                  <a:lnTo>
                    <a:pt x="1971862" y="1453105"/>
                  </a:lnTo>
                  <a:lnTo>
                    <a:pt x="1887584" y="1504305"/>
                  </a:lnTo>
                  <a:cubicBezTo>
                    <a:pt x="1736469" y="1606396"/>
                    <a:pt x="1606058" y="1736807"/>
                    <a:pt x="1503967" y="1887922"/>
                  </a:cubicBezTo>
                  <a:lnTo>
                    <a:pt x="1452922" y="1971945"/>
                  </a:lnTo>
                  <a:lnTo>
                    <a:pt x="476041" y="1712486"/>
                  </a:lnTo>
                  <a:lnTo>
                    <a:pt x="0" y="1132343"/>
                  </a:lnTo>
                  <a:lnTo>
                    <a:pt x="111404" y="948968"/>
                  </a:lnTo>
                  <a:cubicBezTo>
                    <a:pt x="334213" y="619166"/>
                    <a:pt x="618828" y="334551"/>
                    <a:pt x="948630" y="111741"/>
                  </a:cubicBezTo>
                  <a:lnTo>
                    <a:pt x="1132562"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4" name="Freeform: Shape 23">
              <a:extLst>
                <a:ext uri="{FF2B5EF4-FFF2-40B4-BE49-F238E27FC236}">
                  <a16:creationId xmlns:a16="http://schemas.microsoft.com/office/drawing/2014/main" id="{1A5940AC-F0AD-4FD3-9A3A-121A2C18A1B8}"/>
                </a:ext>
              </a:extLst>
            </p:cNvPr>
            <p:cNvSpPr>
              <a:spLocks/>
            </p:cNvSpPr>
            <p:nvPr/>
          </p:nvSpPr>
          <p:spPr bwMode="auto">
            <a:xfrm>
              <a:off x="2996380" y="3530535"/>
              <a:ext cx="1870808" cy="1549375"/>
            </a:xfrm>
            <a:custGeom>
              <a:avLst/>
              <a:gdLst>
                <a:gd name="connsiteX0" fmla="*/ 417795 w 1870808"/>
                <a:gd name="connsiteY0" fmla="*/ 0 h 1549375"/>
                <a:gd name="connsiteX1" fmla="*/ 1870808 w 1870808"/>
                <a:gd name="connsiteY1" fmla="*/ 839451 h 1549375"/>
                <a:gd name="connsiteX2" fmla="*/ 1850790 w 1870808"/>
                <a:gd name="connsiteY2" fmla="*/ 872401 h 1549375"/>
                <a:gd name="connsiteX3" fmla="*/ 1679374 w 1870808"/>
                <a:gd name="connsiteY3" fmla="*/ 1549374 h 1549375"/>
                <a:gd name="connsiteX4" fmla="*/ 1679374 w 1870808"/>
                <a:gd name="connsiteY4" fmla="*/ 1549375 h 1549375"/>
                <a:gd name="connsiteX5" fmla="*/ 0 w 1870808"/>
                <a:gd name="connsiteY5" fmla="*/ 1549375 h 1549375"/>
                <a:gd name="connsiteX6" fmla="*/ 0 w 1870808"/>
                <a:gd name="connsiteY6" fmla="*/ 1549374 h 1549375"/>
                <a:gd name="connsiteX7" fmla="*/ 374108 w 1870808"/>
                <a:gd name="connsiteY7" fmla="*/ 71911 h 15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70808" h="1549375">
                  <a:moveTo>
                    <a:pt x="417795" y="0"/>
                  </a:moveTo>
                  <a:lnTo>
                    <a:pt x="1870808" y="839451"/>
                  </a:lnTo>
                  <a:lnTo>
                    <a:pt x="1850790" y="872401"/>
                  </a:lnTo>
                  <a:cubicBezTo>
                    <a:pt x="1741471" y="1073640"/>
                    <a:pt x="1679374" y="1304255"/>
                    <a:pt x="1679374" y="1549374"/>
                  </a:cubicBezTo>
                  <a:lnTo>
                    <a:pt x="1679374" y="1549375"/>
                  </a:lnTo>
                  <a:lnTo>
                    <a:pt x="0" y="1549375"/>
                  </a:lnTo>
                  <a:lnTo>
                    <a:pt x="0" y="1549374"/>
                  </a:lnTo>
                  <a:cubicBezTo>
                    <a:pt x="0" y="1014414"/>
                    <a:pt x="135522" y="511107"/>
                    <a:pt x="374108" y="7191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5" name="Freeform: Shape 24">
              <a:extLst>
                <a:ext uri="{FF2B5EF4-FFF2-40B4-BE49-F238E27FC236}">
                  <a16:creationId xmlns:a16="http://schemas.microsoft.com/office/drawing/2014/main" id="{41262870-3AAC-4739-9740-1BADCE71B544}"/>
                </a:ext>
              </a:extLst>
            </p:cNvPr>
            <p:cNvSpPr>
              <a:spLocks/>
            </p:cNvSpPr>
            <p:nvPr/>
          </p:nvSpPr>
          <p:spPr bwMode="auto">
            <a:xfrm>
              <a:off x="4547182" y="1980289"/>
              <a:ext cx="1548819" cy="1870653"/>
            </a:xfrm>
            <a:custGeom>
              <a:avLst/>
              <a:gdLst>
                <a:gd name="connsiteX0" fmla="*/ 1548818 w 1548819"/>
                <a:gd name="connsiteY0" fmla="*/ 0 h 1870653"/>
                <a:gd name="connsiteX1" fmla="*/ 1548819 w 1548819"/>
                <a:gd name="connsiteY1" fmla="*/ 0 h 1870653"/>
                <a:gd name="connsiteX2" fmla="*/ 1548819 w 1548819"/>
                <a:gd name="connsiteY2" fmla="*/ 1679374 h 1870653"/>
                <a:gd name="connsiteX3" fmla="*/ 1548818 w 1548819"/>
                <a:gd name="connsiteY3" fmla="*/ 1679374 h 1870653"/>
                <a:gd name="connsiteX4" fmla="*/ 871845 w 1548819"/>
                <a:gd name="connsiteY4" fmla="*/ 1850790 h 1870653"/>
                <a:gd name="connsiteX5" fmla="*/ 839150 w 1548819"/>
                <a:gd name="connsiteY5" fmla="*/ 1870653 h 1870653"/>
                <a:gd name="connsiteX6" fmla="*/ 0 w 1548819"/>
                <a:gd name="connsiteY6" fmla="*/ 417457 h 1870653"/>
                <a:gd name="connsiteX7" fmla="*/ 71355 w 1548819"/>
                <a:gd name="connsiteY7" fmla="*/ 374107 h 1870653"/>
                <a:gd name="connsiteX8" fmla="*/ 1548818 w 1548819"/>
                <a:gd name="connsiteY8" fmla="*/ 0 h 187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8819" h="1870653">
                  <a:moveTo>
                    <a:pt x="1548818" y="0"/>
                  </a:moveTo>
                  <a:lnTo>
                    <a:pt x="1548819" y="0"/>
                  </a:lnTo>
                  <a:lnTo>
                    <a:pt x="1548819" y="1679374"/>
                  </a:lnTo>
                  <a:lnTo>
                    <a:pt x="1548818" y="1679374"/>
                  </a:lnTo>
                  <a:cubicBezTo>
                    <a:pt x="1303700" y="1679374"/>
                    <a:pt x="1073084" y="1741470"/>
                    <a:pt x="871845" y="1850790"/>
                  </a:cubicBezTo>
                  <a:lnTo>
                    <a:pt x="839150" y="1870653"/>
                  </a:lnTo>
                  <a:lnTo>
                    <a:pt x="0" y="417457"/>
                  </a:lnTo>
                  <a:lnTo>
                    <a:pt x="71355" y="374107"/>
                  </a:lnTo>
                  <a:cubicBezTo>
                    <a:pt x="510551" y="135522"/>
                    <a:pt x="1013858" y="0"/>
                    <a:pt x="154881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6" name="Freeform: Shape 25">
              <a:extLst>
                <a:ext uri="{FF2B5EF4-FFF2-40B4-BE49-F238E27FC236}">
                  <a16:creationId xmlns:a16="http://schemas.microsoft.com/office/drawing/2014/main" id="{221159D9-F4FE-47BD-AE54-C210F2675997}"/>
                </a:ext>
              </a:extLst>
            </p:cNvPr>
            <p:cNvSpPr>
              <a:spLocks/>
            </p:cNvSpPr>
            <p:nvPr/>
          </p:nvSpPr>
          <p:spPr bwMode="auto">
            <a:xfrm>
              <a:off x="6805287" y="2397240"/>
              <a:ext cx="1972370" cy="1972621"/>
            </a:xfrm>
            <a:custGeom>
              <a:avLst/>
              <a:gdLst>
                <a:gd name="connsiteX0" fmla="*/ 838698 w 1972370"/>
                <a:gd name="connsiteY0" fmla="*/ 0 h 1972621"/>
                <a:gd name="connsiteX1" fmla="*/ 1023740 w 1972370"/>
                <a:gd name="connsiteY1" fmla="*/ 112416 h 1972621"/>
                <a:gd name="connsiteX2" fmla="*/ 1860967 w 1972370"/>
                <a:gd name="connsiteY2" fmla="*/ 949643 h 1972621"/>
                <a:gd name="connsiteX3" fmla="*/ 1972370 w 1972370"/>
                <a:gd name="connsiteY3" fmla="*/ 1133019 h 1972621"/>
                <a:gd name="connsiteX4" fmla="*/ 519449 w 1972370"/>
                <a:gd name="connsiteY4" fmla="*/ 1972621 h 1972621"/>
                <a:gd name="connsiteX5" fmla="*/ 468403 w 1972370"/>
                <a:gd name="connsiteY5" fmla="*/ 1888597 h 1972621"/>
                <a:gd name="connsiteX6" fmla="*/ 84786 w 1972370"/>
                <a:gd name="connsiteY6" fmla="*/ 1504980 h 1972621"/>
                <a:gd name="connsiteX7" fmla="*/ 0 w 1972370"/>
                <a:gd name="connsiteY7" fmla="*/ 1453471 h 197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72370" h="1972621">
                  <a:moveTo>
                    <a:pt x="838698" y="0"/>
                  </a:moveTo>
                  <a:lnTo>
                    <a:pt x="1023740" y="112416"/>
                  </a:lnTo>
                  <a:cubicBezTo>
                    <a:pt x="1353542" y="335226"/>
                    <a:pt x="1638157" y="619841"/>
                    <a:pt x="1860967" y="949643"/>
                  </a:cubicBezTo>
                  <a:lnTo>
                    <a:pt x="1972370" y="1133019"/>
                  </a:lnTo>
                  <a:lnTo>
                    <a:pt x="519449" y="1972621"/>
                  </a:lnTo>
                  <a:lnTo>
                    <a:pt x="468403" y="1888597"/>
                  </a:lnTo>
                  <a:cubicBezTo>
                    <a:pt x="366312" y="1737482"/>
                    <a:pt x="235901" y="1607071"/>
                    <a:pt x="84786" y="1504980"/>
                  </a:cubicBezTo>
                  <a:lnTo>
                    <a:pt x="0" y="1453471"/>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7" name="Freeform: Shape 26">
              <a:extLst>
                <a:ext uri="{FF2B5EF4-FFF2-40B4-BE49-F238E27FC236}">
                  <a16:creationId xmlns:a16="http://schemas.microsoft.com/office/drawing/2014/main" id="{8C60E82A-6302-41FF-AEDA-321CD2CFEF2B}"/>
                </a:ext>
              </a:extLst>
            </p:cNvPr>
            <p:cNvSpPr/>
            <p:nvPr/>
          </p:nvSpPr>
          <p:spPr>
            <a:xfrm>
              <a:off x="3965940" y="2955293"/>
              <a:ext cx="4249234" cy="2124617"/>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bg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extBox 31">
              <a:extLst>
                <a:ext uri="{FF2B5EF4-FFF2-40B4-BE49-F238E27FC236}">
                  <a16:creationId xmlns:a16="http://schemas.microsoft.com/office/drawing/2014/main" id="{1CC1134B-4942-486C-BB5C-C5FF65B37589}"/>
                </a:ext>
              </a:extLst>
            </p:cNvPr>
            <p:cNvSpPr txBox="1"/>
            <p:nvPr/>
          </p:nvSpPr>
          <p:spPr>
            <a:xfrm>
              <a:off x="3039763" y="4170887"/>
              <a:ext cx="1104085" cy="369332"/>
            </a:xfrm>
            <a:prstGeom prst="rect">
              <a:avLst/>
            </a:prstGeom>
            <a:noFill/>
          </p:spPr>
          <p:txBody>
            <a:bodyPr wrap="none" rtlCol="0">
              <a:spAutoFit/>
            </a:bodyPr>
            <a:lstStyle/>
            <a:p>
              <a:r>
                <a:rPr lang="en-US" dirty="0">
                  <a:solidFill>
                    <a:schemeClr val="bg2"/>
                  </a:solidFill>
                </a:rPr>
                <a:t>Very poor</a:t>
              </a:r>
            </a:p>
          </p:txBody>
        </p:sp>
        <p:sp>
          <p:nvSpPr>
            <p:cNvPr id="33" name="TextBox 32">
              <a:extLst>
                <a:ext uri="{FF2B5EF4-FFF2-40B4-BE49-F238E27FC236}">
                  <a16:creationId xmlns:a16="http://schemas.microsoft.com/office/drawing/2014/main" id="{1C4872FC-8EDC-4C08-A64A-EF36DBD49FC5}"/>
                </a:ext>
              </a:extLst>
            </p:cNvPr>
            <p:cNvSpPr txBox="1"/>
            <p:nvPr/>
          </p:nvSpPr>
          <p:spPr>
            <a:xfrm>
              <a:off x="3960482" y="3024315"/>
              <a:ext cx="622478" cy="369332"/>
            </a:xfrm>
            <a:prstGeom prst="rect">
              <a:avLst/>
            </a:prstGeom>
            <a:noFill/>
          </p:spPr>
          <p:txBody>
            <a:bodyPr wrap="none" rtlCol="0">
              <a:spAutoFit/>
            </a:bodyPr>
            <a:lstStyle/>
            <a:p>
              <a:r>
                <a:rPr lang="en-US" dirty="0"/>
                <a:t>Poor</a:t>
              </a:r>
            </a:p>
          </p:txBody>
        </p:sp>
        <p:sp>
          <p:nvSpPr>
            <p:cNvPr id="34" name="TextBox 33">
              <a:extLst>
                <a:ext uri="{FF2B5EF4-FFF2-40B4-BE49-F238E27FC236}">
                  <a16:creationId xmlns:a16="http://schemas.microsoft.com/office/drawing/2014/main" id="{438EDC7B-2044-466C-AFE5-DA66519F713A}"/>
                </a:ext>
              </a:extLst>
            </p:cNvPr>
            <p:cNvSpPr txBox="1"/>
            <p:nvPr/>
          </p:nvSpPr>
          <p:spPr>
            <a:xfrm>
              <a:off x="6416928" y="2329858"/>
              <a:ext cx="696024" cy="369332"/>
            </a:xfrm>
            <a:prstGeom prst="rect">
              <a:avLst/>
            </a:prstGeom>
            <a:noFill/>
          </p:spPr>
          <p:txBody>
            <a:bodyPr wrap="none" rtlCol="0">
              <a:spAutoFit/>
            </a:bodyPr>
            <a:lstStyle/>
            <a:p>
              <a:r>
                <a:rPr lang="en-US" dirty="0"/>
                <a:t>Good</a:t>
              </a:r>
            </a:p>
          </p:txBody>
        </p:sp>
        <p:sp>
          <p:nvSpPr>
            <p:cNvPr id="35" name="TextBox 34">
              <a:extLst>
                <a:ext uri="{FF2B5EF4-FFF2-40B4-BE49-F238E27FC236}">
                  <a16:creationId xmlns:a16="http://schemas.microsoft.com/office/drawing/2014/main" id="{9EFDECAB-19BA-4CFB-B03D-6DDD091BDDAC}"/>
                </a:ext>
              </a:extLst>
            </p:cNvPr>
            <p:cNvSpPr txBox="1"/>
            <p:nvPr/>
          </p:nvSpPr>
          <p:spPr>
            <a:xfrm>
              <a:off x="7575177" y="3024315"/>
              <a:ext cx="708527" cy="369332"/>
            </a:xfrm>
            <a:prstGeom prst="rect">
              <a:avLst/>
            </a:prstGeom>
            <a:noFill/>
          </p:spPr>
          <p:txBody>
            <a:bodyPr wrap="none" rtlCol="0">
              <a:spAutoFit/>
            </a:bodyPr>
            <a:lstStyle/>
            <a:p>
              <a:r>
                <a:rPr lang="en-US" dirty="0"/>
                <a:t>Great</a:t>
              </a:r>
            </a:p>
          </p:txBody>
        </p:sp>
        <p:sp>
          <p:nvSpPr>
            <p:cNvPr id="36" name="TextBox 35">
              <a:extLst>
                <a:ext uri="{FF2B5EF4-FFF2-40B4-BE49-F238E27FC236}">
                  <a16:creationId xmlns:a16="http://schemas.microsoft.com/office/drawing/2014/main" id="{6A3901E9-330B-4604-BB1D-5E0C571C7919}"/>
                </a:ext>
              </a:extLst>
            </p:cNvPr>
            <p:cNvSpPr txBox="1"/>
            <p:nvPr/>
          </p:nvSpPr>
          <p:spPr>
            <a:xfrm>
              <a:off x="8119212" y="4170887"/>
              <a:ext cx="1022139" cy="369332"/>
            </a:xfrm>
            <a:prstGeom prst="rect">
              <a:avLst/>
            </a:prstGeom>
            <a:noFill/>
          </p:spPr>
          <p:txBody>
            <a:bodyPr wrap="none" rtlCol="0">
              <a:spAutoFit/>
            </a:bodyPr>
            <a:lstStyle/>
            <a:p>
              <a:r>
                <a:rPr lang="en-US" dirty="0">
                  <a:solidFill>
                    <a:schemeClr val="bg2"/>
                  </a:solidFill>
                </a:rPr>
                <a:t>Excellent</a:t>
              </a:r>
            </a:p>
          </p:txBody>
        </p:sp>
        <p:sp>
          <p:nvSpPr>
            <p:cNvPr id="37" name="TextBox 36">
              <a:extLst>
                <a:ext uri="{FF2B5EF4-FFF2-40B4-BE49-F238E27FC236}">
                  <a16:creationId xmlns:a16="http://schemas.microsoft.com/office/drawing/2014/main" id="{2DE3C74F-A321-480B-A1A7-48C4E4913589}"/>
                </a:ext>
              </a:extLst>
            </p:cNvPr>
            <p:cNvSpPr txBox="1"/>
            <p:nvPr/>
          </p:nvSpPr>
          <p:spPr>
            <a:xfrm>
              <a:off x="5143436" y="2329858"/>
              <a:ext cx="527901" cy="369332"/>
            </a:xfrm>
            <a:prstGeom prst="rect">
              <a:avLst/>
            </a:prstGeom>
            <a:noFill/>
          </p:spPr>
          <p:txBody>
            <a:bodyPr wrap="none" rtlCol="0">
              <a:spAutoFit/>
            </a:bodyPr>
            <a:lstStyle/>
            <a:p>
              <a:r>
                <a:rPr lang="en-US" dirty="0"/>
                <a:t>Fair</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Gauge Chart – Slide Template</a:t>
            </a:r>
          </a:p>
        </p:txBody>
      </p:sp>
      <p:sp>
        <p:nvSpPr>
          <p:cNvPr id="18" name="TextBox 17">
            <a:extLst>
              <a:ext uri="{FF2B5EF4-FFF2-40B4-BE49-F238E27FC236}">
                <a16:creationId xmlns:a16="http://schemas.microsoft.com/office/drawing/2014/main" id="{88946B2A-833B-4776-AADB-4FA07C4CEF06}"/>
              </a:ext>
            </a:extLst>
          </p:cNvPr>
          <p:cNvSpPr txBox="1"/>
          <p:nvPr/>
        </p:nvSpPr>
        <p:spPr>
          <a:xfrm>
            <a:off x="3098740" y="5168351"/>
            <a:ext cx="1407758" cy="707886"/>
          </a:xfrm>
          <a:prstGeom prst="rect">
            <a:avLst/>
          </a:prstGeom>
          <a:noFill/>
        </p:spPr>
        <p:txBody>
          <a:bodyPr wrap="none" rtlCol="0">
            <a:spAutoFit/>
          </a:bodyPr>
          <a:lstStyle/>
          <a:p>
            <a:pPr algn="ctr"/>
            <a:r>
              <a:rPr lang="en-US" sz="4000" cap="all" dirty="0">
                <a:solidFill>
                  <a:schemeClr val="bg1">
                    <a:lumMod val="50000"/>
                  </a:schemeClr>
                </a:solidFill>
              </a:rPr>
              <a:t>Poor</a:t>
            </a:r>
          </a:p>
        </p:txBody>
      </p:sp>
      <p:sp>
        <p:nvSpPr>
          <p:cNvPr id="19" name="TextBox 18">
            <a:extLst>
              <a:ext uri="{FF2B5EF4-FFF2-40B4-BE49-F238E27FC236}">
                <a16:creationId xmlns:a16="http://schemas.microsoft.com/office/drawing/2014/main" id="{CD62729A-3E20-4AB8-865D-0EF4A0AB4D8E}"/>
              </a:ext>
            </a:extLst>
          </p:cNvPr>
          <p:cNvSpPr txBox="1"/>
          <p:nvPr/>
        </p:nvSpPr>
        <p:spPr>
          <a:xfrm>
            <a:off x="7637413" y="5168351"/>
            <a:ext cx="1503938" cy="707886"/>
          </a:xfrm>
          <a:prstGeom prst="rect">
            <a:avLst/>
          </a:prstGeom>
          <a:noFill/>
        </p:spPr>
        <p:txBody>
          <a:bodyPr wrap="none" rtlCol="0">
            <a:spAutoFit/>
          </a:bodyPr>
          <a:lstStyle/>
          <a:p>
            <a:pPr algn="ctr"/>
            <a:r>
              <a:rPr lang="en-US" sz="4000" cap="all" dirty="0">
                <a:solidFill>
                  <a:schemeClr val="bg1">
                    <a:lumMod val="50000"/>
                  </a:schemeClr>
                </a:solidFill>
              </a:rPr>
              <a:t>Good</a:t>
            </a:r>
          </a:p>
        </p:txBody>
      </p:sp>
      <p:grpSp>
        <p:nvGrpSpPr>
          <p:cNvPr id="28" name="Group 27">
            <a:extLst>
              <a:ext uri="{FF2B5EF4-FFF2-40B4-BE49-F238E27FC236}">
                <a16:creationId xmlns:a16="http://schemas.microsoft.com/office/drawing/2014/main" id="{3AFC75C0-3951-48B7-B6D0-D72C8C16BF92}"/>
              </a:ext>
            </a:extLst>
          </p:cNvPr>
          <p:cNvGrpSpPr/>
          <p:nvPr/>
        </p:nvGrpSpPr>
        <p:grpSpPr>
          <a:xfrm>
            <a:off x="5775072" y="2312872"/>
            <a:ext cx="641857" cy="5534076"/>
            <a:chOff x="5775072" y="2312872"/>
            <a:chExt cx="641857" cy="5534076"/>
          </a:xfrm>
        </p:grpSpPr>
        <p:sp>
          <p:nvSpPr>
            <p:cNvPr id="29" name="Freeform: Shape 28">
              <a:extLst>
                <a:ext uri="{FF2B5EF4-FFF2-40B4-BE49-F238E27FC236}">
                  <a16:creationId xmlns:a16="http://schemas.microsoft.com/office/drawing/2014/main" id="{1D9187F2-B471-448E-9197-5020D646F54C}"/>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D7F1366F-B499-4295-9218-9BDE87A8BE6F}"/>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Oval 30">
              <a:extLst>
                <a:ext uri="{FF2B5EF4-FFF2-40B4-BE49-F238E27FC236}">
                  <a16:creationId xmlns:a16="http://schemas.microsoft.com/office/drawing/2014/main" id="{FF0675F6-68C8-4C12-B152-2D1FA905DAF5}"/>
                </a:ext>
              </a:extLst>
            </p:cNvPr>
            <p:cNvSpPr/>
            <p:nvPr/>
          </p:nvSpPr>
          <p:spPr>
            <a:xfrm rot="10800000">
              <a:off x="5958435"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8" name="Group 37">
            <a:extLst>
              <a:ext uri="{FF2B5EF4-FFF2-40B4-BE49-F238E27FC236}">
                <a16:creationId xmlns:a16="http://schemas.microsoft.com/office/drawing/2014/main" id="{C2DA15EF-F689-4A25-BD9B-E46816E56F0B}"/>
              </a:ext>
            </a:extLst>
          </p:cNvPr>
          <p:cNvGrpSpPr/>
          <p:nvPr/>
        </p:nvGrpSpPr>
        <p:grpSpPr>
          <a:xfrm>
            <a:off x="340731" y="1242150"/>
            <a:ext cx="2926080" cy="1659485"/>
            <a:chOff x="332936" y="2627766"/>
            <a:chExt cx="2926080" cy="1659485"/>
          </a:xfrm>
        </p:grpSpPr>
        <p:sp>
          <p:nvSpPr>
            <p:cNvPr id="39" name="TextBox 38">
              <a:extLst>
                <a:ext uri="{FF2B5EF4-FFF2-40B4-BE49-F238E27FC236}">
                  <a16:creationId xmlns:a16="http://schemas.microsoft.com/office/drawing/2014/main" id="{E4B519D9-E85B-44B1-A884-D7F185A3B6C2}"/>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t>Lorem Ipsum</a:t>
              </a:r>
            </a:p>
          </p:txBody>
        </p:sp>
        <p:sp>
          <p:nvSpPr>
            <p:cNvPr id="40" name="TextBox 39">
              <a:extLst>
                <a:ext uri="{FF2B5EF4-FFF2-40B4-BE49-F238E27FC236}">
                  <a16:creationId xmlns:a16="http://schemas.microsoft.com/office/drawing/2014/main" id="{21D66DF1-DAB4-4724-839A-03E08C72D852}"/>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1" name="Group 40">
            <a:extLst>
              <a:ext uri="{FF2B5EF4-FFF2-40B4-BE49-F238E27FC236}">
                <a16:creationId xmlns:a16="http://schemas.microsoft.com/office/drawing/2014/main" id="{E7B96883-0A3C-49F7-A10B-8E76D1E867B7}"/>
              </a:ext>
            </a:extLst>
          </p:cNvPr>
          <p:cNvGrpSpPr/>
          <p:nvPr/>
        </p:nvGrpSpPr>
        <p:grpSpPr>
          <a:xfrm>
            <a:off x="8925189" y="1242150"/>
            <a:ext cx="2926080" cy="1659485"/>
            <a:chOff x="332936" y="2627766"/>
            <a:chExt cx="2926080" cy="1659485"/>
          </a:xfrm>
        </p:grpSpPr>
        <p:sp>
          <p:nvSpPr>
            <p:cNvPr id="42" name="TextBox 41">
              <a:extLst>
                <a:ext uri="{FF2B5EF4-FFF2-40B4-BE49-F238E27FC236}">
                  <a16:creationId xmlns:a16="http://schemas.microsoft.com/office/drawing/2014/main" id="{B3B1A6B8-170A-40F5-9474-1936CE6CF5CB}"/>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t>Lorem Ipsum</a:t>
              </a:r>
            </a:p>
          </p:txBody>
        </p:sp>
        <p:sp>
          <p:nvSpPr>
            <p:cNvPr id="43" name="TextBox 42">
              <a:extLst>
                <a:ext uri="{FF2B5EF4-FFF2-40B4-BE49-F238E27FC236}">
                  <a16:creationId xmlns:a16="http://schemas.microsoft.com/office/drawing/2014/main" id="{266645BB-1B1B-4347-9379-3B1BE90B908C}"/>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44" name="Group 43">
            <a:extLst>
              <a:ext uri="{FF2B5EF4-FFF2-40B4-BE49-F238E27FC236}">
                <a16:creationId xmlns:a16="http://schemas.microsoft.com/office/drawing/2014/main" id="{AD415DA9-4948-4B5F-A31A-24D97876D36B}"/>
              </a:ext>
            </a:extLst>
          </p:cNvPr>
          <p:cNvGrpSpPr/>
          <p:nvPr/>
        </p:nvGrpSpPr>
        <p:grpSpPr>
          <a:xfrm>
            <a:off x="10007230" y="3420425"/>
            <a:ext cx="1844039" cy="1659485"/>
            <a:chOff x="8921977" y="4073386"/>
            <a:chExt cx="2926080" cy="1659485"/>
          </a:xfrm>
        </p:grpSpPr>
        <p:sp>
          <p:nvSpPr>
            <p:cNvPr id="45" name="TextBox 44">
              <a:extLst>
                <a:ext uri="{FF2B5EF4-FFF2-40B4-BE49-F238E27FC236}">
                  <a16:creationId xmlns:a16="http://schemas.microsoft.com/office/drawing/2014/main" id="{FBED0C2C-D04E-457A-A039-2CFD8372EC17}"/>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t>Lorem Ipsum</a:t>
              </a:r>
            </a:p>
          </p:txBody>
        </p:sp>
        <p:sp>
          <p:nvSpPr>
            <p:cNvPr id="46" name="TextBox 45">
              <a:extLst>
                <a:ext uri="{FF2B5EF4-FFF2-40B4-BE49-F238E27FC236}">
                  <a16:creationId xmlns:a16="http://schemas.microsoft.com/office/drawing/2014/main" id="{76B1F859-BD80-4528-B5C3-C09E6504BD07}"/>
                </a:ext>
              </a:extLst>
            </p:cNvPr>
            <p:cNvSpPr txBox="1"/>
            <p:nvPr/>
          </p:nvSpPr>
          <p:spPr>
            <a:xfrm>
              <a:off x="8921977" y="4532542"/>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47" name="Group 46">
            <a:extLst>
              <a:ext uri="{FF2B5EF4-FFF2-40B4-BE49-F238E27FC236}">
                <a16:creationId xmlns:a16="http://schemas.microsoft.com/office/drawing/2014/main" id="{470F6B34-3438-41BA-9488-3D187F017D21}"/>
              </a:ext>
            </a:extLst>
          </p:cNvPr>
          <p:cNvGrpSpPr/>
          <p:nvPr/>
        </p:nvGrpSpPr>
        <p:grpSpPr>
          <a:xfrm>
            <a:off x="334542" y="3420425"/>
            <a:ext cx="1844039" cy="1659485"/>
            <a:chOff x="332936" y="4652338"/>
            <a:chExt cx="2926080" cy="1659485"/>
          </a:xfrm>
        </p:grpSpPr>
        <p:sp>
          <p:nvSpPr>
            <p:cNvPr id="48" name="TextBox 47">
              <a:extLst>
                <a:ext uri="{FF2B5EF4-FFF2-40B4-BE49-F238E27FC236}">
                  <a16:creationId xmlns:a16="http://schemas.microsoft.com/office/drawing/2014/main" id="{87F75053-A55C-44DE-9ADB-AC09B2A3F747}"/>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t>Lorem Ipsum</a:t>
              </a:r>
            </a:p>
          </p:txBody>
        </p:sp>
        <p:sp>
          <p:nvSpPr>
            <p:cNvPr id="49" name="TextBox 48">
              <a:extLst>
                <a:ext uri="{FF2B5EF4-FFF2-40B4-BE49-F238E27FC236}">
                  <a16:creationId xmlns:a16="http://schemas.microsoft.com/office/drawing/2014/main" id="{B834EDCA-C104-4193-9782-3FF9AC9DC749}"/>
                </a:ext>
              </a:extLst>
            </p:cNvPr>
            <p:cNvSpPr txBox="1"/>
            <p:nvPr/>
          </p:nvSpPr>
          <p:spPr>
            <a:xfrm>
              <a:off x="332936" y="5111494"/>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spTree>
    <p:extLst>
      <p:ext uri="{BB962C8B-B14F-4D97-AF65-F5344CB8AC3E}">
        <p14:creationId xmlns:p14="http://schemas.microsoft.com/office/powerpoint/2010/main" val="2272514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a:extLst>
              <a:ext uri="{FF2B5EF4-FFF2-40B4-BE49-F238E27FC236}">
                <a16:creationId xmlns:a16="http://schemas.microsoft.com/office/drawing/2014/main" id="{458901BB-B547-4460-B12C-4CC248489EAA}"/>
              </a:ext>
            </a:extLst>
          </p:cNvPr>
          <p:cNvGrpSpPr/>
          <p:nvPr/>
        </p:nvGrpSpPr>
        <p:grpSpPr>
          <a:xfrm>
            <a:off x="2996380" y="1980289"/>
            <a:ext cx="6199241" cy="3099621"/>
            <a:chOff x="2996380" y="1980289"/>
            <a:chExt cx="6199241" cy="3099621"/>
          </a:xfrm>
        </p:grpSpPr>
        <p:sp>
          <p:nvSpPr>
            <p:cNvPr id="21" name="Freeform: Shape 20">
              <a:extLst>
                <a:ext uri="{FF2B5EF4-FFF2-40B4-BE49-F238E27FC236}">
                  <a16:creationId xmlns:a16="http://schemas.microsoft.com/office/drawing/2014/main" id="{D5147A3E-4436-4F64-B836-9CA6766C1FC9}"/>
                </a:ext>
              </a:extLst>
            </p:cNvPr>
            <p:cNvSpPr>
              <a:spLocks/>
            </p:cNvSpPr>
            <p:nvPr/>
          </p:nvSpPr>
          <p:spPr bwMode="auto">
            <a:xfrm>
              <a:off x="7324814" y="3530536"/>
              <a:ext cx="1870807" cy="1549374"/>
            </a:xfrm>
            <a:custGeom>
              <a:avLst/>
              <a:gdLst>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569848 h 1549374"/>
                <a:gd name="connsiteX9" fmla="*/ 466658 w 1870807"/>
                <a:gd name="connsiteY9" fmla="*/ 202986 h 1549374"/>
                <a:gd name="connsiteX10" fmla="*/ 1101663 w 1870807"/>
                <a:gd name="connsiteY10" fmla="*/ 202986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101663 w 1870807"/>
                <a:gd name="connsiteY9" fmla="*/ 202986 h 1549374"/>
                <a:gd name="connsiteX10" fmla="*/ 1453013 w 1870807"/>
                <a:gd name="connsiteY10" fmla="*/ 0 h 1549374"/>
                <a:gd name="connsiteX0" fmla="*/ 1453013 w 1870807"/>
                <a:gd name="connsiteY0" fmla="*/ 0 h 1549374"/>
                <a:gd name="connsiteX1" fmla="*/ 1496700 w 1870807"/>
                <a:gd name="connsiteY1" fmla="*/ 71910 h 1549374"/>
                <a:gd name="connsiteX2" fmla="*/ 1870807 w 1870807"/>
                <a:gd name="connsiteY2" fmla="*/ 1549373 h 1549374"/>
                <a:gd name="connsiteX3" fmla="*/ 1870807 w 1870807"/>
                <a:gd name="connsiteY3" fmla="*/ 1549374 h 1549374"/>
                <a:gd name="connsiteX4" fmla="*/ 191433 w 1870807"/>
                <a:gd name="connsiteY4" fmla="*/ 1549374 h 1549374"/>
                <a:gd name="connsiteX5" fmla="*/ 191433 w 1870807"/>
                <a:gd name="connsiteY5" fmla="*/ 1549373 h 1549374"/>
                <a:gd name="connsiteX6" fmla="*/ 20017 w 1870807"/>
                <a:gd name="connsiteY6" fmla="*/ 872400 h 1549374"/>
                <a:gd name="connsiteX7" fmla="*/ 0 w 1870807"/>
                <a:gd name="connsiteY7" fmla="*/ 839451 h 1549374"/>
                <a:gd name="connsiteX8" fmla="*/ 466658 w 1870807"/>
                <a:gd name="connsiteY8" fmla="*/ 202986 h 1549374"/>
                <a:gd name="connsiteX9" fmla="*/ 1453013 w 1870807"/>
                <a:gd name="connsiteY9" fmla="*/ 0 h 1549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870807" h="1549374">
                  <a:moveTo>
                    <a:pt x="1453013" y="0"/>
                  </a:moveTo>
                  <a:lnTo>
                    <a:pt x="1496700" y="71910"/>
                  </a:lnTo>
                  <a:cubicBezTo>
                    <a:pt x="1735285" y="511106"/>
                    <a:pt x="1870807" y="1014413"/>
                    <a:pt x="1870807" y="1549373"/>
                  </a:cubicBezTo>
                  <a:lnTo>
                    <a:pt x="1870807" y="1549374"/>
                  </a:lnTo>
                  <a:lnTo>
                    <a:pt x="191433" y="1549374"/>
                  </a:lnTo>
                  <a:lnTo>
                    <a:pt x="191433" y="1549373"/>
                  </a:lnTo>
                  <a:cubicBezTo>
                    <a:pt x="191433" y="1304254"/>
                    <a:pt x="129337" y="1073639"/>
                    <a:pt x="20017" y="872400"/>
                  </a:cubicBezTo>
                  <a:lnTo>
                    <a:pt x="0" y="839451"/>
                  </a:lnTo>
                  <a:lnTo>
                    <a:pt x="466658" y="202986"/>
                  </a:lnTo>
                  <a:lnTo>
                    <a:pt x="1453013" y="0"/>
                  </a:lnTo>
                  <a:close/>
                </a:path>
              </a:pathLst>
            </a:custGeom>
            <a:solidFill>
              <a:schemeClr val="accent6">
                <a:lumMod val="5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2" name="Freeform: Shape 21">
              <a:extLst>
                <a:ext uri="{FF2B5EF4-FFF2-40B4-BE49-F238E27FC236}">
                  <a16:creationId xmlns:a16="http://schemas.microsoft.com/office/drawing/2014/main" id="{32C2358C-D6D9-4D80-815E-EDC81B3C2F62}"/>
                </a:ext>
              </a:extLst>
            </p:cNvPr>
            <p:cNvSpPr>
              <a:spLocks/>
            </p:cNvSpPr>
            <p:nvPr/>
          </p:nvSpPr>
          <p:spPr bwMode="auto">
            <a:xfrm>
              <a:off x="5608058" y="1980289"/>
              <a:ext cx="2035649" cy="1870344"/>
            </a:xfrm>
            <a:custGeom>
              <a:avLst/>
              <a:gdLst>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815757 h 1870344"/>
                <a:gd name="connsiteX5" fmla="*/ 1805484 w 2035649"/>
                <a:gd name="connsiteY5" fmla="*/ 1317792 h 1870344"/>
                <a:gd name="connsiteX6" fmla="*/ 1515865 w 2035649"/>
                <a:gd name="connsiteY6" fmla="*/ 1317792 h 1870344"/>
                <a:gd name="connsiteX7" fmla="*/ 1197102 w 2035649"/>
                <a:gd name="connsiteY7" fmla="*/ 1870344 h 1870344"/>
                <a:gd name="connsiteX8" fmla="*/ 1164916 w 2035649"/>
                <a:gd name="connsiteY8" fmla="*/ 1850790 h 1870344"/>
                <a:gd name="connsiteX9" fmla="*/ 633154 w 2035649"/>
                <a:gd name="connsiteY9" fmla="*/ 1686707 h 1870344"/>
                <a:gd name="connsiteX10" fmla="*/ 487943 w 2035649"/>
                <a:gd name="connsiteY10" fmla="*/ 1679374 h 1870344"/>
                <a:gd name="connsiteX11" fmla="*/ 487943 w 2035649"/>
                <a:gd name="connsiteY11" fmla="*/ 1264630 h 1870344"/>
                <a:gd name="connsiteX12" fmla="*/ 0 w 2035649"/>
                <a:gd name="connsiteY12" fmla="*/ 776687 h 1870344"/>
                <a:gd name="connsiteX13" fmla="*/ 487943 w 2035649"/>
                <a:gd name="connsiteY13" fmla="*/ 288744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515865 w 2035649"/>
                <a:gd name="connsiteY5" fmla="*/ 1317792 h 1870344"/>
                <a:gd name="connsiteX6" fmla="*/ 1197102 w 2035649"/>
                <a:gd name="connsiteY6" fmla="*/ 1870344 h 1870344"/>
                <a:gd name="connsiteX7" fmla="*/ 1164916 w 2035649"/>
                <a:gd name="connsiteY7" fmla="*/ 1850790 h 1870344"/>
                <a:gd name="connsiteX8" fmla="*/ 633154 w 2035649"/>
                <a:gd name="connsiteY8" fmla="*/ 1686707 h 1870344"/>
                <a:gd name="connsiteX9" fmla="*/ 487943 w 2035649"/>
                <a:gd name="connsiteY9" fmla="*/ 1679374 h 1870344"/>
                <a:gd name="connsiteX10" fmla="*/ 487943 w 2035649"/>
                <a:gd name="connsiteY10" fmla="*/ 1264630 h 1870344"/>
                <a:gd name="connsiteX11" fmla="*/ 0 w 2035649"/>
                <a:gd name="connsiteY11" fmla="*/ 776687 h 1870344"/>
                <a:gd name="connsiteX12" fmla="*/ 487943 w 2035649"/>
                <a:gd name="connsiteY12" fmla="*/ 288744 h 1870344"/>
                <a:gd name="connsiteX13" fmla="*/ 487943 w 2035649"/>
                <a:gd name="connsiteY13"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288744 h 1870344"/>
                <a:gd name="connsiteX12" fmla="*/ 487943 w 2035649"/>
                <a:gd name="connsiteY12"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487943 w 2035649"/>
                <a:gd name="connsiteY9" fmla="*/ 1264630 h 1870344"/>
                <a:gd name="connsiteX10" fmla="*/ 0 w 2035649"/>
                <a:gd name="connsiteY10" fmla="*/ 776687 h 1870344"/>
                <a:gd name="connsiteX11" fmla="*/ 487943 w 2035649"/>
                <a:gd name="connsiteY11" fmla="*/ 0 h 1870344"/>
                <a:gd name="connsiteX0" fmla="*/ 487943 w 2035649"/>
                <a:gd name="connsiteY0" fmla="*/ 0 h 1870344"/>
                <a:gd name="connsiteX1" fmla="*/ 647448 w 2035649"/>
                <a:gd name="connsiteY1" fmla="*/ 4033 h 1870344"/>
                <a:gd name="connsiteX2" fmla="*/ 1965405 w 2035649"/>
                <a:gd name="connsiteY2" fmla="*/ 374107 h 1870344"/>
                <a:gd name="connsiteX3" fmla="*/ 2035649 w 2035649"/>
                <a:gd name="connsiteY3" fmla="*/ 416782 h 1870344"/>
                <a:gd name="connsiteX4" fmla="*/ 1805484 w 2035649"/>
                <a:gd name="connsiteY4" fmla="*/ 1317792 h 1870344"/>
                <a:gd name="connsiteX5" fmla="*/ 1197102 w 2035649"/>
                <a:gd name="connsiteY5" fmla="*/ 1870344 h 1870344"/>
                <a:gd name="connsiteX6" fmla="*/ 1164916 w 2035649"/>
                <a:gd name="connsiteY6" fmla="*/ 1850790 h 1870344"/>
                <a:gd name="connsiteX7" fmla="*/ 633154 w 2035649"/>
                <a:gd name="connsiteY7" fmla="*/ 1686707 h 1870344"/>
                <a:gd name="connsiteX8" fmla="*/ 487943 w 2035649"/>
                <a:gd name="connsiteY8" fmla="*/ 1679374 h 1870344"/>
                <a:gd name="connsiteX9" fmla="*/ 0 w 2035649"/>
                <a:gd name="connsiteY9" fmla="*/ 776687 h 1870344"/>
                <a:gd name="connsiteX10" fmla="*/ 487943 w 2035649"/>
                <a:gd name="connsiteY10" fmla="*/ 0 h 18703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035649" h="1870344">
                  <a:moveTo>
                    <a:pt x="487943" y="0"/>
                  </a:moveTo>
                  <a:lnTo>
                    <a:pt x="647448" y="4033"/>
                  </a:lnTo>
                  <a:cubicBezTo>
                    <a:pt x="1122923" y="28135"/>
                    <a:pt x="1570129" y="159381"/>
                    <a:pt x="1965405" y="374107"/>
                  </a:cubicBezTo>
                  <a:lnTo>
                    <a:pt x="2035649" y="416782"/>
                  </a:lnTo>
                  <a:lnTo>
                    <a:pt x="1805484" y="1317792"/>
                  </a:lnTo>
                  <a:lnTo>
                    <a:pt x="1197102" y="1870344"/>
                  </a:lnTo>
                  <a:lnTo>
                    <a:pt x="1164916" y="1850790"/>
                  </a:lnTo>
                  <a:cubicBezTo>
                    <a:pt x="1003924" y="1763334"/>
                    <a:pt x="824132" y="1706102"/>
                    <a:pt x="633154" y="1686707"/>
                  </a:cubicBezTo>
                  <a:lnTo>
                    <a:pt x="487943" y="1679374"/>
                  </a:lnTo>
                  <a:lnTo>
                    <a:pt x="0" y="776687"/>
                  </a:lnTo>
                  <a:lnTo>
                    <a:pt x="487943" y="0"/>
                  </a:lnTo>
                  <a:close/>
                </a:path>
              </a:pathLst>
            </a:custGeom>
            <a:solidFill>
              <a:schemeClr val="accent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3" name="Freeform: Shape 22">
              <a:extLst>
                <a:ext uri="{FF2B5EF4-FFF2-40B4-BE49-F238E27FC236}">
                  <a16:creationId xmlns:a16="http://schemas.microsoft.com/office/drawing/2014/main" id="{CE5D7F2B-12E3-4976-A981-5544FE19D67E}"/>
                </a:ext>
              </a:extLst>
            </p:cNvPr>
            <p:cNvSpPr>
              <a:spLocks/>
            </p:cNvSpPr>
            <p:nvPr/>
          </p:nvSpPr>
          <p:spPr bwMode="auto">
            <a:xfrm>
              <a:off x="3414343" y="2397915"/>
              <a:ext cx="1971862" cy="1971945"/>
            </a:xfrm>
            <a:custGeom>
              <a:avLst/>
              <a:gdLst>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476041 w 1971862"/>
                <a:gd name="connsiteY10" fmla="*/ 1407434 h 1971945"/>
                <a:gd name="connsiteX11" fmla="*/ 0 w 1971862"/>
                <a:gd name="connsiteY11" fmla="*/ 1132343 h 1971945"/>
                <a:gd name="connsiteX12" fmla="*/ 111404 w 1971862"/>
                <a:gd name="connsiteY12" fmla="*/ 948968 h 1971945"/>
                <a:gd name="connsiteX13" fmla="*/ 948630 w 1971862"/>
                <a:gd name="connsiteY13" fmla="*/ 111741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1003931 w 1971862"/>
                <a:gd name="connsiteY8" fmla="*/ 1712486 h 1971945"/>
                <a:gd name="connsiteX9" fmla="*/ 476041 w 1971862"/>
                <a:gd name="connsiteY9" fmla="*/ 1712486 h 1971945"/>
                <a:gd name="connsiteX10" fmla="*/ 0 w 1971862"/>
                <a:gd name="connsiteY10" fmla="*/ 1132343 h 1971945"/>
                <a:gd name="connsiteX11" fmla="*/ 111404 w 1971862"/>
                <a:gd name="connsiteY11" fmla="*/ 948968 h 1971945"/>
                <a:gd name="connsiteX12" fmla="*/ 948630 w 1971862"/>
                <a:gd name="connsiteY12" fmla="*/ 111741 h 1971945"/>
                <a:gd name="connsiteX13" fmla="*/ 1132562 w 1971862"/>
                <a:gd name="connsiteY13" fmla="*/ 0 h 1971945"/>
                <a:gd name="connsiteX0" fmla="*/ 1132562 w 1971862"/>
                <a:gd name="connsiteY0" fmla="*/ 0 h 1971945"/>
                <a:gd name="connsiteX1" fmla="*/ 1351994 w 1971862"/>
                <a:gd name="connsiteY1" fmla="*/ 379908 h 1971945"/>
                <a:gd name="connsiteX2" fmla="*/ 1773774 w 1971862"/>
                <a:gd name="connsiteY2" fmla="*/ 379908 h 1971945"/>
                <a:gd name="connsiteX3" fmla="*/ 1773774 w 1971862"/>
                <a:gd name="connsiteY3" fmla="*/ 1110150 h 1971945"/>
                <a:gd name="connsiteX4" fmla="*/ 1971862 w 1971862"/>
                <a:gd name="connsiteY4" fmla="*/ 1453105 h 1971945"/>
                <a:gd name="connsiteX5" fmla="*/ 1887584 w 1971862"/>
                <a:gd name="connsiteY5" fmla="*/ 1504305 h 1971945"/>
                <a:gd name="connsiteX6" fmla="*/ 1503967 w 1971862"/>
                <a:gd name="connsiteY6" fmla="*/ 1887922 h 1971945"/>
                <a:gd name="connsiteX7" fmla="*/ 1452922 w 1971862"/>
                <a:gd name="connsiteY7" fmla="*/ 1971945 h 1971945"/>
                <a:gd name="connsiteX8" fmla="*/ 476041 w 1971862"/>
                <a:gd name="connsiteY8" fmla="*/ 1712486 h 1971945"/>
                <a:gd name="connsiteX9" fmla="*/ 0 w 1971862"/>
                <a:gd name="connsiteY9" fmla="*/ 1132343 h 1971945"/>
                <a:gd name="connsiteX10" fmla="*/ 111404 w 1971862"/>
                <a:gd name="connsiteY10" fmla="*/ 948968 h 1971945"/>
                <a:gd name="connsiteX11" fmla="*/ 948630 w 1971862"/>
                <a:gd name="connsiteY11" fmla="*/ 111741 h 1971945"/>
                <a:gd name="connsiteX12" fmla="*/ 1132562 w 1971862"/>
                <a:gd name="connsiteY12" fmla="*/ 0 h 1971945"/>
                <a:gd name="connsiteX0" fmla="*/ 1132562 w 1971862"/>
                <a:gd name="connsiteY0" fmla="*/ 0 h 1971945"/>
                <a:gd name="connsiteX1" fmla="*/ 1773774 w 1971862"/>
                <a:gd name="connsiteY1" fmla="*/ 379908 h 1971945"/>
                <a:gd name="connsiteX2" fmla="*/ 1773774 w 1971862"/>
                <a:gd name="connsiteY2" fmla="*/ 1110150 h 1971945"/>
                <a:gd name="connsiteX3" fmla="*/ 1971862 w 1971862"/>
                <a:gd name="connsiteY3" fmla="*/ 1453105 h 1971945"/>
                <a:gd name="connsiteX4" fmla="*/ 1887584 w 1971862"/>
                <a:gd name="connsiteY4" fmla="*/ 1504305 h 1971945"/>
                <a:gd name="connsiteX5" fmla="*/ 1503967 w 1971862"/>
                <a:gd name="connsiteY5" fmla="*/ 1887922 h 1971945"/>
                <a:gd name="connsiteX6" fmla="*/ 1452922 w 1971862"/>
                <a:gd name="connsiteY6" fmla="*/ 1971945 h 1971945"/>
                <a:gd name="connsiteX7" fmla="*/ 476041 w 1971862"/>
                <a:gd name="connsiteY7" fmla="*/ 1712486 h 1971945"/>
                <a:gd name="connsiteX8" fmla="*/ 0 w 1971862"/>
                <a:gd name="connsiteY8" fmla="*/ 1132343 h 1971945"/>
                <a:gd name="connsiteX9" fmla="*/ 111404 w 1971862"/>
                <a:gd name="connsiteY9" fmla="*/ 948968 h 1971945"/>
                <a:gd name="connsiteX10" fmla="*/ 948630 w 1971862"/>
                <a:gd name="connsiteY10" fmla="*/ 111741 h 1971945"/>
                <a:gd name="connsiteX11" fmla="*/ 1132562 w 1971862"/>
                <a:gd name="connsiteY11" fmla="*/ 0 h 1971945"/>
                <a:gd name="connsiteX0" fmla="*/ 1132562 w 1971862"/>
                <a:gd name="connsiteY0" fmla="*/ 0 h 1971945"/>
                <a:gd name="connsiteX1" fmla="*/ 1773774 w 1971862"/>
                <a:gd name="connsiteY1" fmla="*/ 379908 h 1971945"/>
                <a:gd name="connsiteX2" fmla="*/ 1971862 w 1971862"/>
                <a:gd name="connsiteY2" fmla="*/ 1453105 h 1971945"/>
                <a:gd name="connsiteX3" fmla="*/ 1887584 w 1971862"/>
                <a:gd name="connsiteY3" fmla="*/ 1504305 h 1971945"/>
                <a:gd name="connsiteX4" fmla="*/ 1503967 w 1971862"/>
                <a:gd name="connsiteY4" fmla="*/ 1887922 h 1971945"/>
                <a:gd name="connsiteX5" fmla="*/ 1452922 w 1971862"/>
                <a:gd name="connsiteY5" fmla="*/ 1971945 h 1971945"/>
                <a:gd name="connsiteX6" fmla="*/ 476041 w 1971862"/>
                <a:gd name="connsiteY6" fmla="*/ 1712486 h 1971945"/>
                <a:gd name="connsiteX7" fmla="*/ 0 w 1971862"/>
                <a:gd name="connsiteY7" fmla="*/ 1132343 h 1971945"/>
                <a:gd name="connsiteX8" fmla="*/ 111404 w 1971862"/>
                <a:gd name="connsiteY8" fmla="*/ 948968 h 1971945"/>
                <a:gd name="connsiteX9" fmla="*/ 948630 w 1971862"/>
                <a:gd name="connsiteY9" fmla="*/ 111741 h 1971945"/>
                <a:gd name="connsiteX10" fmla="*/ 1132562 w 1971862"/>
                <a:gd name="connsiteY10" fmla="*/ 0 h 19719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971862" h="1971945">
                  <a:moveTo>
                    <a:pt x="1132562" y="0"/>
                  </a:moveTo>
                  <a:lnTo>
                    <a:pt x="1773774" y="379908"/>
                  </a:lnTo>
                  <a:lnTo>
                    <a:pt x="1971862" y="1453105"/>
                  </a:lnTo>
                  <a:lnTo>
                    <a:pt x="1887584" y="1504305"/>
                  </a:lnTo>
                  <a:cubicBezTo>
                    <a:pt x="1736469" y="1606396"/>
                    <a:pt x="1606058" y="1736807"/>
                    <a:pt x="1503967" y="1887922"/>
                  </a:cubicBezTo>
                  <a:lnTo>
                    <a:pt x="1452922" y="1971945"/>
                  </a:lnTo>
                  <a:lnTo>
                    <a:pt x="476041" y="1712486"/>
                  </a:lnTo>
                  <a:lnTo>
                    <a:pt x="0" y="1132343"/>
                  </a:lnTo>
                  <a:lnTo>
                    <a:pt x="111404" y="948968"/>
                  </a:lnTo>
                  <a:cubicBezTo>
                    <a:pt x="334213" y="619166"/>
                    <a:pt x="618828" y="334551"/>
                    <a:pt x="948630" y="111741"/>
                  </a:cubicBezTo>
                  <a:lnTo>
                    <a:pt x="1132562" y="0"/>
                  </a:lnTo>
                  <a:close/>
                </a:path>
              </a:pathLst>
            </a:custGeom>
            <a:solidFill>
              <a:schemeClr val="accent5">
                <a:lumMod val="60000"/>
                <a:lumOff val="40000"/>
              </a:schemeClr>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4" name="Freeform: Shape 23">
              <a:extLst>
                <a:ext uri="{FF2B5EF4-FFF2-40B4-BE49-F238E27FC236}">
                  <a16:creationId xmlns:a16="http://schemas.microsoft.com/office/drawing/2014/main" id="{1A5940AC-F0AD-4FD3-9A3A-121A2C18A1B8}"/>
                </a:ext>
              </a:extLst>
            </p:cNvPr>
            <p:cNvSpPr>
              <a:spLocks/>
            </p:cNvSpPr>
            <p:nvPr/>
          </p:nvSpPr>
          <p:spPr bwMode="auto">
            <a:xfrm>
              <a:off x="2996380" y="3530535"/>
              <a:ext cx="1870808" cy="1549375"/>
            </a:xfrm>
            <a:custGeom>
              <a:avLst/>
              <a:gdLst>
                <a:gd name="connsiteX0" fmla="*/ 417795 w 1870808"/>
                <a:gd name="connsiteY0" fmla="*/ 0 h 1549375"/>
                <a:gd name="connsiteX1" fmla="*/ 1870808 w 1870808"/>
                <a:gd name="connsiteY1" fmla="*/ 839451 h 1549375"/>
                <a:gd name="connsiteX2" fmla="*/ 1850790 w 1870808"/>
                <a:gd name="connsiteY2" fmla="*/ 872401 h 1549375"/>
                <a:gd name="connsiteX3" fmla="*/ 1679374 w 1870808"/>
                <a:gd name="connsiteY3" fmla="*/ 1549374 h 1549375"/>
                <a:gd name="connsiteX4" fmla="*/ 1679374 w 1870808"/>
                <a:gd name="connsiteY4" fmla="*/ 1549375 h 1549375"/>
                <a:gd name="connsiteX5" fmla="*/ 0 w 1870808"/>
                <a:gd name="connsiteY5" fmla="*/ 1549375 h 1549375"/>
                <a:gd name="connsiteX6" fmla="*/ 0 w 1870808"/>
                <a:gd name="connsiteY6" fmla="*/ 1549374 h 1549375"/>
                <a:gd name="connsiteX7" fmla="*/ 374108 w 1870808"/>
                <a:gd name="connsiteY7" fmla="*/ 71911 h 15493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870808" h="1549375">
                  <a:moveTo>
                    <a:pt x="417795" y="0"/>
                  </a:moveTo>
                  <a:lnTo>
                    <a:pt x="1870808" y="839451"/>
                  </a:lnTo>
                  <a:lnTo>
                    <a:pt x="1850790" y="872401"/>
                  </a:lnTo>
                  <a:cubicBezTo>
                    <a:pt x="1741471" y="1073640"/>
                    <a:pt x="1679374" y="1304255"/>
                    <a:pt x="1679374" y="1549374"/>
                  </a:cubicBezTo>
                  <a:lnTo>
                    <a:pt x="1679374" y="1549375"/>
                  </a:lnTo>
                  <a:lnTo>
                    <a:pt x="0" y="1549375"/>
                  </a:lnTo>
                  <a:lnTo>
                    <a:pt x="0" y="1549374"/>
                  </a:lnTo>
                  <a:cubicBezTo>
                    <a:pt x="0" y="1014414"/>
                    <a:pt x="135522" y="511107"/>
                    <a:pt x="374108" y="71911"/>
                  </a:cubicBezTo>
                  <a:close/>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5" name="Freeform: Shape 24">
              <a:extLst>
                <a:ext uri="{FF2B5EF4-FFF2-40B4-BE49-F238E27FC236}">
                  <a16:creationId xmlns:a16="http://schemas.microsoft.com/office/drawing/2014/main" id="{41262870-3AAC-4739-9740-1BADCE71B544}"/>
                </a:ext>
              </a:extLst>
            </p:cNvPr>
            <p:cNvSpPr>
              <a:spLocks/>
            </p:cNvSpPr>
            <p:nvPr/>
          </p:nvSpPr>
          <p:spPr bwMode="auto">
            <a:xfrm>
              <a:off x="4547182" y="1980289"/>
              <a:ext cx="1548819" cy="1870653"/>
            </a:xfrm>
            <a:custGeom>
              <a:avLst/>
              <a:gdLst>
                <a:gd name="connsiteX0" fmla="*/ 1548818 w 1548819"/>
                <a:gd name="connsiteY0" fmla="*/ 0 h 1870653"/>
                <a:gd name="connsiteX1" fmla="*/ 1548819 w 1548819"/>
                <a:gd name="connsiteY1" fmla="*/ 0 h 1870653"/>
                <a:gd name="connsiteX2" fmla="*/ 1548819 w 1548819"/>
                <a:gd name="connsiteY2" fmla="*/ 1679374 h 1870653"/>
                <a:gd name="connsiteX3" fmla="*/ 1548818 w 1548819"/>
                <a:gd name="connsiteY3" fmla="*/ 1679374 h 1870653"/>
                <a:gd name="connsiteX4" fmla="*/ 871845 w 1548819"/>
                <a:gd name="connsiteY4" fmla="*/ 1850790 h 1870653"/>
                <a:gd name="connsiteX5" fmla="*/ 839150 w 1548819"/>
                <a:gd name="connsiteY5" fmla="*/ 1870653 h 1870653"/>
                <a:gd name="connsiteX6" fmla="*/ 0 w 1548819"/>
                <a:gd name="connsiteY6" fmla="*/ 417457 h 1870653"/>
                <a:gd name="connsiteX7" fmla="*/ 71355 w 1548819"/>
                <a:gd name="connsiteY7" fmla="*/ 374107 h 1870653"/>
                <a:gd name="connsiteX8" fmla="*/ 1548818 w 1548819"/>
                <a:gd name="connsiteY8" fmla="*/ 0 h 18706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548819" h="1870653">
                  <a:moveTo>
                    <a:pt x="1548818" y="0"/>
                  </a:moveTo>
                  <a:lnTo>
                    <a:pt x="1548819" y="0"/>
                  </a:lnTo>
                  <a:lnTo>
                    <a:pt x="1548819" y="1679374"/>
                  </a:lnTo>
                  <a:lnTo>
                    <a:pt x="1548818" y="1679374"/>
                  </a:lnTo>
                  <a:cubicBezTo>
                    <a:pt x="1303700" y="1679374"/>
                    <a:pt x="1073084" y="1741470"/>
                    <a:pt x="871845" y="1850790"/>
                  </a:cubicBezTo>
                  <a:lnTo>
                    <a:pt x="839150" y="1870653"/>
                  </a:lnTo>
                  <a:lnTo>
                    <a:pt x="0" y="417457"/>
                  </a:lnTo>
                  <a:lnTo>
                    <a:pt x="71355" y="374107"/>
                  </a:lnTo>
                  <a:cubicBezTo>
                    <a:pt x="510551" y="135522"/>
                    <a:pt x="1013858" y="0"/>
                    <a:pt x="1548818" y="0"/>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6" name="Freeform: Shape 25">
              <a:extLst>
                <a:ext uri="{FF2B5EF4-FFF2-40B4-BE49-F238E27FC236}">
                  <a16:creationId xmlns:a16="http://schemas.microsoft.com/office/drawing/2014/main" id="{221159D9-F4FE-47BD-AE54-C210F2675997}"/>
                </a:ext>
              </a:extLst>
            </p:cNvPr>
            <p:cNvSpPr>
              <a:spLocks/>
            </p:cNvSpPr>
            <p:nvPr/>
          </p:nvSpPr>
          <p:spPr bwMode="auto">
            <a:xfrm>
              <a:off x="6805287" y="2397240"/>
              <a:ext cx="1972370" cy="1972621"/>
            </a:xfrm>
            <a:custGeom>
              <a:avLst/>
              <a:gdLst>
                <a:gd name="connsiteX0" fmla="*/ 838698 w 1972370"/>
                <a:gd name="connsiteY0" fmla="*/ 0 h 1972621"/>
                <a:gd name="connsiteX1" fmla="*/ 1023740 w 1972370"/>
                <a:gd name="connsiteY1" fmla="*/ 112416 h 1972621"/>
                <a:gd name="connsiteX2" fmla="*/ 1860967 w 1972370"/>
                <a:gd name="connsiteY2" fmla="*/ 949643 h 1972621"/>
                <a:gd name="connsiteX3" fmla="*/ 1972370 w 1972370"/>
                <a:gd name="connsiteY3" fmla="*/ 1133019 h 1972621"/>
                <a:gd name="connsiteX4" fmla="*/ 519449 w 1972370"/>
                <a:gd name="connsiteY4" fmla="*/ 1972621 h 1972621"/>
                <a:gd name="connsiteX5" fmla="*/ 468403 w 1972370"/>
                <a:gd name="connsiteY5" fmla="*/ 1888597 h 1972621"/>
                <a:gd name="connsiteX6" fmla="*/ 84786 w 1972370"/>
                <a:gd name="connsiteY6" fmla="*/ 1504980 h 1972621"/>
                <a:gd name="connsiteX7" fmla="*/ 0 w 1972370"/>
                <a:gd name="connsiteY7" fmla="*/ 1453471 h 19726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72370" h="1972621">
                  <a:moveTo>
                    <a:pt x="838698" y="0"/>
                  </a:moveTo>
                  <a:lnTo>
                    <a:pt x="1023740" y="112416"/>
                  </a:lnTo>
                  <a:cubicBezTo>
                    <a:pt x="1353542" y="335226"/>
                    <a:pt x="1638157" y="619841"/>
                    <a:pt x="1860967" y="949643"/>
                  </a:cubicBezTo>
                  <a:lnTo>
                    <a:pt x="1972370" y="1133019"/>
                  </a:lnTo>
                  <a:lnTo>
                    <a:pt x="519449" y="1972621"/>
                  </a:lnTo>
                  <a:lnTo>
                    <a:pt x="468403" y="1888597"/>
                  </a:lnTo>
                  <a:cubicBezTo>
                    <a:pt x="366312" y="1737482"/>
                    <a:pt x="235901" y="1607071"/>
                    <a:pt x="84786" y="1504980"/>
                  </a:cubicBezTo>
                  <a:lnTo>
                    <a:pt x="0" y="1453471"/>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noAutofit/>
            </a:bodyPr>
            <a:lstStyle/>
            <a:p>
              <a:endParaRPr lang="en-US"/>
            </a:p>
          </p:txBody>
        </p:sp>
        <p:sp>
          <p:nvSpPr>
            <p:cNvPr id="27" name="Freeform: Shape 26">
              <a:extLst>
                <a:ext uri="{FF2B5EF4-FFF2-40B4-BE49-F238E27FC236}">
                  <a16:creationId xmlns:a16="http://schemas.microsoft.com/office/drawing/2014/main" id="{8C60E82A-6302-41FF-AEDA-321CD2CFEF2B}"/>
                </a:ext>
              </a:extLst>
            </p:cNvPr>
            <p:cNvSpPr/>
            <p:nvPr/>
          </p:nvSpPr>
          <p:spPr>
            <a:xfrm>
              <a:off x="3965940" y="2955293"/>
              <a:ext cx="4249234" cy="2124617"/>
            </a:xfrm>
            <a:custGeom>
              <a:avLst/>
              <a:gdLst>
                <a:gd name="connsiteX0" fmla="*/ 2124617 w 4249234"/>
                <a:gd name="connsiteY0" fmla="*/ 0 h 2124617"/>
                <a:gd name="connsiteX1" fmla="*/ 4249234 w 4249234"/>
                <a:gd name="connsiteY1" fmla="*/ 2124617 h 2124617"/>
                <a:gd name="connsiteX2" fmla="*/ 0 w 4249234"/>
                <a:gd name="connsiteY2" fmla="*/ 2124617 h 2124617"/>
                <a:gd name="connsiteX3" fmla="*/ 2124617 w 4249234"/>
                <a:gd name="connsiteY3" fmla="*/ 0 h 2124617"/>
              </a:gdLst>
              <a:ahLst/>
              <a:cxnLst>
                <a:cxn ang="0">
                  <a:pos x="connsiteX0" y="connsiteY0"/>
                </a:cxn>
                <a:cxn ang="0">
                  <a:pos x="connsiteX1" y="connsiteY1"/>
                </a:cxn>
                <a:cxn ang="0">
                  <a:pos x="connsiteX2" y="connsiteY2"/>
                </a:cxn>
                <a:cxn ang="0">
                  <a:pos x="connsiteX3" y="connsiteY3"/>
                </a:cxn>
              </a:cxnLst>
              <a:rect l="l" t="t" r="r" b="b"/>
              <a:pathLst>
                <a:path w="4249234" h="2124617">
                  <a:moveTo>
                    <a:pt x="2124617" y="0"/>
                  </a:moveTo>
                  <a:cubicBezTo>
                    <a:pt x="3298011" y="0"/>
                    <a:pt x="4249234" y="951223"/>
                    <a:pt x="4249234" y="2124617"/>
                  </a:cubicBezTo>
                  <a:lnTo>
                    <a:pt x="0" y="2124617"/>
                  </a:lnTo>
                  <a:cubicBezTo>
                    <a:pt x="0" y="951223"/>
                    <a:pt x="951223" y="0"/>
                    <a:pt x="2124617" y="0"/>
                  </a:cubicBezTo>
                  <a:close/>
                </a:path>
              </a:pathLst>
            </a:custGeom>
            <a:solidFill>
              <a:schemeClr val="tx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2" name="TextBox 31">
              <a:extLst>
                <a:ext uri="{FF2B5EF4-FFF2-40B4-BE49-F238E27FC236}">
                  <a16:creationId xmlns:a16="http://schemas.microsoft.com/office/drawing/2014/main" id="{1CC1134B-4942-486C-BB5C-C5FF65B37589}"/>
                </a:ext>
              </a:extLst>
            </p:cNvPr>
            <p:cNvSpPr txBox="1"/>
            <p:nvPr/>
          </p:nvSpPr>
          <p:spPr>
            <a:xfrm>
              <a:off x="3039763" y="4170887"/>
              <a:ext cx="1104085" cy="369332"/>
            </a:xfrm>
            <a:prstGeom prst="rect">
              <a:avLst/>
            </a:prstGeom>
            <a:noFill/>
          </p:spPr>
          <p:txBody>
            <a:bodyPr wrap="none" rtlCol="0">
              <a:spAutoFit/>
            </a:bodyPr>
            <a:lstStyle/>
            <a:p>
              <a:r>
                <a:rPr lang="en-US" dirty="0">
                  <a:solidFill>
                    <a:schemeClr val="bg2"/>
                  </a:solidFill>
                </a:rPr>
                <a:t>Very poor</a:t>
              </a:r>
            </a:p>
          </p:txBody>
        </p:sp>
        <p:sp>
          <p:nvSpPr>
            <p:cNvPr id="33" name="TextBox 32">
              <a:extLst>
                <a:ext uri="{FF2B5EF4-FFF2-40B4-BE49-F238E27FC236}">
                  <a16:creationId xmlns:a16="http://schemas.microsoft.com/office/drawing/2014/main" id="{1C4872FC-8EDC-4C08-A64A-EF36DBD49FC5}"/>
                </a:ext>
              </a:extLst>
            </p:cNvPr>
            <p:cNvSpPr txBox="1"/>
            <p:nvPr/>
          </p:nvSpPr>
          <p:spPr>
            <a:xfrm>
              <a:off x="3960482" y="3024315"/>
              <a:ext cx="622478" cy="369332"/>
            </a:xfrm>
            <a:prstGeom prst="rect">
              <a:avLst/>
            </a:prstGeom>
            <a:noFill/>
          </p:spPr>
          <p:txBody>
            <a:bodyPr wrap="none" rtlCol="0">
              <a:spAutoFit/>
            </a:bodyPr>
            <a:lstStyle/>
            <a:p>
              <a:r>
                <a:rPr lang="en-US" dirty="0"/>
                <a:t>Poor</a:t>
              </a:r>
            </a:p>
          </p:txBody>
        </p:sp>
        <p:sp>
          <p:nvSpPr>
            <p:cNvPr id="34" name="TextBox 33">
              <a:extLst>
                <a:ext uri="{FF2B5EF4-FFF2-40B4-BE49-F238E27FC236}">
                  <a16:creationId xmlns:a16="http://schemas.microsoft.com/office/drawing/2014/main" id="{438EDC7B-2044-466C-AFE5-DA66519F713A}"/>
                </a:ext>
              </a:extLst>
            </p:cNvPr>
            <p:cNvSpPr txBox="1"/>
            <p:nvPr/>
          </p:nvSpPr>
          <p:spPr>
            <a:xfrm>
              <a:off x="6416928" y="2329858"/>
              <a:ext cx="696024" cy="369332"/>
            </a:xfrm>
            <a:prstGeom prst="rect">
              <a:avLst/>
            </a:prstGeom>
            <a:noFill/>
          </p:spPr>
          <p:txBody>
            <a:bodyPr wrap="none" rtlCol="0">
              <a:spAutoFit/>
            </a:bodyPr>
            <a:lstStyle/>
            <a:p>
              <a:r>
                <a:rPr lang="en-US" dirty="0"/>
                <a:t>Good</a:t>
              </a:r>
            </a:p>
          </p:txBody>
        </p:sp>
        <p:sp>
          <p:nvSpPr>
            <p:cNvPr id="35" name="TextBox 34">
              <a:extLst>
                <a:ext uri="{FF2B5EF4-FFF2-40B4-BE49-F238E27FC236}">
                  <a16:creationId xmlns:a16="http://schemas.microsoft.com/office/drawing/2014/main" id="{9EFDECAB-19BA-4CFB-B03D-6DDD091BDDAC}"/>
                </a:ext>
              </a:extLst>
            </p:cNvPr>
            <p:cNvSpPr txBox="1"/>
            <p:nvPr/>
          </p:nvSpPr>
          <p:spPr>
            <a:xfrm>
              <a:off x="7575177" y="3024315"/>
              <a:ext cx="708527" cy="369332"/>
            </a:xfrm>
            <a:prstGeom prst="rect">
              <a:avLst/>
            </a:prstGeom>
            <a:noFill/>
          </p:spPr>
          <p:txBody>
            <a:bodyPr wrap="none" rtlCol="0">
              <a:spAutoFit/>
            </a:bodyPr>
            <a:lstStyle/>
            <a:p>
              <a:r>
                <a:rPr lang="en-US" dirty="0"/>
                <a:t>Great</a:t>
              </a:r>
            </a:p>
          </p:txBody>
        </p:sp>
        <p:sp>
          <p:nvSpPr>
            <p:cNvPr id="36" name="TextBox 35">
              <a:extLst>
                <a:ext uri="{FF2B5EF4-FFF2-40B4-BE49-F238E27FC236}">
                  <a16:creationId xmlns:a16="http://schemas.microsoft.com/office/drawing/2014/main" id="{6A3901E9-330B-4604-BB1D-5E0C571C7919}"/>
                </a:ext>
              </a:extLst>
            </p:cNvPr>
            <p:cNvSpPr txBox="1"/>
            <p:nvPr/>
          </p:nvSpPr>
          <p:spPr>
            <a:xfrm>
              <a:off x="8119212" y="4170887"/>
              <a:ext cx="1022139" cy="369332"/>
            </a:xfrm>
            <a:prstGeom prst="rect">
              <a:avLst/>
            </a:prstGeom>
            <a:noFill/>
          </p:spPr>
          <p:txBody>
            <a:bodyPr wrap="none" rtlCol="0">
              <a:spAutoFit/>
            </a:bodyPr>
            <a:lstStyle/>
            <a:p>
              <a:r>
                <a:rPr lang="en-US" dirty="0">
                  <a:solidFill>
                    <a:schemeClr val="bg2"/>
                  </a:solidFill>
                </a:rPr>
                <a:t>Excellent</a:t>
              </a:r>
            </a:p>
          </p:txBody>
        </p:sp>
        <p:sp>
          <p:nvSpPr>
            <p:cNvPr id="37" name="TextBox 36">
              <a:extLst>
                <a:ext uri="{FF2B5EF4-FFF2-40B4-BE49-F238E27FC236}">
                  <a16:creationId xmlns:a16="http://schemas.microsoft.com/office/drawing/2014/main" id="{2DE3C74F-A321-480B-A1A7-48C4E4913589}"/>
                </a:ext>
              </a:extLst>
            </p:cNvPr>
            <p:cNvSpPr txBox="1"/>
            <p:nvPr/>
          </p:nvSpPr>
          <p:spPr>
            <a:xfrm>
              <a:off x="5143436" y="2329858"/>
              <a:ext cx="527901" cy="369332"/>
            </a:xfrm>
            <a:prstGeom prst="rect">
              <a:avLst/>
            </a:prstGeom>
            <a:noFill/>
          </p:spPr>
          <p:txBody>
            <a:bodyPr wrap="none" rtlCol="0">
              <a:spAutoFit/>
            </a:bodyPr>
            <a:lstStyle/>
            <a:p>
              <a:r>
                <a:rPr lang="en-US" dirty="0"/>
                <a:t>Fair</a:t>
              </a:r>
            </a:p>
          </p:txBody>
        </p:sp>
      </p:grpSp>
      <p:sp>
        <p:nvSpPr>
          <p:cNvPr id="2" name="Title 1">
            <a:extLst>
              <a:ext uri="{FF2B5EF4-FFF2-40B4-BE49-F238E27FC236}">
                <a16:creationId xmlns:a16="http://schemas.microsoft.com/office/drawing/2014/main" id="{2C2BFAE1-45D3-4B3B-81D2-0BF25FA84FB8}"/>
              </a:ext>
            </a:extLst>
          </p:cNvPr>
          <p:cNvSpPr>
            <a:spLocks noGrp="1"/>
          </p:cNvSpPr>
          <p:nvPr>
            <p:ph type="title"/>
          </p:nvPr>
        </p:nvSpPr>
        <p:spPr/>
        <p:txBody>
          <a:bodyPr/>
          <a:lstStyle/>
          <a:p>
            <a:r>
              <a:rPr lang="en-US" dirty="0"/>
              <a:t>Radial Gauge Chart – Slide Template</a:t>
            </a:r>
          </a:p>
        </p:txBody>
      </p:sp>
      <p:sp>
        <p:nvSpPr>
          <p:cNvPr id="18" name="TextBox 17">
            <a:extLst>
              <a:ext uri="{FF2B5EF4-FFF2-40B4-BE49-F238E27FC236}">
                <a16:creationId xmlns:a16="http://schemas.microsoft.com/office/drawing/2014/main" id="{88946B2A-833B-4776-AADB-4FA07C4CEF06}"/>
              </a:ext>
            </a:extLst>
          </p:cNvPr>
          <p:cNvSpPr txBox="1"/>
          <p:nvPr/>
        </p:nvSpPr>
        <p:spPr>
          <a:xfrm>
            <a:off x="3098740" y="5168351"/>
            <a:ext cx="1407758" cy="707886"/>
          </a:xfrm>
          <a:prstGeom prst="rect">
            <a:avLst/>
          </a:prstGeom>
          <a:noFill/>
        </p:spPr>
        <p:txBody>
          <a:bodyPr wrap="none" rtlCol="0">
            <a:spAutoFit/>
          </a:bodyPr>
          <a:lstStyle/>
          <a:p>
            <a:pPr algn="ctr"/>
            <a:r>
              <a:rPr lang="en-US" sz="4000" cap="all" dirty="0">
                <a:solidFill>
                  <a:schemeClr val="bg1">
                    <a:lumMod val="50000"/>
                  </a:schemeClr>
                </a:solidFill>
              </a:rPr>
              <a:t>Poor</a:t>
            </a:r>
          </a:p>
        </p:txBody>
      </p:sp>
      <p:sp>
        <p:nvSpPr>
          <p:cNvPr id="19" name="TextBox 18">
            <a:extLst>
              <a:ext uri="{FF2B5EF4-FFF2-40B4-BE49-F238E27FC236}">
                <a16:creationId xmlns:a16="http://schemas.microsoft.com/office/drawing/2014/main" id="{CD62729A-3E20-4AB8-865D-0EF4A0AB4D8E}"/>
              </a:ext>
            </a:extLst>
          </p:cNvPr>
          <p:cNvSpPr txBox="1"/>
          <p:nvPr/>
        </p:nvSpPr>
        <p:spPr>
          <a:xfrm>
            <a:off x="7637413" y="5168351"/>
            <a:ext cx="1503938" cy="707886"/>
          </a:xfrm>
          <a:prstGeom prst="rect">
            <a:avLst/>
          </a:prstGeom>
          <a:noFill/>
        </p:spPr>
        <p:txBody>
          <a:bodyPr wrap="none" rtlCol="0">
            <a:spAutoFit/>
          </a:bodyPr>
          <a:lstStyle/>
          <a:p>
            <a:pPr algn="ctr"/>
            <a:r>
              <a:rPr lang="en-US" sz="4000" cap="all" dirty="0">
                <a:solidFill>
                  <a:schemeClr val="bg1">
                    <a:lumMod val="50000"/>
                  </a:schemeClr>
                </a:solidFill>
              </a:rPr>
              <a:t>Good</a:t>
            </a:r>
          </a:p>
        </p:txBody>
      </p:sp>
      <p:grpSp>
        <p:nvGrpSpPr>
          <p:cNvPr id="28" name="Group 27">
            <a:extLst>
              <a:ext uri="{FF2B5EF4-FFF2-40B4-BE49-F238E27FC236}">
                <a16:creationId xmlns:a16="http://schemas.microsoft.com/office/drawing/2014/main" id="{3AFC75C0-3951-48B7-B6D0-D72C8C16BF92}"/>
              </a:ext>
            </a:extLst>
          </p:cNvPr>
          <p:cNvGrpSpPr/>
          <p:nvPr/>
        </p:nvGrpSpPr>
        <p:grpSpPr>
          <a:xfrm>
            <a:off x="5775072" y="2312872"/>
            <a:ext cx="641857" cy="5534076"/>
            <a:chOff x="5775072" y="2312872"/>
            <a:chExt cx="641857" cy="5534076"/>
          </a:xfrm>
        </p:grpSpPr>
        <p:sp>
          <p:nvSpPr>
            <p:cNvPr id="29" name="Freeform: Shape 28">
              <a:extLst>
                <a:ext uri="{FF2B5EF4-FFF2-40B4-BE49-F238E27FC236}">
                  <a16:creationId xmlns:a16="http://schemas.microsoft.com/office/drawing/2014/main" id="{1D9187F2-B471-448E-9197-5020D646F54C}"/>
                </a:ext>
              </a:extLst>
            </p:cNvPr>
            <p:cNvSpPr/>
            <p:nvPr/>
          </p:nvSpPr>
          <p:spPr>
            <a:xfrm>
              <a:off x="5775072" y="2312872"/>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0" name="Freeform: Shape 29">
              <a:extLst>
                <a:ext uri="{FF2B5EF4-FFF2-40B4-BE49-F238E27FC236}">
                  <a16:creationId xmlns:a16="http://schemas.microsoft.com/office/drawing/2014/main" id="{D7F1366F-B499-4295-9218-9BDE87A8BE6F}"/>
                </a:ext>
              </a:extLst>
            </p:cNvPr>
            <p:cNvSpPr/>
            <p:nvPr/>
          </p:nvSpPr>
          <p:spPr>
            <a:xfrm rot="10800000">
              <a:off x="5775073" y="5079910"/>
              <a:ext cx="641856" cy="2767038"/>
            </a:xfrm>
            <a:custGeom>
              <a:avLst/>
              <a:gdLst>
                <a:gd name="connsiteX0" fmla="*/ 320942 w 641856"/>
                <a:gd name="connsiteY0" fmla="*/ 139892 h 2767038"/>
                <a:gd name="connsiteX1" fmla="*/ 154103 w 641856"/>
                <a:gd name="connsiteY1" fmla="*/ 378210 h 2767038"/>
                <a:gd name="connsiteX2" fmla="*/ 487752 w 641856"/>
                <a:gd name="connsiteY2" fmla="*/ 378182 h 2767038"/>
                <a:gd name="connsiteX3" fmla="*/ 320885 w 641856"/>
                <a:gd name="connsiteY3" fmla="*/ 0 h 2767038"/>
                <a:gd name="connsiteX4" fmla="*/ 641856 w 641856"/>
                <a:gd name="connsiteY4" fmla="*/ 458480 h 2767038"/>
                <a:gd name="connsiteX5" fmla="*/ 358549 w 641856"/>
                <a:gd name="connsiteY5" fmla="*/ 458225 h 2767038"/>
                <a:gd name="connsiteX6" fmla="*/ 358573 w 641856"/>
                <a:gd name="connsiteY6" fmla="*/ 1111724 h 2767038"/>
                <a:gd name="connsiteX7" fmla="*/ 358551 w 641856"/>
                <a:gd name="connsiteY7" fmla="*/ 1111725 h 2767038"/>
                <a:gd name="connsiteX8" fmla="*/ 358573 w 641856"/>
                <a:gd name="connsiteY8" fmla="*/ 1717858 h 2767038"/>
                <a:gd name="connsiteX9" fmla="*/ 358543 w 641856"/>
                <a:gd name="connsiteY9" fmla="*/ 1717858 h 2767038"/>
                <a:gd name="connsiteX10" fmla="*/ 358580 w 641856"/>
                <a:gd name="connsiteY10" fmla="*/ 2767038 h 2767038"/>
                <a:gd name="connsiteX11" fmla="*/ 278254 w 641856"/>
                <a:gd name="connsiteY11" fmla="*/ 2767038 h 2767038"/>
                <a:gd name="connsiteX12" fmla="*/ 278331 w 641856"/>
                <a:gd name="connsiteY12" fmla="*/ 1717858 h 2767038"/>
                <a:gd name="connsiteX13" fmla="*/ 278266 w 641856"/>
                <a:gd name="connsiteY13" fmla="*/ 1717858 h 2767038"/>
                <a:gd name="connsiteX14" fmla="*/ 278311 w 641856"/>
                <a:gd name="connsiteY14" fmla="*/ 1111725 h 2767038"/>
                <a:gd name="connsiteX15" fmla="*/ 278266 w 641856"/>
                <a:gd name="connsiteY15" fmla="*/ 1111724 h 2767038"/>
                <a:gd name="connsiteX16" fmla="*/ 278302 w 641856"/>
                <a:gd name="connsiteY16" fmla="*/ 617671 h 2767038"/>
                <a:gd name="connsiteX17" fmla="*/ 278282 w 641856"/>
                <a:gd name="connsiteY17" fmla="*/ 617671 h 2767038"/>
                <a:gd name="connsiteX18" fmla="*/ 278282 w 641856"/>
                <a:gd name="connsiteY18" fmla="*/ 458480 h 2767038"/>
                <a:gd name="connsiteX19" fmla="*/ 0 w 641856"/>
                <a:gd name="connsiteY19" fmla="*/ 458451 h 2767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641856" h="2767038">
                  <a:moveTo>
                    <a:pt x="320942" y="139892"/>
                  </a:moveTo>
                  <a:lnTo>
                    <a:pt x="154103" y="378210"/>
                  </a:lnTo>
                  <a:lnTo>
                    <a:pt x="487752" y="378182"/>
                  </a:lnTo>
                  <a:close/>
                  <a:moveTo>
                    <a:pt x="320885" y="0"/>
                  </a:moveTo>
                  <a:lnTo>
                    <a:pt x="641856" y="458480"/>
                  </a:lnTo>
                  <a:lnTo>
                    <a:pt x="358549" y="458225"/>
                  </a:lnTo>
                  <a:lnTo>
                    <a:pt x="358573" y="1111724"/>
                  </a:lnTo>
                  <a:lnTo>
                    <a:pt x="358551" y="1111725"/>
                  </a:lnTo>
                  <a:lnTo>
                    <a:pt x="358573" y="1717858"/>
                  </a:lnTo>
                  <a:lnTo>
                    <a:pt x="358543" y="1717858"/>
                  </a:lnTo>
                  <a:lnTo>
                    <a:pt x="358580" y="2767038"/>
                  </a:lnTo>
                  <a:lnTo>
                    <a:pt x="278254" y="2767038"/>
                  </a:lnTo>
                  <a:lnTo>
                    <a:pt x="278331" y="1717858"/>
                  </a:lnTo>
                  <a:lnTo>
                    <a:pt x="278266" y="1717858"/>
                  </a:lnTo>
                  <a:lnTo>
                    <a:pt x="278311" y="1111725"/>
                  </a:lnTo>
                  <a:lnTo>
                    <a:pt x="278266" y="1111724"/>
                  </a:lnTo>
                  <a:lnTo>
                    <a:pt x="278302" y="617671"/>
                  </a:lnTo>
                  <a:lnTo>
                    <a:pt x="278282" y="617671"/>
                  </a:lnTo>
                  <a:lnTo>
                    <a:pt x="278282" y="458480"/>
                  </a:lnTo>
                  <a:lnTo>
                    <a:pt x="0" y="458451"/>
                  </a:lnTo>
                  <a:close/>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1" name="Oval 30">
              <a:extLst>
                <a:ext uri="{FF2B5EF4-FFF2-40B4-BE49-F238E27FC236}">
                  <a16:creationId xmlns:a16="http://schemas.microsoft.com/office/drawing/2014/main" id="{FF0675F6-68C8-4C12-B152-2D1FA905DAF5}"/>
                </a:ext>
              </a:extLst>
            </p:cNvPr>
            <p:cNvSpPr/>
            <p:nvPr/>
          </p:nvSpPr>
          <p:spPr>
            <a:xfrm rot="10800000">
              <a:off x="5958435" y="4937035"/>
              <a:ext cx="285750" cy="285750"/>
            </a:xfrm>
            <a:prstGeom prst="ellipse">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0" name="Group 49">
            <a:extLst>
              <a:ext uri="{FF2B5EF4-FFF2-40B4-BE49-F238E27FC236}">
                <a16:creationId xmlns:a16="http://schemas.microsoft.com/office/drawing/2014/main" id="{35B8C182-189C-4460-B6CC-E7BD772C138C}"/>
              </a:ext>
            </a:extLst>
          </p:cNvPr>
          <p:cNvGrpSpPr/>
          <p:nvPr/>
        </p:nvGrpSpPr>
        <p:grpSpPr>
          <a:xfrm>
            <a:off x="340731" y="1242150"/>
            <a:ext cx="2926080" cy="1659485"/>
            <a:chOff x="332936" y="2627766"/>
            <a:chExt cx="2926080" cy="1659485"/>
          </a:xfrm>
        </p:grpSpPr>
        <p:sp>
          <p:nvSpPr>
            <p:cNvPr id="51" name="TextBox 50">
              <a:extLst>
                <a:ext uri="{FF2B5EF4-FFF2-40B4-BE49-F238E27FC236}">
                  <a16:creationId xmlns:a16="http://schemas.microsoft.com/office/drawing/2014/main" id="{4736D29C-8F58-4927-AE91-FD900956AA03}"/>
                </a:ext>
              </a:extLst>
            </p:cNvPr>
            <p:cNvSpPr txBox="1"/>
            <p:nvPr/>
          </p:nvSpPr>
          <p:spPr>
            <a:xfrm>
              <a:off x="332936" y="2627766"/>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52" name="TextBox 51">
              <a:extLst>
                <a:ext uri="{FF2B5EF4-FFF2-40B4-BE49-F238E27FC236}">
                  <a16:creationId xmlns:a16="http://schemas.microsoft.com/office/drawing/2014/main" id="{1E70632E-3321-4A62-BE5C-3153C49A1770}"/>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53" name="Group 52">
            <a:extLst>
              <a:ext uri="{FF2B5EF4-FFF2-40B4-BE49-F238E27FC236}">
                <a16:creationId xmlns:a16="http://schemas.microsoft.com/office/drawing/2014/main" id="{F46FA3DB-7024-4FA1-9127-30DBEB171D84}"/>
              </a:ext>
            </a:extLst>
          </p:cNvPr>
          <p:cNvGrpSpPr/>
          <p:nvPr/>
        </p:nvGrpSpPr>
        <p:grpSpPr>
          <a:xfrm>
            <a:off x="8925189" y="1242150"/>
            <a:ext cx="2926080" cy="1659485"/>
            <a:chOff x="332936" y="2627766"/>
            <a:chExt cx="2926080" cy="1659485"/>
          </a:xfrm>
        </p:grpSpPr>
        <p:sp>
          <p:nvSpPr>
            <p:cNvPr id="54" name="TextBox 53">
              <a:extLst>
                <a:ext uri="{FF2B5EF4-FFF2-40B4-BE49-F238E27FC236}">
                  <a16:creationId xmlns:a16="http://schemas.microsoft.com/office/drawing/2014/main" id="{67508419-2463-4829-88D1-B2609EC0063C}"/>
                </a:ext>
              </a:extLst>
            </p:cNvPr>
            <p:cNvSpPr txBox="1"/>
            <p:nvPr/>
          </p:nvSpPr>
          <p:spPr>
            <a:xfrm>
              <a:off x="332936" y="262776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5" name="TextBox 54">
              <a:extLst>
                <a:ext uri="{FF2B5EF4-FFF2-40B4-BE49-F238E27FC236}">
                  <a16:creationId xmlns:a16="http://schemas.microsoft.com/office/drawing/2014/main" id="{57C63591-E900-4105-BEDF-4E150B01FA10}"/>
                </a:ext>
              </a:extLst>
            </p:cNvPr>
            <p:cNvSpPr txBox="1"/>
            <p:nvPr/>
          </p:nvSpPr>
          <p:spPr>
            <a:xfrm>
              <a:off x="332936" y="3086922"/>
              <a:ext cx="2926080" cy="1200329"/>
            </a:xfrm>
            <a:prstGeom prst="rect">
              <a:avLst/>
            </a:prstGeom>
            <a:noFill/>
          </p:spPr>
          <p:txBody>
            <a:bodyPr wrap="square" lIns="0" rIns="0" rtlCol="0" anchor="t">
              <a:spAutoFit/>
            </a:bodyPr>
            <a:lstStyle/>
            <a:p>
              <a:pPr algn="just">
                <a:spcAft>
                  <a:spcPts val="1200"/>
                </a:spcAft>
              </a:pPr>
              <a:r>
                <a:rPr lang="en-US" sz="1200" noProof="1">
                  <a:solidFill>
                    <a:schemeClr val="tx1">
                      <a:lumMod val="50000"/>
                      <a:lumOff val="50000"/>
                    </a:schemeClr>
                  </a:solidFill>
                </a:rPr>
                <a:t>Lorem ipsum dolor sit amet, consectetur adipiscing elit, sed do eiusmod tempor incididunt ut labore et dolore magna aliqua. Ut enim ad minim veniam, quis nostrud exercitation ullamco laboris nisi ut aliquip ex ea commodo consequat.</a:t>
              </a:r>
            </a:p>
          </p:txBody>
        </p:sp>
      </p:grpSp>
      <p:grpSp>
        <p:nvGrpSpPr>
          <p:cNvPr id="56" name="Group 55">
            <a:extLst>
              <a:ext uri="{FF2B5EF4-FFF2-40B4-BE49-F238E27FC236}">
                <a16:creationId xmlns:a16="http://schemas.microsoft.com/office/drawing/2014/main" id="{CF3D57DB-CD51-4DAE-BA33-A6E354FBE6E6}"/>
              </a:ext>
            </a:extLst>
          </p:cNvPr>
          <p:cNvGrpSpPr/>
          <p:nvPr/>
        </p:nvGrpSpPr>
        <p:grpSpPr>
          <a:xfrm>
            <a:off x="10007230" y="3420425"/>
            <a:ext cx="1844039" cy="1659485"/>
            <a:chOff x="8921977" y="4073386"/>
            <a:chExt cx="2926080" cy="1659485"/>
          </a:xfrm>
        </p:grpSpPr>
        <p:sp>
          <p:nvSpPr>
            <p:cNvPr id="57" name="TextBox 56">
              <a:extLst>
                <a:ext uri="{FF2B5EF4-FFF2-40B4-BE49-F238E27FC236}">
                  <a16:creationId xmlns:a16="http://schemas.microsoft.com/office/drawing/2014/main" id="{B423B33A-A444-4878-A172-89FD7CC58599}"/>
                </a:ext>
              </a:extLst>
            </p:cNvPr>
            <p:cNvSpPr txBox="1"/>
            <p:nvPr/>
          </p:nvSpPr>
          <p:spPr>
            <a:xfrm>
              <a:off x="8921977" y="4073386"/>
              <a:ext cx="2926080" cy="461665"/>
            </a:xfrm>
            <a:prstGeom prst="rect">
              <a:avLst/>
            </a:prstGeom>
            <a:noFill/>
          </p:spPr>
          <p:txBody>
            <a:bodyPr wrap="square" lIns="0" rIns="0" rtlCol="0" anchor="b">
              <a:spAutoFit/>
            </a:bodyPr>
            <a:lstStyle/>
            <a:p>
              <a:r>
                <a:rPr lang="en-US" sz="2400" b="1" noProof="1">
                  <a:solidFill>
                    <a:schemeClr val="bg1"/>
                  </a:solidFill>
                </a:rPr>
                <a:t>Lorem Ipsum</a:t>
              </a:r>
            </a:p>
          </p:txBody>
        </p:sp>
        <p:sp>
          <p:nvSpPr>
            <p:cNvPr id="58" name="TextBox 57">
              <a:extLst>
                <a:ext uri="{FF2B5EF4-FFF2-40B4-BE49-F238E27FC236}">
                  <a16:creationId xmlns:a16="http://schemas.microsoft.com/office/drawing/2014/main" id="{0C020004-EA2A-43D7-B7BD-52569DAF129F}"/>
                </a:ext>
              </a:extLst>
            </p:cNvPr>
            <p:cNvSpPr txBox="1"/>
            <p:nvPr/>
          </p:nvSpPr>
          <p:spPr>
            <a:xfrm>
              <a:off x="8921977" y="4532542"/>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grpSp>
        <p:nvGrpSpPr>
          <p:cNvPr id="59" name="Group 58">
            <a:extLst>
              <a:ext uri="{FF2B5EF4-FFF2-40B4-BE49-F238E27FC236}">
                <a16:creationId xmlns:a16="http://schemas.microsoft.com/office/drawing/2014/main" id="{5ED923C1-BF93-4358-B6D0-8324F12FD0D5}"/>
              </a:ext>
            </a:extLst>
          </p:cNvPr>
          <p:cNvGrpSpPr/>
          <p:nvPr/>
        </p:nvGrpSpPr>
        <p:grpSpPr>
          <a:xfrm>
            <a:off x="334542" y="3420425"/>
            <a:ext cx="1844039" cy="1659485"/>
            <a:chOff x="332936" y="4652338"/>
            <a:chExt cx="2926080" cy="1659485"/>
          </a:xfrm>
        </p:grpSpPr>
        <p:sp>
          <p:nvSpPr>
            <p:cNvPr id="60" name="TextBox 59">
              <a:extLst>
                <a:ext uri="{FF2B5EF4-FFF2-40B4-BE49-F238E27FC236}">
                  <a16:creationId xmlns:a16="http://schemas.microsoft.com/office/drawing/2014/main" id="{FAD1D6F8-5319-46B4-89FC-C2CD038EE229}"/>
                </a:ext>
              </a:extLst>
            </p:cNvPr>
            <p:cNvSpPr txBox="1"/>
            <p:nvPr/>
          </p:nvSpPr>
          <p:spPr>
            <a:xfrm>
              <a:off x="332936" y="4652338"/>
              <a:ext cx="2926080" cy="461665"/>
            </a:xfrm>
            <a:prstGeom prst="rect">
              <a:avLst/>
            </a:prstGeom>
            <a:noFill/>
          </p:spPr>
          <p:txBody>
            <a:bodyPr wrap="square" lIns="0" rIns="0" rtlCol="0" anchor="b">
              <a:spAutoFit/>
            </a:bodyPr>
            <a:lstStyle/>
            <a:p>
              <a:pPr algn="r"/>
              <a:r>
                <a:rPr lang="en-US" sz="2400" b="1" noProof="1">
                  <a:solidFill>
                    <a:schemeClr val="bg1"/>
                  </a:solidFill>
                </a:rPr>
                <a:t>Lorem Ipsum</a:t>
              </a:r>
            </a:p>
          </p:txBody>
        </p:sp>
        <p:sp>
          <p:nvSpPr>
            <p:cNvPr id="61" name="TextBox 60">
              <a:extLst>
                <a:ext uri="{FF2B5EF4-FFF2-40B4-BE49-F238E27FC236}">
                  <a16:creationId xmlns:a16="http://schemas.microsoft.com/office/drawing/2014/main" id="{8D4EBEBC-87D9-4A33-86DB-8043CD645F44}"/>
                </a:ext>
              </a:extLst>
            </p:cNvPr>
            <p:cNvSpPr txBox="1"/>
            <p:nvPr/>
          </p:nvSpPr>
          <p:spPr>
            <a:xfrm>
              <a:off x="332936" y="5111494"/>
              <a:ext cx="2926080" cy="1200329"/>
            </a:xfrm>
            <a:prstGeom prst="rect">
              <a:avLst/>
            </a:prstGeom>
            <a:noFill/>
          </p:spPr>
          <p:txBody>
            <a:bodyPr wrap="square" lIns="0" rIns="0" rtlCol="0" anchor="t">
              <a:spAutoFit/>
            </a:bodyPr>
            <a:lstStyle/>
            <a:p>
              <a:pPr algn="just"/>
              <a:r>
                <a:rPr lang="en-US" sz="1200" noProof="1">
                  <a:solidFill>
                    <a:schemeClr val="tx1">
                      <a:lumMod val="50000"/>
                      <a:lumOff val="50000"/>
                    </a:schemeClr>
                  </a:solidFill>
                </a:rPr>
                <a:t>Lorem ipsum dolor sit amet, nibh est. A magna maecenas, quam magna nec quis, lorem nunc. Suspendisse viverra sodales mauris, cras pharetra proin egestas arcu erat dolor. </a:t>
              </a:r>
            </a:p>
          </p:txBody>
        </p:sp>
      </p:grpSp>
    </p:spTree>
    <p:extLst>
      <p:ext uri="{BB962C8B-B14F-4D97-AF65-F5344CB8AC3E}">
        <p14:creationId xmlns:p14="http://schemas.microsoft.com/office/powerpoint/2010/main" val="3768763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42999800"/>
      </p:ext>
    </p:extLst>
  </p:cSld>
  <p:clrMapOvr>
    <a:masterClrMapping/>
  </p:clrMapOvr>
</p:sld>
</file>

<file path=ppt/theme/theme1.xml><?xml version="1.0" encoding="utf-8"?>
<a:theme xmlns:a="http://schemas.openxmlformats.org/drawingml/2006/main" name="Template PresentationGO">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plate PresentationGO Dark">
  <a:themeElements>
    <a:clrScheme name="PGO2">
      <a:dk1>
        <a:sysClr val="windowText" lastClr="000000"/>
      </a:dk1>
      <a:lt1>
        <a:sysClr val="window" lastClr="FFFFFF"/>
      </a:lt1>
      <a:dk2>
        <a:srgbClr val="063951"/>
      </a:dk2>
      <a:lt2>
        <a:srgbClr val="D3D3D3"/>
      </a:lt2>
      <a:accent1>
        <a:srgbClr val="3A5C84"/>
      </a:accent1>
      <a:accent2>
        <a:srgbClr val="F7931F"/>
      </a:accent2>
      <a:accent3>
        <a:srgbClr val="4CC1EF"/>
      </a:accent3>
      <a:accent4>
        <a:srgbClr val="FFCC4C"/>
      </a:accent4>
      <a:accent5>
        <a:srgbClr val="C13018"/>
      </a:accent5>
      <a:accent6>
        <a:srgbClr val="A2B969"/>
      </a:accent6>
      <a:hlink>
        <a:srgbClr val="6C2B43"/>
      </a:hlink>
      <a:folHlink>
        <a:srgbClr val="6C2B43"/>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TEMPLATE-PGO(16_9)</Template>
  <TotalTime>8510</TotalTime>
  <Words>763</Words>
  <PresentationFormat>Widescreen</PresentationFormat>
  <Paragraphs>76</Paragraphs>
  <Slides>5</Slides>
  <Notes>5</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5</vt:i4>
      </vt:variant>
    </vt:vector>
  </HeadingPairs>
  <TitlesOfParts>
    <vt:vector size="13" baseType="lpstr">
      <vt:lpstr>Arial</vt:lpstr>
      <vt:lpstr>Calibri</vt:lpstr>
      <vt:lpstr>Calibri Light</vt:lpstr>
      <vt:lpstr>Helvetica</vt:lpstr>
      <vt:lpstr>Open Sans</vt:lpstr>
      <vt:lpstr>Template PresentationGO</vt:lpstr>
      <vt:lpstr>Template PresentationGO Dark</vt:lpstr>
      <vt:lpstr>Custom Design</vt:lpstr>
      <vt:lpstr>Radial Gauge Chart – Slide Template</vt:lpstr>
      <vt:lpstr>Radial Gauge Chart – Slide Template</vt:lpstr>
      <vt:lpstr>Radial Gauge Chart – Slide Template</vt:lpstr>
      <vt:lpstr>Radial Gauge Chart – Slide Template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Radial Gauge Chart</dc:title>
  <dc:creator>PresentationGO.com</dc:creator>
  <dc:description>© Copyright PresentationGO.com</dc:description>
  <dcterms:created xsi:type="dcterms:W3CDTF">2014-11-26T05:14:11Z</dcterms:created>
  <dcterms:modified xsi:type="dcterms:W3CDTF">2020-06-02T23:32:37Z</dcterms:modified>
  <cp:category>Charts &amp; Diagrams</cp:category>
</cp:coreProperties>
</file>