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6" r:id="rId5"/>
    <p:sldId id="35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47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4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Radial Mind Map Textboxes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948468-576D-9745-380A-9DB230C00D1B}"/>
              </a:ext>
            </a:extLst>
          </p:cNvPr>
          <p:cNvGrpSpPr/>
          <p:nvPr/>
        </p:nvGrpSpPr>
        <p:grpSpPr>
          <a:xfrm>
            <a:off x="709706" y="1555750"/>
            <a:ext cx="2489454" cy="1280716"/>
            <a:chOff x="952760" y="3036178"/>
            <a:chExt cx="3319272" cy="1416285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A8EC8C0-8C86-6645-C089-60235659E60E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68580" bIns="6858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11CBB1D-1907-38F9-CAEA-3579DAC7651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1BE92B1-5E08-A84A-4A9B-FAA143EEB019}"/>
              </a:ext>
            </a:extLst>
          </p:cNvPr>
          <p:cNvGrpSpPr/>
          <p:nvPr/>
        </p:nvGrpSpPr>
        <p:grpSpPr>
          <a:xfrm>
            <a:off x="709706" y="3010892"/>
            <a:ext cx="2489454" cy="1280716"/>
            <a:chOff x="952760" y="3036178"/>
            <a:chExt cx="3319272" cy="141628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AE64AF3-A356-B452-9D76-706166007B78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F27F70E-B033-3BF8-52EF-584B2E6DD22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9ED3F83-E32C-7997-AFF9-77F5D67C100F}"/>
              </a:ext>
            </a:extLst>
          </p:cNvPr>
          <p:cNvGrpSpPr/>
          <p:nvPr/>
        </p:nvGrpSpPr>
        <p:grpSpPr>
          <a:xfrm>
            <a:off x="709706" y="4466034"/>
            <a:ext cx="2489454" cy="1280716"/>
            <a:chOff x="952760" y="3036178"/>
            <a:chExt cx="3319272" cy="141628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2567E0C-016A-2C6D-47DE-96FE427593E4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 defTabSz="685800">
                <a:defRPr/>
              </a:pPr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01D644-4292-4D53-C122-C1CB4DF6EC75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3B2B30-8C1A-2980-75F1-2AE08C0B3534}"/>
              </a:ext>
            </a:extLst>
          </p:cNvPr>
          <p:cNvGrpSpPr/>
          <p:nvPr/>
        </p:nvGrpSpPr>
        <p:grpSpPr>
          <a:xfrm>
            <a:off x="3327273" y="1558040"/>
            <a:ext cx="2489454" cy="1280716"/>
            <a:chOff x="952760" y="3036178"/>
            <a:chExt cx="3319272" cy="141628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0A3A44E-BE73-89D3-2331-7D0405B7F792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D16E4DB-D598-0CCE-05C3-9343D8F196A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FE0534-B03D-6328-71BA-691FEA88DC00}"/>
              </a:ext>
            </a:extLst>
          </p:cNvPr>
          <p:cNvGrpSpPr/>
          <p:nvPr/>
        </p:nvGrpSpPr>
        <p:grpSpPr>
          <a:xfrm>
            <a:off x="3327273" y="4466034"/>
            <a:ext cx="2489454" cy="1280716"/>
            <a:chOff x="952760" y="3036178"/>
            <a:chExt cx="3319272" cy="141628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7169847-7583-3096-1258-74FF3CD02999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323D93-993D-2DE0-632C-76F7B1DD4591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256CFC-9E14-EB46-AFBD-53BE1F18FA74}"/>
              </a:ext>
            </a:extLst>
          </p:cNvPr>
          <p:cNvGrpSpPr/>
          <p:nvPr/>
        </p:nvGrpSpPr>
        <p:grpSpPr>
          <a:xfrm>
            <a:off x="6025896" y="1555750"/>
            <a:ext cx="2489454" cy="1280716"/>
            <a:chOff x="952760" y="3036178"/>
            <a:chExt cx="3319272" cy="141628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5301348-76E2-F6F7-455F-50C2586EB693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 defTabSz="685800">
                <a:defRPr/>
              </a:pPr>
              <a:r>
                <a:rPr lang="en-US" sz="105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831E69B-11DA-C70A-12C9-A2D257D9627B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3EDD74-CEB4-97C6-6274-ACDA9CC470D4}"/>
              </a:ext>
            </a:extLst>
          </p:cNvPr>
          <p:cNvGrpSpPr/>
          <p:nvPr/>
        </p:nvGrpSpPr>
        <p:grpSpPr>
          <a:xfrm>
            <a:off x="6025896" y="3010892"/>
            <a:ext cx="2489454" cy="1280716"/>
            <a:chOff x="952760" y="3036178"/>
            <a:chExt cx="3319272" cy="14162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EF68CED-A94E-B2C7-8448-C54853BF206F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D25D18B-8A1E-9CF1-94CC-5A9758844FF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E26A939-D436-C845-CABD-0114A369A137}"/>
              </a:ext>
            </a:extLst>
          </p:cNvPr>
          <p:cNvGrpSpPr/>
          <p:nvPr/>
        </p:nvGrpSpPr>
        <p:grpSpPr>
          <a:xfrm>
            <a:off x="6025896" y="4466034"/>
            <a:ext cx="2489454" cy="1280716"/>
            <a:chOff x="952760" y="3036178"/>
            <a:chExt cx="3319272" cy="141628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B3E68B7-21D1-609E-7D1B-41495FAD7831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B4BE28-EE5F-B4B2-D07F-F9CAA6B2E7B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5BFA73D-D556-4AFD-C0CA-2CF2195E96EF}"/>
              </a:ext>
            </a:extLst>
          </p:cNvPr>
          <p:cNvSpPr txBox="1"/>
          <p:nvPr/>
        </p:nvSpPr>
        <p:spPr>
          <a:xfrm>
            <a:off x="3327273" y="3236355"/>
            <a:ext cx="248945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Radial Mind Map Textboxes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1BE92B1-5E08-A84A-4A9B-FAA143EEB019}"/>
              </a:ext>
            </a:extLst>
          </p:cNvPr>
          <p:cNvGrpSpPr/>
          <p:nvPr/>
        </p:nvGrpSpPr>
        <p:grpSpPr>
          <a:xfrm>
            <a:off x="709706" y="2893524"/>
            <a:ext cx="2489454" cy="1516658"/>
            <a:chOff x="952760" y="3036178"/>
            <a:chExt cx="3319272" cy="141628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AE64AF3-A356-B452-9D76-706166007B78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F27F70E-B033-3BF8-52EF-584B2E6DD222}"/>
                </a:ext>
              </a:extLst>
            </p:cNvPr>
            <p:cNvSpPr/>
            <p:nvPr/>
          </p:nvSpPr>
          <p:spPr>
            <a:xfrm>
              <a:off x="1149356" y="3036178"/>
              <a:ext cx="2926080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3B2B30-8C1A-2980-75F1-2AE08C0B3534}"/>
              </a:ext>
            </a:extLst>
          </p:cNvPr>
          <p:cNvGrpSpPr/>
          <p:nvPr/>
        </p:nvGrpSpPr>
        <p:grpSpPr>
          <a:xfrm>
            <a:off x="3327273" y="1376866"/>
            <a:ext cx="2489454" cy="1516658"/>
            <a:chOff x="952760" y="3036178"/>
            <a:chExt cx="3319272" cy="141628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0A3A44E-BE73-89D3-2331-7D0405B7F792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D16E4DB-D598-0CCE-05C3-9343D8F196A2}"/>
                </a:ext>
              </a:extLst>
            </p:cNvPr>
            <p:cNvSpPr/>
            <p:nvPr/>
          </p:nvSpPr>
          <p:spPr>
            <a:xfrm>
              <a:off x="1149356" y="3036178"/>
              <a:ext cx="2926080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FE0534-B03D-6328-71BA-691FEA88DC00}"/>
              </a:ext>
            </a:extLst>
          </p:cNvPr>
          <p:cNvGrpSpPr/>
          <p:nvPr/>
        </p:nvGrpSpPr>
        <p:grpSpPr>
          <a:xfrm>
            <a:off x="3327273" y="4410182"/>
            <a:ext cx="2489454" cy="1516658"/>
            <a:chOff x="952760" y="3036178"/>
            <a:chExt cx="3319272" cy="141628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7169847-7583-3096-1258-74FF3CD02999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323D93-993D-2DE0-632C-76F7B1DD4591}"/>
                </a:ext>
              </a:extLst>
            </p:cNvPr>
            <p:cNvSpPr/>
            <p:nvPr/>
          </p:nvSpPr>
          <p:spPr>
            <a:xfrm>
              <a:off x="1149356" y="3036178"/>
              <a:ext cx="2926080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3EDD74-CEB4-97C6-6274-ACDA9CC470D4}"/>
              </a:ext>
            </a:extLst>
          </p:cNvPr>
          <p:cNvGrpSpPr/>
          <p:nvPr/>
        </p:nvGrpSpPr>
        <p:grpSpPr>
          <a:xfrm>
            <a:off x="6025896" y="2893524"/>
            <a:ext cx="2489454" cy="1516658"/>
            <a:chOff x="952760" y="3036178"/>
            <a:chExt cx="3319272" cy="14162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EF68CED-A94E-B2C7-8448-C54853BF206F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D25D18B-8A1E-9CF1-94CC-5A9758844FFC}"/>
                </a:ext>
              </a:extLst>
            </p:cNvPr>
            <p:cNvSpPr/>
            <p:nvPr/>
          </p:nvSpPr>
          <p:spPr>
            <a:xfrm>
              <a:off x="1149356" y="3036178"/>
              <a:ext cx="2926080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5BFA73D-D556-4AFD-C0CA-2CF2195E96EF}"/>
              </a:ext>
            </a:extLst>
          </p:cNvPr>
          <p:cNvSpPr txBox="1"/>
          <p:nvPr/>
        </p:nvSpPr>
        <p:spPr>
          <a:xfrm>
            <a:off x="3327273" y="3236355"/>
            <a:ext cx="248945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71074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Radial Mind Map Textboxes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948468-576D-9745-380A-9DB230C00D1B}"/>
              </a:ext>
            </a:extLst>
          </p:cNvPr>
          <p:cNvGrpSpPr/>
          <p:nvPr/>
        </p:nvGrpSpPr>
        <p:grpSpPr>
          <a:xfrm>
            <a:off x="709706" y="1555750"/>
            <a:ext cx="2489454" cy="1280716"/>
            <a:chOff x="952760" y="3036178"/>
            <a:chExt cx="3319272" cy="1416285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A8EC8C0-8C86-6645-C089-60235659E60E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68580" bIns="68580" rtlCol="0" anchor="b"/>
            <a:lstStyle/>
            <a:p>
              <a:pPr algn="ctr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11CBB1D-1907-38F9-CAEA-3579DAC7651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1BE92B1-5E08-A84A-4A9B-FAA143EEB019}"/>
              </a:ext>
            </a:extLst>
          </p:cNvPr>
          <p:cNvGrpSpPr/>
          <p:nvPr/>
        </p:nvGrpSpPr>
        <p:grpSpPr>
          <a:xfrm>
            <a:off x="709706" y="3010892"/>
            <a:ext cx="2489454" cy="1280716"/>
            <a:chOff x="952760" y="3036178"/>
            <a:chExt cx="3319272" cy="141628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AE64AF3-A356-B452-9D76-706166007B78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F27F70E-B033-3BF8-52EF-584B2E6DD22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9ED3F83-E32C-7997-AFF9-77F5D67C100F}"/>
              </a:ext>
            </a:extLst>
          </p:cNvPr>
          <p:cNvGrpSpPr/>
          <p:nvPr/>
        </p:nvGrpSpPr>
        <p:grpSpPr>
          <a:xfrm>
            <a:off x="709706" y="4466034"/>
            <a:ext cx="2489454" cy="1280716"/>
            <a:chOff x="952760" y="3036178"/>
            <a:chExt cx="3319272" cy="141628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2567E0C-016A-2C6D-47DE-96FE427593E4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 defTabSz="685800">
                <a:defRPr/>
              </a:pPr>
              <a:r>
                <a:rPr lang="en-US" sz="105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01D644-4292-4D53-C122-C1CB4DF6EC75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3B2B30-8C1A-2980-75F1-2AE08C0B3534}"/>
              </a:ext>
            </a:extLst>
          </p:cNvPr>
          <p:cNvGrpSpPr/>
          <p:nvPr/>
        </p:nvGrpSpPr>
        <p:grpSpPr>
          <a:xfrm>
            <a:off x="3327273" y="1558040"/>
            <a:ext cx="2489454" cy="1280716"/>
            <a:chOff x="952760" y="3036178"/>
            <a:chExt cx="3319272" cy="141628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0A3A44E-BE73-89D3-2331-7D0405B7F792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D16E4DB-D598-0CCE-05C3-9343D8F196A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FE0534-B03D-6328-71BA-691FEA88DC00}"/>
              </a:ext>
            </a:extLst>
          </p:cNvPr>
          <p:cNvGrpSpPr/>
          <p:nvPr/>
        </p:nvGrpSpPr>
        <p:grpSpPr>
          <a:xfrm>
            <a:off x="3327273" y="4466034"/>
            <a:ext cx="2489454" cy="1280716"/>
            <a:chOff x="952760" y="3036178"/>
            <a:chExt cx="3319272" cy="141628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7169847-7583-3096-1258-74FF3CD02999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323D93-993D-2DE0-632C-76F7B1DD4591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/>
                <a:t>Lorem Ipsum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256CFC-9E14-EB46-AFBD-53BE1F18FA74}"/>
              </a:ext>
            </a:extLst>
          </p:cNvPr>
          <p:cNvGrpSpPr/>
          <p:nvPr/>
        </p:nvGrpSpPr>
        <p:grpSpPr>
          <a:xfrm>
            <a:off x="6025896" y="1555750"/>
            <a:ext cx="2489454" cy="1280716"/>
            <a:chOff x="952760" y="3036178"/>
            <a:chExt cx="3319272" cy="141628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5301348-76E2-F6F7-455F-50C2586EB693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 defTabSz="685800">
                <a:defRPr/>
              </a:pPr>
              <a:r>
                <a:rPr lang="en-US" sz="105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831E69B-11DA-C70A-12C9-A2D257D9627B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3EDD74-CEB4-97C6-6274-ACDA9CC470D4}"/>
              </a:ext>
            </a:extLst>
          </p:cNvPr>
          <p:cNvGrpSpPr/>
          <p:nvPr/>
        </p:nvGrpSpPr>
        <p:grpSpPr>
          <a:xfrm>
            <a:off x="6025896" y="3010892"/>
            <a:ext cx="2489454" cy="1280716"/>
            <a:chOff x="952760" y="3036178"/>
            <a:chExt cx="3319272" cy="14162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EF68CED-A94E-B2C7-8448-C54853BF206F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b"/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D25D18B-8A1E-9CF1-94CC-5A9758844FF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E26A939-D436-C845-CABD-0114A369A137}"/>
              </a:ext>
            </a:extLst>
          </p:cNvPr>
          <p:cNvGrpSpPr/>
          <p:nvPr/>
        </p:nvGrpSpPr>
        <p:grpSpPr>
          <a:xfrm>
            <a:off x="6025896" y="4466034"/>
            <a:ext cx="2489454" cy="1280716"/>
            <a:chOff x="952760" y="3036178"/>
            <a:chExt cx="3319272" cy="141628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B3E68B7-21D1-609E-7D1B-41495FAD7831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B4BE28-EE5F-B4B2-D07F-F9CAA6B2E7B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5BFA73D-D556-4AFD-C0CA-2CF2195E96EF}"/>
              </a:ext>
            </a:extLst>
          </p:cNvPr>
          <p:cNvSpPr txBox="1"/>
          <p:nvPr/>
        </p:nvSpPr>
        <p:spPr>
          <a:xfrm>
            <a:off x="3327273" y="3236355"/>
            <a:ext cx="248945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299275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692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Mind Map Textboxes – Slide Template</vt:lpstr>
      <vt:lpstr>Radial Mind Map Textboxes – Slide Template</vt:lpstr>
      <vt:lpstr>Radial Mind Map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Mind Map Textboxes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2023-06-05T16:47:03Z</dcterms:modified>
  <cp:category>Charts &amp; Diagrams</cp:category>
</cp:coreProperties>
</file>