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9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Mind Map Textboxes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948468-576D-9745-380A-9DB230C00D1B}"/>
              </a:ext>
            </a:extLst>
          </p:cNvPr>
          <p:cNvGrpSpPr/>
          <p:nvPr/>
        </p:nvGrpSpPr>
        <p:grpSpPr>
          <a:xfrm>
            <a:off x="946274" y="1332621"/>
            <a:ext cx="3319272" cy="1416285"/>
            <a:chOff x="952760" y="3036178"/>
            <a:chExt cx="3319272" cy="1416285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A8EC8C0-8C86-6645-C089-60235659E60E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91440" bIns="9144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11CBB1D-1907-38F9-CAEA-3579DAC7651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1BE92B1-5E08-A84A-4A9B-FAA143EEB019}"/>
              </a:ext>
            </a:extLst>
          </p:cNvPr>
          <p:cNvGrpSpPr/>
          <p:nvPr/>
        </p:nvGrpSpPr>
        <p:grpSpPr>
          <a:xfrm>
            <a:off x="946274" y="2941795"/>
            <a:ext cx="3319272" cy="1416285"/>
            <a:chOff x="952760" y="3036178"/>
            <a:chExt cx="3319272" cy="141628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AE64AF3-A356-B452-9D76-706166007B78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F27F70E-B033-3BF8-52EF-584B2E6DD22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9ED3F83-E32C-7997-AFF9-77F5D67C100F}"/>
              </a:ext>
            </a:extLst>
          </p:cNvPr>
          <p:cNvGrpSpPr/>
          <p:nvPr/>
        </p:nvGrpSpPr>
        <p:grpSpPr>
          <a:xfrm>
            <a:off x="946274" y="4550970"/>
            <a:ext cx="3319272" cy="1416285"/>
            <a:chOff x="952760" y="3036178"/>
            <a:chExt cx="3319272" cy="141628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2567E0C-016A-2C6D-47DE-96FE427593E4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01D644-4292-4D53-C122-C1CB4DF6EC75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3B2B30-8C1A-2980-75F1-2AE08C0B3534}"/>
              </a:ext>
            </a:extLst>
          </p:cNvPr>
          <p:cNvGrpSpPr/>
          <p:nvPr/>
        </p:nvGrpSpPr>
        <p:grpSpPr>
          <a:xfrm>
            <a:off x="4436364" y="1335153"/>
            <a:ext cx="3319272" cy="1416285"/>
            <a:chOff x="952760" y="3036178"/>
            <a:chExt cx="3319272" cy="141628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0A3A44E-BE73-89D3-2331-7D0405B7F792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D16E4DB-D598-0CCE-05C3-9343D8F196A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FE0534-B03D-6328-71BA-691FEA88DC00}"/>
              </a:ext>
            </a:extLst>
          </p:cNvPr>
          <p:cNvGrpSpPr/>
          <p:nvPr/>
        </p:nvGrpSpPr>
        <p:grpSpPr>
          <a:xfrm>
            <a:off x="4436364" y="4550970"/>
            <a:ext cx="3319272" cy="1416285"/>
            <a:chOff x="952760" y="3036178"/>
            <a:chExt cx="3319272" cy="141628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7169847-7583-3096-1258-74FF3CD02999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323D93-993D-2DE0-632C-76F7B1DD4591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256CFC-9E14-EB46-AFBD-53BE1F18FA74}"/>
              </a:ext>
            </a:extLst>
          </p:cNvPr>
          <p:cNvGrpSpPr/>
          <p:nvPr/>
        </p:nvGrpSpPr>
        <p:grpSpPr>
          <a:xfrm>
            <a:off x="8034528" y="1332621"/>
            <a:ext cx="3319272" cy="1416285"/>
            <a:chOff x="952760" y="3036178"/>
            <a:chExt cx="3319272" cy="141628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5301348-76E2-F6F7-455F-50C2586EB693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831E69B-11DA-C70A-12C9-A2D257D9627B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3EDD74-CEB4-97C6-6274-ACDA9CC470D4}"/>
              </a:ext>
            </a:extLst>
          </p:cNvPr>
          <p:cNvGrpSpPr/>
          <p:nvPr/>
        </p:nvGrpSpPr>
        <p:grpSpPr>
          <a:xfrm>
            <a:off x="8034528" y="2941795"/>
            <a:ext cx="3319272" cy="1416285"/>
            <a:chOff x="952760" y="3036178"/>
            <a:chExt cx="3319272" cy="14162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EF68CED-A94E-B2C7-8448-C54853BF206F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D25D18B-8A1E-9CF1-94CC-5A9758844FF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E26A939-D436-C845-CABD-0114A369A137}"/>
              </a:ext>
            </a:extLst>
          </p:cNvPr>
          <p:cNvGrpSpPr/>
          <p:nvPr/>
        </p:nvGrpSpPr>
        <p:grpSpPr>
          <a:xfrm>
            <a:off x="8034528" y="4550970"/>
            <a:ext cx="3319272" cy="1416285"/>
            <a:chOff x="952760" y="3036178"/>
            <a:chExt cx="3319272" cy="141628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B3E68B7-21D1-609E-7D1B-41495FAD7831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B4BE28-EE5F-B4B2-D07F-F9CAA6B2E7B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5BFA73D-D556-4AFD-C0CA-2CF2195E96EF}"/>
              </a:ext>
            </a:extLst>
          </p:cNvPr>
          <p:cNvSpPr txBox="1"/>
          <p:nvPr/>
        </p:nvSpPr>
        <p:spPr>
          <a:xfrm>
            <a:off x="4436364" y="3111328"/>
            <a:ext cx="331927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Mind Map Textboxes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1BE92B1-5E08-A84A-4A9B-FAA143EEB019}"/>
              </a:ext>
            </a:extLst>
          </p:cNvPr>
          <p:cNvGrpSpPr/>
          <p:nvPr/>
        </p:nvGrpSpPr>
        <p:grpSpPr>
          <a:xfrm>
            <a:off x="946274" y="2941795"/>
            <a:ext cx="3319272" cy="1416285"/>
            <a:chOff x="952760" y="3036178"/>
            <a:chExt cx="3319272" cy="141628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AE64AF3-A356-B452-9D76-706166007B78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F27F70E-B033-3BF8-52EF-584B2E6DD22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3B2B30-8C1A-2980-75F1-2AE08C0B3534}"/>
              </a:ext>
            </a:extLst>
          </p:cNvPr>
          <p:cNvGrpSpPr/>
          <p:nvPr/>
        </p:nvGrpSpPr>
        <p:grpSpPr>
          <a:xfrm>
            <a:off x="4436364" y="1335153"/>
            <a:ext cx="3319272" cy="1416285"/>
            <a:chOff x="952760" y="3036178"/>
            <a:chExt cx="3319272" cy="141628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0A3A44E-BE73-89D3-2331-7D0405B7F792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D16E4DB-D598-0CCE-05C3-9343D8F196A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FE0534-B03D-6328-71BA-691FEA88DC00}"/>
              </a:ext>
            </a:extLst>
          </p:cNvPr>
          <p:cNvGrpSpPr/>
          <p:nvPr/>
        </p:nvGrpSpPr>
        <p:grpSpPr>
          <a:xfrm>
            <a:off x="4436364" y="4550970"/>
            <a:ext cx="3319272" cy="1416285"/>
            <a:chOff x="952760" y="3036178"/>
            <a:chExt cx="3319272" cy="141628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7169847-7583-3096-1258-74FF3CD02999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323D93-993D-2DE0-632C-76F7B1DD4591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3EDD74-CEB4-97C6-6274-ACDA9CC470D4}"/>
              </a:ext>
            </a:extLst>
          </p:cNvPr>
          <p:cNvGrpSpPr/>
          <p:nvPr/>
        </p:nvGrpSpPr>
        <p:grpSpPr>
          <a:xfrm>
            <a:off x="8034528" y="2941795"/>
            <a:ext cx="3319272" cy="1416285"/>
            <a:chOff x="952760" y="3036178"/>
            <a:chExt cx="3319272" cy="14162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EF68CED-A94E-B2C7-8448-C54853BF206F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D25D18B-8A1E-9CF1-94CC-5A9758844FF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5BFA73D-D556-4AFD-C0CA-2CF2195E96EF}"/>
              </a:ext>
            </a:extLst>
          </p:cNvPr>
          <p:cNvSpPr txBox="1"/>
          <p:nvPr/>
        </p:nvSpPr>
        <p:spPr>
          <a:xfrm>
            <a:off x="4436364" y="3111328"/>
            <a:ext cx="331927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noProof="1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80764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Radial Mind Map Textboxes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948468-576D-9745-380A-9DB230C00D1B}"/>
              </a:ext>
            </a:extLst>
          </p:cNvPr>
          <p:cNvGrpSpPr/>
          <p:nvPr/>
        </p:nvGrpSpPr>
        <p:grpSpPr>
          <a:xfrm>
            <a:off x="946274" y="1332621"/>
            <a:ext cx="3319272" cy="1416285"/>
            <a:chOff x="952760" y="3036178"/>
            <a:chExt cx="3319272" cy="1416285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A8EC8C0-8C86-6645-C089-60235659E60E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91440" bIns="91440" rtlCol="0" anchor="b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11CBB1D-1907-38F9-CAEA-3579DAC7651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1BE92B1-5E08-A84A-4A9B-FAA143EEB019}"/>
              </a:ext>
            </a:extLst>
          </p:cNvPr>
          <p:cNvGrpSpPr/>
          <p:nvPr/>
        </p:nvGrpSpPr>
        <p:grpSpPr>
          <a:xfrm>
            <a:off x="946274" y="2941795"/>
            <a:ext cx="3319272" cy="1416285"/>
            <a:chOff x="952760" y="3036178"/>
            <a:chExt cx="3319272" cy="1416285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0AE64AF3-A356-B452-9D76-706166007B78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F27F70E-B033-3BF8-52EF-584B2E6DD22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9ED3F83-E32C-7997-AFF9-77F5D67C100F}"/>
              </a:ext>
            </a:extLst>
          </p:cNvPr>
          <p:cNvGrpSpPr/>
          <p:nvPr/>
        </p:nvGrpSpPr>
        <p:grpSpPr>
          <a:xfrm>
            <a:off x="946274" y="4550970"/>
            <a:ext cx="3319272" cy="1416285"/>
            <a:chOff x="952760" y="3036178"/>
            <a:chExt cx="3319272" cy="141628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2567E0C-016A-2C6D-47DE-96FE427593E4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01D644-4292-4D53-C122-C1CB4DF6EC75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3B2B30-8C1A-2980-75F1-2AE08C0B3534}"/>
              </a:ext>
            </a:extLst>
          </p:cNvPr>
          <p:cNvGrpSpPr/>
          <p:nvPr/>
        </p:nvGrpSpPr>
        <p:grpSpPr>
          <a:xfrm>
            <a:off x="4436364" y="1335153"/>
            <a:ext cx="3319272" cy="1416285"/>
            <a:chOff x="952760" y="3036178"/>
            <a:chExt cx="3319272" cy="1416285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0A3A44E-BE73-89D3-2331-7D0405B7F792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D16E4DB-D598-0CCE-05C3-9343D8F196A2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FE0534-B03D-6328-71BA-691FEA88DC00}"/>
              </a:ext>
            </a:extLst>
          </p:cNvPr>
          <p:cNvGrpSpPr/>
          <p:nvPr/>
        </p:nvGrpSpPr>
        <p:grpSpPr>
          <a:xfrm>
            <a:off x="4436364" y="4550970"/>
            <a:ext cx="3319272" cy="1416285"/>
            <a:chOff x="952760" y="3036178"/>
            <a:chExt cx="3319272" cy="1416285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7169847-7583-3096-1258-74FF3CD02999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F323D93-993D-2DE0-632C-76F7B1DD4591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1256CFC-9E14-EB46-AFBD-53BE1F18FA74}"/>
              </a:ext>
            </a:extLst>
          </p:cNvPr>
          <p:cNvGrpSpPr/>
          <p:nvPr/>
        </p:nvGrpSpPr>
        <p:grpSpPr>
          <a:xfrm>
            <a:off x="8034528" y="1332621"/>
            <a:ext cx="3319272" cy="1416285"/>
            <a:chOff x="952760" y="3036178"/>
            <a:chExt cx="3319272" cy="1416285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5301348-76E2-F6F7-455F-50C2586EB693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831E69B-11DA-C70A-12C9-A2D257D9627B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3EDD74-CEB4-97C6-6274-ACDA9CC470D4}"/>
              </a:ext>
            </a:extLst>
          </p:cNvPr>
          <p:cNvGrpSpPr/>
          <p:nvPr/>
        </p:nvGrpSpPr>
        <p:grpSpPr>
          <a:xfrm>
            <a:off x="8034528" y="2941795"/>
            <a:ext cx="3319272" cy="1416285"/>
            <a:chOff x="952760" y="3036178"/>
            <a:chExt cx="3319272" cy="14162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7EF68CED-A94E-B2C7-8448-C54853BF206F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solidFill>
              <a:schemeClr val="bg1"/>
            </a:solidFill>
            <a:ln w="28575">
              <a:solidFill>
                <a:srgbClr val="05AC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82880" rtlCol="0" anchor="b"/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D25D18B-8A1E-9CF1-94CC-5A9758844FF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E26A939-D436-C845-CABD-0114A369A137}"/>
              </a:ext>
            </a:extLst>
          </p:cNvPr>
          <p:cNvGrpSpPr/>
          <p:nvPr/>
        </p:nvGrpSpPr>
        <p:grpSpPr>
          <a:xfrm>
            <a:off x="8034528" y="4550970"/>
            <a:ext cx="3319272" cy="1416285"/>
            <a:chOff x="952760" y="3036178"/>
            <a:chExt cx="3319272" cy="141628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B3E68B7-21D1-609E-7D1B-41495FAD7831}"/>
                </a:ext>
              </a:extLst>
            </p:cNvPr>
            <p:cNvSpPr/>
            <p:nvPr/>
          </p:nvSpPr>
          <p:spPr>
            <a:xfrm>
              <a:off x="952760" y="3201263"/>
              <a:ext cx="3319272" cy="1251200"/>
            </a:xfrm>
            <a:prstGeom prst="roundRect">
              <a:avLst>
                <a:gd name="adj" fmla="val 15145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2B4BE28-EE5F-B4B2-D07F-F9CAA6B2E7BC}"/>
                </a:ext>
              </a:extLst>
            </p:cNvPr>
            <p:cNvSpPr/>
            <p:nvPr/>
          </p:nvSpPr>
          <p:spPr>
            <a:xfrm>
              <a:off x="1094949" y="3036178"/>
              <a:ext cx="3046538" cy="331361"/>
            </a:xfrm>
            <a:custGeom>
              <a:avLst/>
              <a:gdLst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37522 w 3046538"/>
                <a:gd name="connsiteY17" fmla="*/ 52906 h 331361"/>
                <a:gd name="connsiteX18" fmla="*/ 243006 w 3046538"/>
                <a:gd name="connsiteY18" fmla="*/ 44772 h 331361"/>
                <a:gd name="connsiteX19" fmla="*/ 351094 w 3046538"/>
                <a:gd name="connsiteY19" fmla="*/ 0 h 331361"/>
                <a:gd name="connsiteX0" fmla="*/ 351094 w 3046538"/>
                <a:gd name="connsiteY0" fmla="*/ 0 h 331361"/>
                <a:gd name="connsiteX1" fmla="*/ 2683799 w 3046538"/>
                <a:gd name="connsiteY1" fmla="*/ 0 h 331361"/>
                <a:gd name="connsiteX2" fmla="*/ 2743299 w 3046538"/>
                <a:gd name="connsiteY2" fmla="*/ 12013 h 331361"/>
                <a:gd name="connsiteX3" fmla="*/ 2743789 w 3046538"/>
                <a:gd name="connsiteY3" fmla="*/ 12343 h 331361"/>
                <a:gd name="connsiteX4" fmla="*/ 2747886 w 3046538"/>
                <a:gd name="connsiteY4" fmla="*/ 13140 h 331361"/>
                <a:gd name="connsiteX5" fmla="*/ 2802334 w 3046538"/>
                <a:gd name="connsiteY5" fmla="*/ 49296 h 331361"/>
                <a:gd name="connsiteX6" fmla="*/ 3046538 w 3046538"/>
                <a:gd name="connsiteY6" fmla="*/ 165680 h 331361"/>
                <a:gd name="connsiteX7" fmla="*/ 2802334 w 3046538"/>
                <a:gd name="connsiteY7" fmla="*/ 282064 h 331361"/>
                <a:gd name="connsiteX8" fmla="*/ 2747886 w 3046538"/>
                <a:gd name="connsiteY8" fmla="*/ 318220 h 331361"/>
                <a:gd name="connsiteX9" fmla="*/ 2743791 w 3046538"/>
                <a:gd name="connsiteY9" fmla="*/ 319017 h 331361"/>
                <a:gd name="connsiteX10" fmla="*/ 2743299 w 3046538"/>
                <a:gd name="connsiteY10" fmla="*/ 319349 h 331361"/>
                <a:gd name="connsiteX11" fmla="*/ 2683799 w 3046538"/>
                <a:gd name="connsiteY11" fmla="*/ 331361 h 331361"/>
                <a:gd name="connsiteX12" fmla="*/ 351094 w 3046538"/>
                <a:gd name="connsiteY12" fmla="*/ 331361 h 331361"/>
                <a:gd name="connsiteX13" fmla="*/ 243006 w 3046538"/>
                <a:gd name="connsiteY13" fmla="*/ 286589 h 331361"/>
                <a:gd name="connsiteX14" fmla="*/ 193128 w 3046538"/>
                <a:gd name="connsiteY14" fmla="*/ 241208 h 331361"/>
                <a:gd name="connsiteX15" fmla="*/ 0 w 3046538"/>
                <a:gd name="connsiteY15" fmla="*/ 165680 h 331361"/>
                <a:gd name="connsiteX16" fmla="*/ 193128 w 3046538"/>
                <a:gd name="connsiteY16" fmla="*/ 90152 h 331361"/>
                <a:gd name="connsiteX17" fmla="*/ 243006 w 3046538"/>
                <a:gd name="connsiteY17" fmla="*/ 44772 h 331361"/>
                <a:gd name="connsiteX18" fmla="*/ 351094 w 3046538"/>
                <a:gd name="connsiteY18" fmla="*/ 0 h 33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46538" h="331361">
                  <a:moveTo>
                    <a:pt x="351094" y="0"/>
                  </a:moveTo>
                  <a:lnTo>
                    <a:pt x="2683799" y="0"/>
                  </a:lnTo>
                  <a:cubicBezTo>
                    <a:pt x="2704905" y="0"/>
                    <a:pt x="2725011" y="4278"/>
                    <a:pt x="2743299" y="12013"/>
                  </a:cubicBezTo>
                  <a:lnTo>
                    <a:pt x="2743789" y="12343"/>
                  </a:lnTo>
                  <a:lnTo>
                    <a:pt x="2747886" y="13140"/>
                  </a:lnTo>
                  <a:cubicBezTo>
                    <a:pt x="2767699" y="21175"/>
                    <a:pt x="2786265" y="33227"/>
                    <a:pt x="2802334" y="49296"/>
                  </a:cubicBezTo>
                  <a:cubicBezTo>
                    <a:pt x="2862432" y="109394"/>
                    <a:pt x="2943833" y="148189"/>
                    <a:pt x="3046538" y="165680"/>
                  </a:cubicBezTo>
                  <a:cubicBezTo>
                    <a:pt x="2943833" y="183171"/>
                    <a:pt x="2862432" y="221967"/>
                    <a:pt x="2802334" y="282064"/>
                  </a:cubicBezTo>
                  <a:cubicBezTo>
                    <a:pt x="2786265" y="298133"/>
                    <a:pt x="2767699" y="310186"/>
                    <a:pt x="2747886" y="318220"/>
                  </a:cubicBezTo>
                  <a:lnTo>
                    <a:pt x="2743791" y="319017"/>
                  </a:lnTo>
                  <a:lnTo>
                    <a:pt x="2743299" y="319349"/>
                  </a:lnTo>
                  <a:cubicBezTo>
                    <a:pt x="2725011" y="327084"/>
                    <a:pt x="2704905" y="331361"/>
                    <a:pt x="2683799" y="331361"/>
                  </a:cubicBezTo>
                  <a:lnTo>
                    <a:pt x="351094" y="331361"/>
                  </a:lnTo>
                  <a:cubicBezTo>
                    <a:pt x="308883" y="331361"/>
                    <a:pt x="270668" y="314252"/>
                    <a:pt x="243006" y="286589"/>
                  </a:cubicBezTo>
                  <a:lnTo>
                    <a:pt x="193128" y="241208"/>
                  </a:lnTo>
                  <a:cubicBezTo>
                    <a:pt x="140512" y="204273"/>
                    <a:pt x="76137" y="179097"/>
                    <a:pt x="0" y="165680"/>
                  </a:cubicBezTo>
                  <a:cubicBezTo>
                    <a:pt x="76137" y="152264"/>
                    <a:pt x="140512" y="127088"/>
                    <a:pt x="193128" y="90152"/>
                  </a:cubicBezTo>
                  <a:lnTo>
                    <a:pt x="243006" y="44772"/>
                  </a:lnTo>
                  <a:cubicBezTo>
                    <a:pt x="270668" y="17110"/>
                    <a:pt x="308883" y="0"/>
                    <a:pt x="3510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5BFA73D-D556-4AFD-C0CA-2CF2195E96EF}"/>
              </a:ext>
            </a:extLst>
          </p:cNvPr>
          <p:cNvSpPr txBox="1"/>
          <p:nvPr/>
        </p:nvSpPr>
        <p:spPr>
          <a:xfrm>
            <a:off x="4436364" y="3111328"/>
            <a:ext cx="331927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32496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8517</TotalTime>
  <Words>720</Words>
  <Application>Microsoft Office PowerPoint</Application>
  <PresentationFormat>Widescreen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Mind Map Textboxes – Slide Template</vt:lpstr>
      <vt:lpstr>Radial Mind Map Textboxes – Slide Template</vt:lpstr>
      <vt:lpstr>Radial Mind Map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Mind Map Textboxes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2023-06-05T16:47:13Z</dcterms:modified>
  <cp:category>Charts &amp; Diagrams</cp:category>
</cp:coreProperties>
</file>