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04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Network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E973179-E8AC-45CA-ACCD-FE431E6AA6FA}"/>
              </a:ext>
            </a:extLst>
          </p:cNvPr>
          <p:cNvGrpSpPr/>
          <p:nvPr/>
        </p:nvGrpSpPr>
        <p:grpSpPr>
          <a:xfrm>
            <a:off x="1674169" y="1243616"/>
            <a:ext cx="5795663" cy="4179947"/>
            <a:chOff x="21958299" y="9143999"/>
            <a:chExt cx="7312094" cy="5273626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224D9AC0-B3F4-46CE-A286-4DB427CD591D}"/>
                </a:ext>
              </a:extLst>
            </p:cNvPr>
            <p:cNvSpPr/>
            <p:nvPr/>
          </p:nvSpPr>
          <p:spPr>
            <a:xfrm>
              <a:off x="21958299" y="11633199"/>
              <a:ext cx="2154958" cy="2153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71" extrusionOk="0">
                  <a:moveTo>
                    <a:pt x="21471" y="20218"/>
                  </a:moveTo>
                  <a:lnTo>
                    <a:pt x="14144" y="12887"/>
                  </a:lnTo>
                  <a:cubicBezTo>
                    <a:pt x="13676" y="12418"/>
                    <a:pt x="13512" y="11697"/>
                    <a:pt x="13765" y="11089"/>
                  </a:cubicBezTo>
                  <a:cubicBezTo>
                    <a:pt x="14005" y="10506"/>
                    <a:pt x="14144" y="9873"/>
                    <a:pt x="14144" y="9202"/>
                  </a:cubicBezTo>
                  <a:cubicBezTo>
                    <a:pt x="14144" y="8531"/>
                    <a:pt x="14005" y="7898"/>
                    <a:pt x="13765" y="7316"/>
                  </a:cubicBezTo>
                  <a:cubicBezTo>
                    <a:pt x="13512" y="6695"/>
                    <a:pt x="13664" y="5986"/>
                    <a:pt x="14144" y="5518"/>
                  </a:cubicBezTo>
                  <a:lnTo>
                    <a:pt x="14220" y="5442"/>
                  </a:lnTo>
                  <a:cubicBezTo>
                    <a:pt x="14587" y="5075"/>
                    <a:pt x="15093" y="4897"/>
                    <a:pt x="15612" y="4961"/>
                  </a:cubicBezTo>
                  <a:cubicBezTo>
                    <a:pt x="15815" y="4986"/>
                    <a:pt x="16030" y="4986"/>
                    <a:pt x="16245" y="4948"/>
                  </a:cubicBezTo>
                  <a:cubicBezTo>
                    <a:pt x="17371" y="4796"/>
                    <a:pt x="18257" y="3859"/>
                    <a:pt x="18358" y="2732"/>
                  </a:cubicBezTo>
                  <a:cubicBezTo>
                    <a:pt x="18497" y="1188"/>
                    <a:pt x="17219" y="-104"/>
                    <a:pt x="15663" y="36"/>
                  </a:cubicBezTo>
                  <a:cubicBezTo>
                    <a:pt x="14537" y="137"/>
                    <a:pt x="13613" y="1023"/>
                    <a:pt x="13448" y="2150"/>
                  </a:cubicBezTo>
                  <a:cubicBezTo>
                    <a:pt x="13423" y="2365"/>
                    <a:pt x="13411" y="2580"/>
                    <a:pt x="13436" y="2783"/>
                  </a:cubicBezTo>
                  <a:cubicBezTo>
                    <a:pt x="13499" y="3302"/>
                    <a:pt x="13322" y="3809"/>
                    <a:pt x="12955" y="4176"/>
                  </a:cubicBezTo>
                  <a:lnTo>
                    <a:pt x="12879" y="4252"/>
                  </a:lnTo>
                  <a:cubicBezTo>
                    <a:pt x="12411" y="4720"/>
                    <a:pt x="11690" y="4885"/>
                    <a:pt x="11082" y="4632"/>
                  </a:cubicBezTo>
                  <a:cubicBezTo>
                    <a:pt x="10500" y="4391"/>
                    <a:pt x="9867" y="4252"/>
                    <a:pt x="9197" y="4252"/>
                  </a:cubicBezTo>
                  <a:cubicBezTo>
                    <a:pt x="8526" y="4252"/>
                    <a:pt x="7893" y="4391"/>
                    <a:pt x="7311" y="4632"/>
                  </a:cubicBezTo>
                  <a:cubicBezTo>
                    <a:pt x="6691" y="4885"/>
                    <a:pt x="5983" y="4733"/>
                    <a:pt x="5515" y="4252"/>
                  </a:cubicBezTo>
                  <a:lnTo>
                    <a:pt x="5413" y="4150"/>
                  </a:lnTo>
                  <a:cubicBezTo>
                    <a:pt x="5046" y="3783"/>
                    <a:pt x="4869" y="3277"/>
                    <a:pt x="4933" y="2758"/>
                  </a:cubicBezTo>
                  <a:cubicBezTo>
                    <a:pt x="4958" y="2555"/>
                    <a:pt x="4958" y="2340"/>
                    <a:pt x="4920" y="2125"/>
                  </a:cubicBezTo>
                  <a:cubicBezTo>
                    <a:pt x="4768" y="998"/>
                    <a:pt x="3832" y="112"/>
                    <a:pt x="2705" y="10"/>
                  </a:cubicBezTo>
                  <a:cubicBezTo>
                    <a:pt x="1162" y="-129"/>
                    <a:pt x="-129" y="1150"/>
                    <a:pt x="10" y="2694"/>
                  </a:cubicBezTo>
                  <a:cubicBezTo>
                    <a:pt x="111" y="3821"/>
                    <a:pt x="997" y="4746"/>
                    <a:pt x="2123" y="4910"/>
                  </a:cubicBezTo>
                  <a:cubicBezTo>
                    <a:pt x="2338" y="4935"/>
                    <a:pt x="2554" y="4948"/>
                    <a:pt x="2756" y="4923"/>
                  </a:cubicBezTo>
                  <a:cubicBezTo>
                    <a:pt x="3275" y="4860"/>
                    <a:pt x="3781" y="5037"/>
                    <a:pt x="4148" y="5404"/>
                  </a:cubicBezTo>
                  <a:lnTo>
                    <a:pt x="4249" y="5505"/>
                  </a:lnTo>
                  <a:cubicBezTo>
                    <a:pt x="4730" y="5986"/>
                    <a:pt x="4869" y="6708"/>
                    <a:pt x="4616" y="7341"/>
                  </a:cubicBezTo>
                  <a:cubicBezTo>
                    <a:pt x="4338" y="8025"/>
                    <a:pt x="4211" y="8784"/>
                    <a:pt x="4275" y="9569"/>
                  </a:cubicBezTo>
                  <a:cubicBezTo>
                    <a:pt x="4452" y="11988"/>
                    <a:pt x="6413" y="13938"/>
                    <a:pt x="8817" y="14115"/>
                  </a:cubicBezTo>
                  <a:cubicBezTo>
                    <a:pt x="9614" y="14178"/>
                    <a:pt x="10374" y="14039"/>
                    <a:pt x="11044" y="13773"/>
                  </a:cubicBezTo>
                  <a:cubicBezTo>
                    <a:pt x="11677" y="13520"/>
                    <a:pt x="12398" y="13659"/>
                    <a:pt x="12879" y="14140"/>
                  </a:cubicBezTo>
                  <a:lnTo>
                    <a:pt x="20206" y="21471"/>
                  </a:lnTo>
                  <a:lnTo>
                    <a:pt x="21471" y="2021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b="1">
                <a:solidFill>
                  <a:schemeClr val="bg1"/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61C4F2AA-0B31-4CAF-A314-91C6AF121EA2}"/>
                </a:ext>
              </a:extLst>
            </p:cNvPr>
            <p:cNvSpPr/>
            <p:nvPr/>
          </p:nvSpPr>
          <p:spPr>
            <a:xfrm>
              <a:off x="27101799" y="11633200"/>
              <a:ext cx="2168594" cy="216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72" extrusionOk="0">
                  <a:moveTo>
                    <a:pt x="18780" y="48"/>
                  </a:moveTo>
                  <a:cubicBezTo>
                    <a:pt x="17660" y="149"/>
                    <a:pt x="16741" y="1029"/>
                    <a:pt x="16578" y="2149"/>
                  </a:cubicBezTo>
                  <a:cubicBezTo>
                    <a:pt x="16552" y="2350"/>
                    <a:pt x="16552" y="2552"/>
                    <a:pt x="16565" y="2740"/>
                  </a:cubicBezTo>
                  <a:cubicBezTo>
                    <a:pt x="16615" y="3281"/>
                    <a:pt x="16439" y="3810"/>
                    <a:pt x="16062" y="4200"/>
                  </a:cubicBezTo>
                  <a:lnTo>
                    <a:pt x="16062" y="4200"/>
                  </a:lnTo>
                  <a:cubicBezTo>
                    <a:pt x="15571" y="4690"/>
                    <a:pt x="14815" y="4854"/>
                    <a:pt x="14173" y="4590"/>
                  </a:cubicBezTo>
                  <a:cubicBezTo>
                    <a:pt x="13607" y="4363"/>
                    <a:pt x="12990" y="4237"/>
                    <a:pt x="12348" y="4237"/>
                  </a:cubicBezTo>
                  <a:cubicBezTo>
                    <a:pt x="11706" y="4237"/>
                    <a:pt x="11102" y="4363"/>
                    <a:pt x="10536" y="4577"/>
                  </a:cubicBezTo>
                  <a:cubicBezTo>
                    <a:pt x="9881" y="4841"/>
                    <a:pt x="9138" y="4678"/>
                    <a:pt x="8648" y="4187"/>
                  </a:cubicBezTo>
                  <a:lnTo>
                    <a:pt x="8622" y="4162"/>
                  </a:lnTo>
                  <a:cubicBezTo>
                    <a:pt x="8245" y="3784"/>
                    <a:pt x="8069" y="3243"/>
                    <a:pt x="8119" y="2703"/>
                  </a:cubicBezTo>
                  <a:cubicBezTo>
                    <a:pt x="8144" y="2514"/>
                    <a:pt x="8131" y="2313"/>
                    <a:pt x="8106" y="2111"/>
                  </a:cubicBezTo>
                  <a:cubicBezTo>
                    <a:pt x="7955" y="992"/>
                    <a:pt x="7024" y="111"/>
                    <a:pt x="5903" y="10"/>
                  </a:cubicBezTo>
                  <a:cubicBezTo>
                    <a:pt x="4368" y="-128"/>
                    <a:pt x="3084" y="1143"/>
                    <a:pt x="3222" y="2690"/>
                  </a:cubicBezTo>
                  <a:cubicBezTo>
                    <a:pt x="3323" y="3810"/>
                    <a:pt x="4204" y="4728"/>
                    <a:pt x="5324" y="4891"/>
                  </a:cubicBezTo>
                  <a:cubicBezTo>
                    <a:pt x="5526" y="4917"/>
                    <a:pt x="5727" y="4917"/>
                    <a:pt x="5916" y="4904"/>
                  </a:cubicBezTo>
                  <a:cubicBezTo>
                    <a:pt x="6457" y="4854"/>
                    <a:pt x="6986" y="5030"/>
                    <a:pt x="7376" y="5407"/>
                  </a:cubicBezTo>
                  <a:lnTo>
                    <a:pt x="7389" y="5420"/>
                  </a:lnTo>
                  <a:cubicBezTo>
                    <a:pt x="7880" y="5910"/>
                    <a:pt x="8043" y="6665"/>
                    <a:pt x="7779" y="7307"/>
                  </a:cubicBezTo>
                  <a:cubicBezTo>
                    <a:pt x="7552" y="7873"/>
                    <a:pt x="7427" y="8489"/>
                    <a:pt x="7427" y="9131"/>
                  </a:cubicBezTo>
                  <a:cubicBezTo>
                    <a:pt x="7427" y="9773"/>
                    <a:pt x="7552" y="10389"/>
                    <a:pt x="7779" y="10955"/>
                  </a:cubicBezTo>
                  <a:cubicBezTo>
                    <a:pt x="8043" y="11609"/>
                    <a:pt x="7880" y="12351"/>
                    <a:pt x="7389" y="12842"/>
                  </a:cubicBezTo>
                  <a:lnTo>
                    <a:pt x="0" y="20227"/>
                  </a:lnTo>
                  <a:lnTo>
                    <a:pt x="1246" y="21472"/>
                  </a:lnTo>
                  <a:lnTo>
                    <a:pt x="8635" y="14087"/>
                  </a:lnTo>
                  <a:cubicBezTo>
                    <a:pt x="9138" y="13584"/>
                    <a:pt x="9894" y="13446"/>
                    <a:pt x="10561" y="13710"/>
                  </a:cubicBezTo>
                  <a:cubicBezTo>
                    <a:pt x="11228" y="13974"/>
                    <a:pt x="11958" y="14087"/>
                    <a:pt x="12726" y="14037"/>
                  </a:cubicBezTo>
                  <a:cubicBezTo>
                    <a:pt x="15130" y="13861"/>
                    <a:pt x="17069" y="11924"/>
                    <a:pt x="17245" y="9521"/>
                  </a:cubicBezTo>
                  <a:cubicBezTo>
                    <a:pt x="17308" y="8754"/>
                    <a:pt x="17182" y="8024"/>
                    <a:pt x="16930" y="7357"/>
                  </a:cubicBezTo>
                  <a:cubicBezTo>
                    <a:pt x="16666" y="6690"/>
                    <a:pt x="16817" y="5948"/>
                    <a:pt x="17320" y="5445"/>
                  </a:cubicBezTo>
                  <a:lnTo>
                    <a:pt x="17333" y="5432"/>
                  </a:lnTo>
                  <a:cubicBezTo>
                    <a:pt x="17710" y="5055"/>
                    <a:pt x="18252" y="4879"/>
                    <a:pt x="18793" y="4929"/>
                  </a:cubicBezTo>
                  <a:cubicBezTo>
                    <a:pt x="18982" y="4954"/>
                    <a:pt x="19183" y="4942"/>
                    <a:pt x="19385" y="4917"/>
                  </a:cubicBezTo>
                  <a:cubicBezTo>
                    <a:pt x="20505" y="4766"/>
                    <a:pt x="21386" y="3835"/>
                    <a:pt x="21487" y="2715"/>
                  </a:cubicBezTo>
                  <a:cubicBezTo>
                    <a:pt x="21600" y="1193"/>
                    <a:pt x="20316" y="-90"/>
                    <a:pt x="18780" y="4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b="1">
                <a:solidFill>
                  <a:schemeClr val="bg1"/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C2C44813-AD6E-4412-B698-739922BCECF6}"/>
                </a:ext>
              </a:extLst>
            </p:cNvPr>
            <p:cNvSpPr/>
            <p:nvPr/>
          </p:nvSpPr>
          <p:spPr>
            <a:xfrm>
              <a:off x="25552400" y="12128499"/>
              <a:ext cx="3039397" cy="2289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86" extrusionOk="0">
                  <a:moveTo>
                    <a:pt x="19912" y="12791"/>
                  </a:moveTo>
                  <a:cubicBezTo>
                    <a:pt x="19310" y="12719"/>
                    <a:pt x="18771" y="13041"/>
                    <a:pt x="18421" y="13589"/>
                  </a:cubicBezTo>
                  <a:cubicBezTo>
                    <a:pt x="18142" y="14019"/>
                    <a:pt x="17756" y="14281"/>
                    <a:pt x="17334" y="14281"/>
                  </a:cubicBezTo>
                  <a:lnTo>
                    <a:pt x="17253" y="14281"/>
                  </a:lnTo>
                  <a:cubicBezTo>
                    <a:pt x="16651" y="14281"/>
                    <a:pt x="16121" y="13768"/>
                    <a:pt x="15924" y="13017"/>
                  </a:cubicBezTo>
                  <a:cubicBezTo>
                    <a:pt x="15268" y="10526"/>
                    <a:pt x="13481" y="8726"/>
                    <a:pt x="11379" y="8726"/>
                  </a:cubicBezTo>
                  <a:cubicBezTo>
                    <a:pt x="10634" y="8726"/>
                    <a:pt x="9924" y="8952"/>
                    <a:pt x="9287" y="9358"/>
                  </a:cubicBezTo>
                  <a:cubicBezTo>
                    <a:pt x="8739" y="9703"/>
                    <a:pt x="8092" y="9572"/>
                    <a:pt x="7670" y="9000"/>
                  </a:cubicBezTo>
                  <a:lnTo>
                    <a:pt x="889" y="0"/>
                  </a:lnTo>
                  <a:lnTo>
                    <a:pt x="0" y="1180"/>
                  </a:lnTo>
                  <a:lnTo>
                    <a:pt x="6781" y="10180"/>
                  </a:lnTo>
                  <a:cubicBezTo>
                    <a:pt x="7203" y="10740"/>
                    <a:pt x="7311" y="11611"/>
                    <a:pt x="7050" y="12326"/>
                  </a:cubicBezTo>
                  <a:cubicBezTo>
                    <a:pt x="6718" y="13244"/>
                    <a:pt x="6538" y="14281"/>
                    <a:pt x="6574" y="15377"/>
                  </a:cubicBezTo>
                  <a:cubicBezTo>
                    <a:pt x="6682" y="18668"/>
                    <a:pt x="8703" y="21350"/>
                    <a:pt x="11182" y="21481"/>
                  </a:cubicBezTo>
                  <a:cubicBezTo>
                    <a:pt x="13373" y="21600"/>
                    <a:pt x="15259" y="19764"/>
                    <a:pt x="15924" y="17177"/>
                  </a:cubicBezTo>
                  <a:cubicBezTo>
                    <a:pt x="16121" y="16426"/>
                    <a:pt x="16660" y="15938"/>
                    <a:pt x="17253" y="15938"/>
                  </a:cubicBezTo>
                  <a:lnTo>
                    <a:pt x="17334" y="15938"/>
                  </a:lnTo>
                  <a:cubicBezTo>
                    <a:pt x="17756" y="15938"/>
                    <a:pt x="18142" y="16188"/>
                    <a:pt x="18412" y="16605"/>
                  </a:cubicBezTo>
                  <a:cubicBezTo>
                    <a:pt x="18735" y="17106"/>
                    <a:pt x="19211" y="17428"/>
                    <a:pt x="19741" y="17428"/>
                  </a:cubicBezTo>
                  <a:cubicBezTo>
                    <a:pt x="20774" y="17428"/>
                    <a:pt x="21600" y="16236"/>
                    <a:pt x="21483" y="14829"/>
                  </a:cubicBezTo>
                  <a:cubicBezTo>
                    <a:pt x="21393" y="13756"/>
                    <a:pt x="20729" y="12898"/>
                    <a:pt x="19912" y="1279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b="1">
                <a:solidFill>
                  <a:schemeClr val="bg1"/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A5D400DD-83D8-4A13-BC3A-07B923E6C93B}"/>
                </a:ext>
              </a:extLst>
            </p:cNvPr>
            <p:cNvSpPr/>
            <p:nvPr/>
          </p:nvSpPr>
          <p:spPr>
            <a:xfrm>
              <a:off x="22644099" y="12166600"/>
              <a:ext cx="3094009" cy="2247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95" extrusionOk="0">
                  <a:moveTo>
                    <a:pt x="21496" y="1203"/>
                  </a:moveTo>
                  <a:lnTo>
                    <a:pt x="20622" y="0"/>
                  </a:lnTo>
                  <a:lnTo>
                    <a:pt x="14040" y="9063"/>
                  </a:lnTo>
                  <a:cubicBezTo>
                    <a:pt x="13590" y="9682"/>
                    <a:pt x="12893" y="9828"/>
                    <a:pt x="12346" y="9379"/>
                  </a:cubicBezTo>
                  <a:cubicBezTo>
                    <a:pt x="11640" y="8808"/>
                    <a:pt x="10828" y="8480"/>
                    <a:pt x="9946" y="8480"/>
                  </a:cubicBezTo>
                  <a:cubicBezTo>
                    <a:pt x="7881" y="8480"/>
                    <a:pt x="6125" y="10314"/>
                    <a:pt x="5481" y="12853"/>
                  </a:cubicBezTo>
                  <a:cubicBezTo>
                    <a:pt x="5287" y="13631"/>
                    <a:pt x="4758" y="14153"/>
                    <a:pt x="4167" y="14153"/>
                  </a:cubicBezTo>
                  <a:lnTo>
                    <a:pt x="4087" y="14153"/>
                  </a:lnTo>
                  <a:cubicBezTo>
                    <a:pt x="3672" y="14153"/>
                    <a:pt x="3284" y="13886"/>
                    <a:pt x="3020" y="13448"/>
                  </a:cubicBezTo>
                  <a:cubicBezTo>
                    <a:pt x="2667" y="12890"/>
                    <a:pt x="2137" y="12562"/>
                    <a:pt x="1555" y="12634"/>
                  </a:cubicBezTo>
                  <a:cubicBezTo>
                    <a:pt x="752" y="12744"/>
                    <a:pt x="99" y="13618"/>
                    <a:pt x="11" y="14724"/>
                  </a:cubicBezTo>
                  <a:cubicBezTo>
                    <a:pt x="-104" y="16157"/>
                    <a:pt x="708" y="17372"/>
                    <a:pt x="1722" y="17372"/>
                  </a:cubicBezTo>
                  <a:cubicBezTo>
                    <a:pt x="2243" y="17372"/>
                    <a:pt x="2711" y="17056"/>
                    <a:pt x="3028" y="16546"/>
                  </a:cubicBezTo>
                  <a:cubicBezTo>
                    <a:pt x="3293" y="16109"/>
                    <a:pt x="3681" y="15854"/>
                    <a:pt x="4096" y="15854"/>
                  </a:cubicBezTo>
                  <a:lnTo>
                    <a:pt x="4184" y="15854"/>
                  </a:lnTo>
                  <a:cubicBezTo>
                    <a:pt x="4767" y="15854"/>
                    <a:pt x="5305" y="16352"/>
                    <a:pt x="5490" y="17117"/>
                  </a:cubicBezTo>
                  <a:cubicBezTo>
                    <a:pt x="6152" y="19741"/>
                    <a:pt x="7996" y="21600"/>
                    <a:pt x="10149" y="21491"/>
                  </a:cubicBezTo>
                  <a:cubicBezTo>
                    <a:pt x="12611" y="21357"/>
                    <a:pt x="14614" y="18563"/>
                    <a:pt x="14675" y="15173"/>
                  </a:cubicBezTo>
                  <a:cubicBezTo>
                    <a:pt x="14693" y="14287"/>
                    <a:pt x="14578" y="13436"/>
                    <a:pt x="14358" y="12659"/>
                  </a:cubicBezTo>
                  <a:cubicBezTo>
                    <a:pt x="14155" y="11954"/>
                    <a:pt x="14278" y="11140"/>
                    <a:pt x="14667" y="10606"/>
                  </a:cubicBezTo>
                  <a:lnTo>
                    <a:pt x="21496" y="1203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b="1">
                <a:solidFill>
                  <a:schemeClr val="bg1"/>
                </a:solidFill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3E50656-9CBD-4486-BBD5-4C01E021E343}"/>
                </a:ext>
              </a:extLst>
            </p:cNvPr>
            <p:cNvSpPr/>
            <p:nvPr/>
          </p:nvSpPr>
          <p:spPr>
            <a:xfrm>
              <a:off x="25615899" y="9143999"/>
              <a:ext cx="2475002" cy="184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89" extrusionOk="0">
                  <a:moveTo>
                    <a:pt x="19615" y="15572"/>
                  </a:moveTo>
                  <a:cubicBezTo>
                    <a:pt x="19439" y="15543"/>
                    <a:pt x="19273" y="15543"/>
                    <a:pt x="19108" y="15558"/>
                  </a:cubicBezTo>
                  <a:cubicBezTo>
                    <a:pt x="18623" y="15616"/>
                    <a:pt x="18149" y="15411"/>
                    <a:pt x="17807" y="14957"/>
                  </a:cubicBezTo>
                  <a:lnTo>
                    <a:pt x="17785" y="14927"/>
                  </a:lnTo>
                  <a:cubicBezTo>
                    <a:pt x="17344" y="14341"/>
                    <a:pt x="17201" y="13461"/>
                    <a:pt x="17432" y="12698"/>
                  </a:cubicBezTo>
                  <a:cubicBezTo>
                    <a:pt x="17620" y="12053"/>
                    <a:pt x="17719" y="11364"/>
                    <a:pt x="17719" y="10631"/>
                  </a:cubicBezTo>
                  <a:cubicBezTo>
                    <a:pt x="17719" y="9912"/>
                    <a:pt x="17620" y="9223"/>
                    <a:pt x="17432" y="8592"/>
                  </a:cubicBezTo>
                  <a:cubicBezTo>
                    <a:pt x="17212" y="7815"/>
                    <a:pt x="17355" y="6950"/>
                    <a:pt x="17785" y="6363"/>
                  </a:cubicBezTo>
                  <a:lnTo>
                    <a:pt x="17829" y="6305"/>
                  </a:lnTo>
                  <a:cubicBezTo>
                    <a:pt x="18171" y="5850"/>
                    <a:pt x="18645" y="5645"/>
                    <a:pt x="19130" y="5704"/>
                  </a:cubicBezTo>
                  <a:cubicBezTo>
                    <a:pt x="19296" y="5718"/>
                    <a:pt x="19461" y="5718"/>
                    <a:pt x="19637" y="5689"/>
                  </a:cubicBezTo>
                  <a:cubicBezTo>
                    <a:pt x="20619" y="5513"/>
                    <a:pt x="21390" y="4428"/>
                    <a:pt x="21479" y="3123"/>
                  </a:cubicBezTo>
                  <a:cubicBezTo>
                    <a:pt x="21600" y="1334"/>
                    <a:pt x="20486" y="-162"/>
                    <a:pt x="19130" y="14"/>
                  </a:cubicBezTo>
                  <a:cubicBezTo>
                    <a:pt x="18149" y="131"/>
                    <a:pt x="17344" y="1158"/>
                    <a:pt x="17201" y="2463"/>
                  </a:cubicBezTo>
                  <a:cubicBezTo>
                    <a:pt x="17179" y="2697"/>
                    <a:pt x="17179" y="2917"/>
                    <a:pt x="17190" y="3137"/>
                  </a:cubicBezTo>
                  <a:cubicBezTo>
                    <a:pt x="17234" y="3783"/>
                    <a:pt x="17079" y="4413"/>
                    <a:pt x="16737" y="4868"/>
                  </a:cubicBezTo>
                  <a:lnTo>
                    <a:pt x="16726" y="4882"/>
                  </a:lnTo>
                  <a:cubicBezTo>
                    <a:pt x="16285" y="5469"/>
                    <a:pt x="15613" y="5674"/>
                    <a:pt x="15039" y="5352"/>
                  </a:cubicBezTo>
                  <a:cubicBezTo>
                    <a:pt x="14532" y="5073"/>
                    <a:pt x="13981" y="4926"/>
                    <a:pt x="13408" y="4926"/>
                  </a:cubicBezTo>
                  <a:cubicBezTo>
                    <a:pt x="11291" y="4926"/>
                    <a:pt x="9537" y="6950"/>
                    <a:pt x="9174" y="9619"/>
                  </a:cubicBezTo>
                  <a:lnTo>
                    <a:pt x="0" y="9619"/>
                  </a:lnTo>
                  <a:lnTo>
                    <a:pt x="0" y="11672"/>
                  </a:lnTo>
                  <a:lnTo>
                    <a:pt x="9185" y="11672"/>
                  </a:lnTo>
                  <a:cubicBezTo>
                    <a:pt x="9549" y="14341"/>
                    <a:pt x="11302" y="16364"/>
                    <a:pt x="13419" y="16364"/>
                  </a:cubicBezTo>
                  <a:cubicBezTo>
                    <a:pt x="13992" y="16364"/>
                    <a:pt x="14532" y="16218"/>
                    <a:pt x="15028" y="15954"/>
                  </a:cubicBezTo>
                  <a:cubicBezTo>
                    <a:pt x="15602" y="15646"/>
                    <a:pt x="16274" y="15836"/>
                    <a:pt x="16715" y="16423"/>
                  </a:cubicBezTo>
                  <a:lnTo>
                    <a:pt x="16715" y="16423"/>
                  </a:lnTo>
                  <a:cubicBezTo>
                    <a:pt x="17057" y="16878"/>
                    <a:pt x="17212" y="17508"/>
                    <a:pt x="17168" y="18153"/>
                  </a:cubicBezTo>
                  <a:cubicBezTo>
                    <a:pt x="17157" y="18373"/>
                    <a:pt x="17157" y="18593"/>
                    <a:pt x="17179" y="18828"/>
                  </a:cubicBezTo>
                  <a:cubicBezTo>
                    <a:pt x="17311" y="20133"/>
                    <a:pt x="18127" y="21159"/>
                    <a:pt x="19108" y="21277"/>
                  </a:cubicBezTo>
                  <a:cubicBezTo>
                    <a:pt x="20453" y="21438"/>
                    <a:pt x="21578" y="19957"/>
                    <a:pt x="21446" y="18153"/>
                  </a:cubicBezTo>
                  <a:cubicBezTo>
                    <a:pt x="21357" y="16834"/>
                    <a:pt x="20586" y="15748"/>
                    <a:pt x="19615" y="1557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b="1">
                <a:solidFill>
                  <a:schemeClr val="bg1"/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80D6A73-7540-447B-A7E7-B32FE5E661B2}"/>
                </a:ext>
              </a:extLst>
            </p:cNvPr>
            <p:cNvSpPr/>
            <p:nvPr/>
          </p:nvSpPr>
          <p:spPr>
            <a:xfrm>
              <a:off x="23164799" y="9144000"/>
              <a:ext cx="2457226" cy="1844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01" extrusionOk="0">
                  <a:moveTo>
                    <a:pt x="21476" y="9603"/>
                  </a:moveTo>
                  <a:lnTo>
                    <a:pt x="13325" y="9603"/>
                  </a:lnTo>
                  <a:cubicBezTo>
                    <a:pt x="12725" y="9603"/>
                    <a:pt x="12192" y="9133"/>
                    <a:pt x="11959" y="8400"/>
                  </a:cubicBezTo>
                  <a:cubicBezTo>
                    <a:pt x="11303" y="6347"/>
                    <a:pt x="9760" y="4910"/>
                    <a:pt x="7972" y="4910"/>
                  </a:cubicBezTo>
                  <a:cubicBezTo>
                    <a:pt x="7405" y="4910"/>
                    <a:pt x="6872" y="5057"/>
                    <a:pt x="6373" y="5306"/>
                  </a:cubicBezTo>
                  <a:cubicBezTo>
                    <a:pt x="5828" y="5585"/>
                    <a:pt x="5218" y="5409"/>
                    <a:pt x="4807" y="4866"/>
                  </a:cubicBezTo>
                  <a:lnTo>
                    <a:pt x="4762" y="4807"/>
                  </a:lnTo>
                  <a:cubicBezTo>
                    <a:pt x="4440" y="4382"/>
                    <a:pt x="4285" y="3796"/>
                    <a:pt x="4340" y="3194"/>
                  </a:cubicBezTo>
                  <a:cubicBezTo>
                    <a:pt x="4362" y="2960"/>
                    <a:pt x="4362" y="2710"/>
                    <a:pt x="4329" y="2461"/>
                  </a:cubicBezTo>
                  <a:cubicBezTo>
                    <a:pt x="4196" y="1156"/>
                    <a:pt x="3374" y="130"/>
                    <a:pt x="2386" y="12"/>
                  </a:cubicBezTo>
                  <a:cubicBezTo>
                    <a:pt x="1031" y="-149"/>
                    <a:pt x="-102" y="1332"/>
                    <a:pt x="31" y="3136"/>
                  </a:cubicBezTo>
                  <a:cubicBezTo>
                    <a:pt x="120" y="4441"/>
                    <a:pt x="898" y="5511"/>
                    <a:pt x="1886" y="5702"/>
                  </a:cubicBezTo>
                  <a:cubicBezTo>
                    <a:pt x="2075" y="5731"/>
                    <a:pt x="2264" y="5746"/>
                    <a:pt x="2441" y="5717"/>
                  </a:cubicBezTo>
                  <a:cubicBezTo>
                    <a:pt x="2897" y="5643"/>
                    <a:pt x="3341" y="5849"/>
                    <a:pt x="3663" y="6274"/>
                  </a:cubicBezTo>
                  <a:lnTo>
                    <a:pt x="3663" y="6274"/>
                  </a:lnTo>
                  <a:cubicBezTo>
                    <a:pt x="4096" y="6846"/>
                    <a:pt x="4207" y="7696"/>
                    <a:pt x="3974" y="8444"/>
                  </a:cubicBezTo>
                  <a:cubicBezTo>
                    <a:pt x="3763" y="9119"/>
                    <a:pt x="3641" y="9866"/>
                    <a:pt x="3641" y="10658"/>
                  </a:cubicBezTo>
                  <a:cubicBezTo>
                    <a:pt x="3641" y="11436"/>
                    <a:pt x="3763" y="12169"/>
                    <a:pt x="3974" y="12843"/>
                  </a:cubicBezTo>
                  <a:cubicBezTo>
                    <a:pt x="4207" y="13576"/>
                    <a:pt x="4096" y="14427"/>
                    <a:pt x="3663" y="14999"/>
                  </a:cubicBezTo>
                  <a:lnTo>
                    <a:pt x="3641" y="15028"/>
                  </a:lnTo>
                  <a:cubicBezTo>
                    <a:pt x="3319" y="15453"/>
                    <a:pt x="2874" y="15659"/>
                    <a:pt x="2419" y="15585"/>
                  </a:cubicBezTo>
                  <a:cubicBezTo>
                    <a:pt x="2241" y="15556"/>
                    <a:pt x="2053" y="15556"/>
                    <a:pt x="1864" y="15600"/>
                  </a:cubicBezTo>
                  <a:cubicBezTo>
                    <a:pt x="875" y="15776"/>
                    <a:pt x="98" y="16861"/>
                    <a:pt x="9" y="18166"/>
                  </a:cubicBezTo>
                  <a:cubicBezTo>
                    <a:pt x="-113" y="19955"/>
                    <a:pt x="1009" y="21451"/>
                    <a:pt x="2375" y="21290"/>
                  </a:cubicBezTo>
                  <a:cubicBezTo>
                    <a:pt x="3363" y="21172"/>
                    <a:pt x="4174" y="20146"/>
                    <a:pt x="4318" y="18841"/>
                  </a:cubicBezTo>
                  <a:cubicBezTo>
                    <a:pt x="4340" y="18592"/>
                    <a:pt x="4351" y="18342"/>
                    <a:pt x="4329" y="18108"/>
                  </a:cubicBezTo>
                  <a:cubicBezTo>
                    <a:pt x="4274" y="17506"/>
                    <a:pt x="4429" y="16920"/>
                    <a:pt x="4751" y="16495"/>
                  </a:cubicBezTo>
                  <a:lnTo>
                    <a:pt x="4807" y="16421"/>
                  </a:lnTo>
                  <a:cubicBezTo>
                    <a:pt x="5218" y="15879"/>
                    <a:pt x="5840" y="15688"/>
                    <a:pt x="6373" y="15981"/>
                  </a:cubicBezTo>
                  <a:cubicBezTo>
                    <a:pt x="6872" y="16245"/>
                    <a:pt x="7416" y="16392"/>
                    <a:pt x="7983" y="16392"/>
                  </a:cubicBezTo>
                  <a:cubicBezTo>
                    <a:pt x="9782" y="16392"/>
                    <a:pt x="11314" y="14955"/>
                    <a:pt x="11970" y="12902"/>
                  </a:cubicBezTo>
                  <a:cubicBezTo>
                    <a:pt x="12203" y="12183"/>
                    <a:pt x="12736" y="11699"/>
                    <a:pt x="13336" y="11699"/>
                  </a:cubicBezTo>
                  <a:lnTo>
                    <a:pt x="21487" y="11699"/>
                  </a:lnTo>
                  <a:lnTo>
                    <a:pt x="21487" y="9603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b="1">
                <a:solidFill>
                  <a:schemeClr val="bg1"/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D89DCF5E-3DD7-4391-AC4B-E4C86BDCAC46}"/>
                </a:ext>
              </a:extLst>
            </p:cNvPr>
            <p:cNvSpPr/>
            <p:nvPr/>
          </p:nvSpPr>
          <p:spPr>
            <a:xfrm>
              <a:off x="24930100" y="9385299"/>
              <a:ext cx="1359474" cy="2814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88" extrusionOk="0">
                  <a:moveTo>
                    <a:pt x="21409" y="5191"/>
                  </a:moveTo>
                  <a:cubicBezTo>
                    <a:pt x="21409" y="2254"/>
                    <a:pt x="16389" y="-112"/>
                    <a:pt x="10269" y="4"/>
                  </a:cubicBezTo>
                  <a:cubicBezTo>
                    <a:pt x="4729" y="111"/>
                    <a:pt x="229" y="2292"/>
                    <a:pt x="9" y="4978"/>
                  </a:cubicBezTo>
                  <a:cubicBezTo>
                    <a:pt x="-191" y="7363"/>
                    <a:pt x="2949" y="9408"/>
                    <a:pt x="7329" y="10116"/>
                  </a:cubicBezTo>
                  <a:cubicBezTo>
                    <a:pt x="8509" y="10300"/>
                    <a:pt x="9309" y="10833"/>
                    <a:pt x="9309" y="11434"/>
                  </a:cubicBezTo>
                  <a:lnTo>
                    <a:pt x="9309" y="21488"/>
                  </a:lnTo>
                  <a:lnTo>
                    <a:pt x="12109" y="21488"/>
                  </a:lnTo>
                  <a:lnTo>
                    <a:pt x="12109" y="11435"/>
                  </a:lnTo>
                  <a:cubicBezTo>
                    <a:pt x="12109" y="10843"/>
                    <a:pt x="12869" y="10310"/>
                    <a:pt x="14029" y="10126"/>
                  </a:cubicBezTo>
                  <a:cubicBezTo>
                    <a:pt x="18309" y="9447"/>
                    <a:pt x="21409" y="7498"/>
                    <a:pt x="21409" y="5191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b="1">
                <a:solidFill>
                  <a:schemeClr val="bg1"/>
                </a:solidFill>
              </a:endParaRPr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BEC4F9E6-E1C8-400B-95C7-9A45DAD4C73F}"/>
                </a:ext>
              </a:extLst>
            </p:cNvPr>
            <p:cNvSpPr/>
            <p:nvPr/>
          </p:nvSpPr>
          <p:spPr>
            <a:xfrm>
              <a:off x="24422100" y="10985500"/>
              <a:ext cx="2382522" cy="2382521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250" b="1" dirty="0">
                  <a:solidFill>
                    <a:schemeClr val="bg1"/>
                  </a:solidFill>
                </a:rPr>
                <a:t>LOREM IPSUM</a:t>
              </a:r>
              <a:endParaRPr sz="22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E30BE69-1FAC-4E5E-97A0-F76BCA5EE6E3}"/>
              </a:ext>
            </a:extLst>
          </p:cNvPr>
          <p:cNvGrpSpPr/>
          <p:nvPr/>
        </p:nvGrpSpPr>
        <p:grpSpPr>
          <a:xfrm>
            <a:off x="7125390" y="4382959"/>
            <a:ext cx="1767704" cy="1413892"/>
            <a:chOff x="8921977" y="4001571"/>
            <a:chExt cx="2926080" cy="188518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F999012-C89F-428C-8E0F-DE438B932344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D82D409-DDF7-4504-9450-6083C3E5D3E2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93DCE64-EB2B-4ECA-B5EB-95BCA8E7CD6A}"/>
              </a:ext>
            </a:extLst>
          </p:cNvPr>
          <p:cNvGrpSpPr/>
          <p:nvPr/>
        </p:nvGrpSpPr>
        <p:grpSpPr>
          <a:xfrm>
            <a:off x="250906" y="4382958"/>
            <a:ext cx="1767704" cy="1413892"/>
            <a:chOff x="332936" y="4580523"/>
            <a:chExt cx="2926080" cy="188518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85925F1-A394-4D85-A6F5-577E9954299C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B68B006-F465-4626-B385-F7C26C4B05A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853DA7D-7110-465D-B902-BEBC5C31B637}"/>
              </a:ext>
            </a:extLst>
          </p:cNvPr>
          <p:cNvGrpSpPr/>
          <p:nvPr/>
        </p:nvGrpSpPr>
        <p:grpSpPr>
          <a:xfrm>
            <a:off x="6698534" y="1311484"/>
            <a:ext cx="2194560" cy="1260003"/>
            <a:chOff x="8921977" y="1394910"/>
            <a:chExt cx="2926080" cy="168000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7AA7B1D-729A-49C3-BDAC-5200A27376D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7844821-66C4-488A-9D86-B79474A7817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C57F378-26D6-406D-AB75-DFB1878BF5BF}"/>
              </a:ext>
            </a:extLst>
          </p:cNvPr>
          <p:cNvGrpSpPr/>
          <p:nvPr/>
        </p:nvGrpSpPr>
        <p:grpSpPr>
          <a:xfrm>
            <a:off x="256753" y="1311486"/>
            <a:ext cx="2194560" cy="1260003"/>
            <a:chOff x="332936" y="2555951"/>
            <a:chExt cx="2926080" cy="168000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D26AC25-816E-49AC-83A0-0C19989E6DB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BA2F971-90AC-4490-B965-544CDA9E2BB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aphic 16" descr="Bullseye">
            <a:extLst>
              <a:ext uri="{FF2B5EF4-FFF2-40B4-BE49-F238E27FC236}">
                <a16:creationId xmlns:a16="http://schemas.microsoft.com/office/drawing/2014/main" id="{83148A77-E0A2-4359-899A-C62DB22F123A}"/>
              </a:ext>
            </a:extLst>
          </p:cNvPr>
          <p:cNvGrpSpPr/>
          <p:nvPr/>
        </p:nvGrpSpPr>
        <p:grpSpPr>
          <a:xfrm>
            <a:off x="6531111" y="3714863"/>
            <a:ext cx="444143" cy="444143"/>
            <a:chOff x="6531111" y="3714863"/>
            <a:chExt cx="444143" cy="44414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3472F2C-E588-426C-B17A-E59852E63EBB}"/>
                </a:ext>
              </a:extLst>
            </p:cNvPr>
            <p:cNvSpPr/>
            <p:nvPr/>
          </p:nvSpPr>
          <p:spPr>
            <a:xfrm>
              <a:off x="6699515" y="3754188"/>
              <a:ext cx="236413" cy="235950"/>
            </a:xfrm>
            <a:custGeom>
              <a:avLst/>
              <a:gdLst>
                <a:gd name="connsiteX0" fmla="*/ 194775 w 236413"/>
                <a:gd name="connsiteY0" fmla="*/ 41638 h 235950"/>
                <a:gd name="connsiteX1" fmla="*/ 190149 w 236413"/>
                <a:gd name="connsiteY1" fmla="*/ 0 h 235950"/>
                <a:gd name="connsiteX2" fmla="*/ 139257 w 236413"/>
                <a:gd name="connsiteY2" fmla="*/ 50891 h 235950"/>
                <a:gd name="connsiteX3" fmla="*/ 142033 w 236413"/>
                <a:gd name="connsiteY3" fmla="*/ 74949 h 235950"/>
                <a:gd name="connsiteX4" fmla="*/ 68009 w 236413"/>
                <a:gd name="connsiteY4" fmla="*/ 148973 h 235950"/>
                <a:gd name="connsiteX5" fmla="*/ 46265 w 236413"/>
                <a:gd name="connsiteY5" fmla="*/ 143421 h 235950"/>
                <a:gd name="connsiteX6" fmla="*/ 0 w 236413"/>
                <a:gd name="connsiteY6" fmla="*/ 189686 h 235950"/>
                <a:gd name="connsiteX7" fmla="*/ 46265 w 236413"/>
                <a:gd name="connsiteY7" fmla="*/ 235951 h 235950"/>
                <a:gd name="connsiteX8" fmla="*/ 92530 w 236413"/>
                <a:gd name="connsiteY8" fmla="*/ 189686 h 235950"/>
                <a:gd name="connsiteX9" fmla="*/ 87441 w 236413"/>
                <a:gd name="connsiteY9" fmla="*/ 168404 h 235950"/>
                <a:gd name="connsiteX10" fmla="*/ 161465 w 236413"/>
                <a:gd name="connsiteY10" fmla="*/ 94380 h 235950"/>
                <a:gd name="connsiteX11" fmla="*/ 185522 w 236413"/>
                <a:gd name="connsiteY11" fmla="*/ 97156 h 235950"/>
                <a:gd name="connsiteX12" fmla="*/ 236414 w 236413"/>
                <a:gd name="connsiteY12" fmla="*/ 46265 h 235950"/>
                <a:gd name="connsiteX13" fmla="*/ 194775 w 236413"/>
                <a:gd name="connsiteY13" fmla="*/ 41638 h 23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6413" h="235950">
                  <a:moveTo>
                    <a:pt x="194775" y="41638"/>
                  </a:moveTo>
                  <a:lnTo>
                    <a:pt x="190149" y="0"/>
                  </a:lnTo>
                  <a:lnTo>
                    <a:pt x="139257" y="50891"/>
                  </a:lnTo>
                  <a:lnTo>
                    <a:pt x="142033" y="74949"/>
                  </a:lnTo>
                  <a:lnTo>
                    <a:pt x="68009" y="148973"/>
                  </a:lnTo>
                  <a:cubicBezTo>
                    <a:pt x="61532" y="145734"/>
                    <a:pt x="54130" y="143421"/>
                    <a:pt x="46265" y="143421"/>
                  </a:cubicBezTo>
                  <a:cubicBezTo>
                    <a:pt x="20819" y="143421"/>
                    <a:pt x="0" y="164240"/>
                    <a:pt x="0" y="189686"/>
                  </a:cubicBezTo>
                  <a:cubicBezTo>
                    <a:pt x="0" y="215132"/>
                    <a:pt x="20819" y="235951"/>
                    <a:pt x="46265" y="235951"/>
                  </a:cubicBezTo>
                  <a:cubicBezTo>
                    <a:pt x="71711" y="235951"/>
                    <a:pt x="92530" y="215132"/>
                    <a:pt x="92530" y="189686"/>
                  </a:cubicBezTo>
                  <a:cubicBezTo>
                    <a:pt x="92530" y="181821"/>
                    <a:pt x="90679" y="174881"/>
                    <a:pt x="87441" y="168404"/>
                  </a:cubicBezTo>
                  <a:lnTo>
                    <a:pt x="161465" y="94380"/>
                  </a:lnTo>
                  <a:lnTo>
                    <a:pt x="185522" y="97156"/>
                  </a:lnTo>
                  <a:lnTo>
                    <a:pt x="236414" y="46265"/>
                  </a:lnTo>
                  <a:lnTo>
                    <a:pt x="194775" y="4163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961D2FD-AC26-4254-8711-5122D3AF2B2F}"/>
                </a:ext>
              </a:extLst>
            </p:cNvPr>
            <p:cNvSpPr/>
            <p:nvPr/>
          </p:nvSpPr>
          <p:spPr>
            <a:xfrm>
              <a:off x="6570436" y="3768067"/>
              <a:ext cx="351613" cy="351613"/>
            </a:xfrm>
            <a:custGeom>
              <a:avLst/>
              <a:gdLst>
                <a:gd name="connsiteX0" fmla="*/ 327555 w 351613"/>
                <a:gd name="connsiteY0" fmla="*/ 96231 h 351613"/>
                <a:gd name="connsiteX1" fmla="*/ 321541 w 351613"/>
                <a:gd name="connsiteY1" fmla="*/ 102708 h 351613"/>
                <a:gd name="connsiteX2" fmla="*/ 312751 w 351613"/>
                <a:gd name="connsiteY2" fmla="*/ 101783 h 351613"/>
                <a:gd name="connsiteX3" fmla="*/ 303035 w 351613"/>
                <a:gd name="connsiteY3" fmla="*/ 100395 h 351613"/>
                <a:gd name="connsiteX4" fmla="*/ 323854 w 351613"/>
                <a:gd name="connsiteY4" fmla="*/ 175807 h 351613"/>
                <a:gd name="connsiteX5" fmla="*/ 175807 w 351613"/>
                <a:gd name="connsiteY5" fmla="*/ 323854 h 351613"/>
                <a:gd name="connsiteX6" fmla="*/ 27759 w 351613"/>
                <a:gd name="connsiteY6" fmla="*/ 175807 h 351613"/>
                <a:gd name="connsiteX7" fmla="*/ 175807 w 351613"/>
                <a:gd name="connsiteY7" fmla="*/ 27759 h 351613"/>
                <a:gd name="connsiteX8" fmla="*/ 251218 w 351613"/>
                <a:gd name="connsiteY8" fmla="*/ 48578 h 351613"/>
                <a:gd name="connsiteX9" fmla="*/ 250293 w 351613"/>
                <a:gd name="connsiteY9" fmla="*/ 39325 h 351613"/>
                <a:gd name="connsiteX10" fmla="*/ 248905 w 351613"/>
                <a:gd name="connsiteY10" fmla="*/ 30072 h 351613"/>
                <a:gd name="connsiteX11" fmla="*/ 255382 w 351613"/>
                <a:gd name="connsiteY11" fmla="*/ 23595 h 351613"/>
                <a:gd name="connsiteX12" fmla="*/ 258621 w 351613"/>
                <a:gd name="connsiteY12" fmla="*/ 20357 h 351613"/>
                <a:gd name="connsiteX13" fmla="*/ 175807 w 351613"/>
                <a:gd name="connsiteY13" fmla="*/ 0 h 351613"/>
                <a:gd name="connsiteX14" fmla="*/ 0 w 351613"/>
                <a:gd name="connsiteY14" fmla="*/ 175807 h 351613"/>
                <a:gd name="connsiteX15" fmla="*/ 175807 w 351613"/>
                <a:gd name="connsiteY15" fmla="*/ 351613 h 351613"/>
                <a:gd name="connsiteX16" fmla="*/ 351613 w 351613"/>
                <a:gd name="connsiteY16" fmla="*/ 175807 h 351613"/>
                <a:gd name="connsiteX17" fmla="*/ 330794 w 351613"/>
                <a:gd name="connsiteY17" fmla="*/ 93455 h 351613"/>
                <a:gd name="connsiteX18" fmla="*/ 327555 w 351613"/>
                <a:gd name="connsiteY18" fmla="*/ 96231 h 351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1613" h="351613">
                  <a:moveTo>
                    <a:pt x="327555" y="96231"/>
                  </a:moveTo>
                  <a:lnTo>
                    <a:pt x="321541" y="102708"/>
                  </a:lnTo>
                  <a:lnTo>
                    <a:pt x="312751" y="101783"/>
                  </a:lnTo>
                  <a:lnTo>
                    <a:pt x="303035" y="100395"/>
                  </a:lnTo>
                  <a:cubicBezTo>
                    <a:pt x="315989" y="122602"/>
                    <a:pt x="323854" y="148048"/>
                    <a:pt x="323854" y="175807"/>
                  </a:cubicBezTo>
                  <a:cubicBezTo>
                    <a:pt x="323854" y="257233"/>
                    <a:pt x="257233" y="323854"/>
                    <a:pt x="175807" y="323854"/>
                  </a:cubicBezTo>
                  <a:cubicBezTo>
                    <a:pt x="94380" y="323854"/>
                    <a:pt x="27759" y="257233"/>
                    <a:pt x="27759" y="175807"/>
                  </a:cubicBezTo>
                  <a:cubicBezTo>
                    <a:pt x="27759" y="94380"/>
                    <a:pt x="94380" y="27759"/>
                    <a:pt x="175807" y="27759"/>
                  </a:cubicBezTo>
                  <a:cubicBezTo>
                    <a:pt x="203103" y="27759"/>
                    <a:pt x="229011" y="35161"/>
                    <a:pt x="251218" y="48578"/>
                  </a:cubicBezTo>
                  <a:lnTo>
                    <a:pt x="250293" y="39325"/>
                  </a:lnTo>
                  <a:lnTo>
                    <a:pt x="248905" y="30072"/>
                  </a:lnTo>
                  <a:lnTo>
                    <a:pt x="255382" y="23595"/>
                  </a:lnTo>
                  <a:lnTo>
                    <a:pt x="258621" y="20357"/>
                  </a:lnTo>
                  <a:cubicBezTo>
                    <a:pt x="233638" y="7402"/>
                    <a:pt x="205879" y="0"/>
                    <a:pt x="175807" y="0"/>
                  </a:cubicBezTo>
                  <a:cubicBezTo>
                    <a:pt x="78650" y="0"/>
                    <a:pt x="0" y="78650"/>
                    <a:pt x="0" y="175807"/>
                  </a:cubicBezTo>
                  <a:cubicBezTo>
                    <a:pt x="0" y="272963"/>
                    <a:pt x="78650" y="351613"/>
                    <a:pt x="175807" y="351613"/>
                  </a:cubicBezTo>
                  <a:cubicBezTo>
                    <a:pt x="272963" y="351613"/>
                    <a:pt x="351613" y="272963"/>
                    <a:pt x="351613" y="175807"/>
                  </a:cubicBezTo>
                  <a:cubicBezTo>
                    <a:pt x="351613" y="145734"/>
                    <a:pt x="344211" y="117975"/>
                    <a:pt x="330794" y="93455"/>
                  </a:cubicBezTo>
                  <a:lnTo>
                    <a:pt x="327555" y="96231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574C904-9227-4830-B28C-56C375103919}"/>
                </a:ext>
              </a:extLst>
            </p:cNvPr>
            <p:cNvSpPr/>
            <p:nvPr/>
          </p:nvSpPr>
          <p:spPr>
            <a:xfrm>
              <a:off x="6635207" y="3832838"/>
              <a:ext cx="222071" cy="222071"/>
            </a:xfrm>
            <a:custGeom>
              <a:avLst/>
              <a:gdLst>
                <a:gd name="connsiteX0" fmla="*/ 188298 w 222071"/>
                <a:gd name="connsiteY0" fmla="*/ 79576 h 222071"/>
                <a:gd name="connsiteX1" fmla="*/ 194313 w 222071"/>
                <a:gd name="connsiteY1" fmla="*/ 111036 h 222071"/>
                <a:gd name="connsiteX2" fmla="*/ 111036 w 222071"/>
                <a:gd name="connsiteY2" fmla="*/ 194313 h 222071"/>
                <a:gd name="connsiteX3" fmla="*/ 27759 w 222071"/>
                <a:gd name="connsiteY3" fmla="*/ 111036 h 222071"/>
                <a:gd name="connsiteX4" fmla="*/ 111036 w 222071"/>
                <a:gd name="connsiteY4" fmla="*/ 27759 h 222071"/>
                <a:gd name="connsiteX5" fmla="*/ 142496 w 222071"/>
                <a:gd name="connsiteY5" fmla="*/ 33773 h 222071"/>
                <a:gd name="connsiteX6" fmla="*/ 163315 w 222071"/>
                <a:gd name="connsiteY6" fmla="*/ 12954 h 222071"/>
                <a:gd name="connsiteX7" fmla="*/ 111036 w 222071"/>
                <a:gd name="connsiteY7" fmla="*/ 0 h 222071"/>
                <a:gd name="connsiteX8" fmla="*/ 0 w 222071"/>
                <a:gd name="connsiteY8" fmla="*/ 111036 h 222071"/>
                <a:gd name="connsiteX9" fmla="*/ 111036 w 222071"/>
                <a:gd name="connsiteY9" fmla="*/ 222072 h 222071"/>
                <a:gd name="connsiteX10" fmla="*/ 222072 w 222071"/>
                <a:gd name="connsiteY10" fmla="*/ 111036 h 222071"/>
                <a:gd name="connsiteX11" fmla="*/ 209117 w 222071"/>
                <a:gd name="connsiteY11" fmla="*/ 58756 h 222071"/>
                <a:gd name="connsiteX12" fmla="*/ 188298 w 222071"/>
                <a:gd name="connsiteY12" fmla="*/ 79576 h 222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2071" h="222071">
                  <a:moveTo>
                    <a:pt x="188298" y="79576"/>
                  </a:moveTo>
                  <a:cubicBezTo>
                    <a:pt x="192462" y="89291"/>
                    <a:pt x="194313" y="99932"/>
                    <a:pt x="194313" y="111036"/>
                  </a:cubicBezTo>
                  <a:cubicBezTo>
                    <a:pt x="194313" y="156838"/>
                    <a:pt x="156838" y="194313"/>
                    <a:pt x="111036" y="194313"/>
                  </a:cubicBezTo>
                  <a:cubicBezTo>
                    <a:pt x="65233" y="194313"/>
                    <a:pt x="27759" y="156838"/>
                    <a:pt x="27759" y="111036"/>
                  </a:cubicBezTo>
                  <a:cubicBezTo>
                    <a:pt x="27759" y="65233"/>
                    <a:pt x="65233" y="27759"/>
                    <a:pt x="111036" y="27759"/>
                  </a:cubicBezTo>
                  <a:cubicBezTo>
                    <a:pt x="122139" y="27759"/>
                    <a:pt x="132780" y="30072"/>
                    <a:pt x="142496" y="33773"/>
                  </a:cubicBezTo>
                  <a:lnTo>
                    <a:pt x="163315" y="12954"/>
                  </a:lnTo>
                  <a:cubicBezTo>
                    <a:pt x="147585" y="4626"/>
                    <a:pt x="130004" y="0"/>
                    <a:pt x="111036" y="0"/>
                  </a:cubicBezTo>
                  <a:cubicBezTo>
                    <a:pt x="49966" y="0"/>
                    <a:pt x="0" y="49966"/>
                    <a:pt x="0" y="111036"/>
                  </a:cubicBezTo>
                  <a:cubicBezTo>
                    <a:pt x="0" y="172105"/>
                    <a:pt x="49966" y="222072"/>
                    <a:pt x="111036" y="222072"/>
                  </a:cubicBezTo>
                  <a:cubicBezTo>
                    <a:pt x="172105" y="222072"/>
                    <a:pt x="222072" y="172105"/>
                    <a:pt x="222072" y="111036"/>
                  </a:cubicBezTo>
                  <a:cubicBezTo>
                    <a:pt x="222072" y="92067"/>
                    <a:pt x="217445" y="74486"/>
                    <a:pt x="209117" y="58756"/>
                  </a:cubicBezTo>
                  <a:lnTo>
                    <a:pt x="188298" y="7957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18" descr="Head with gears">
            <a:extLst>
              <a:ext uri="{FF2B5EF4-FFF2-40B4-BE49-F238E27FC236}">
                <a16:creationId xmlns:a16="http://schemas.microsoft.com/office/drawing/2014/main" id="{5BD8E910-5A32-40DB-BF4A-528B58F6FFFB}"/>
              </a:ext>
            </a:extLst>
          </p:cNvPr>
          <p:cNvGrpSpPr/>
          <p:nvPr/>
        </p:nvGrpSpPr>
        <p:grpSpPr>
          <a:xfrm>
            <a:off x="5595733" y="1755551"/>
            <a:ext cx="444143" cy="444143"/>
            <a:chOff x="5595733" y="1755551"/>
            <a:chExt cx="444143" cy="444143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7E71135-D5AE-4169-9184-D20640FE4B71}"/>
                </a:ext>
              </a:extLst>
            </p:cNvPr>
            <p:cNvSpPr/>
            <p:nvPr/>
          </p:nvSpPr>
          <p:spPr>
            <a:xfrm>
              <a:off x="5794209" y="1846692"/>
              <a:ext cx="38862" cy="38862"/>
            </a:xfrm>
            <a:custGeom>
              <a:avLst/>
              <a:gdLst>
                <a:gd name="connsiteX0" fmla="*/ 19431 w 38862"/>
                <a:gd name="connsiteY0" fmla="*/ 0 h 38862"/>
                <a:gd name="connsiteX1" fmla="*/ 0 w 38862"/>
                <a:gd name="connsiteY1" fmla="*/ 19431 h 38862"/>
                <a:gd name="connsiteX2" fmla="*/ 19431 w 38862"/>
                <a:gd name="connsiteY2" fmla="*/ 38863 h 38862"/>
                <a:gd name="connsiteX3" fmla="*/ 38863 w 38862"/>
                <a:gd name="connsiteY3" fmla="*/ 19431 h 38862"/>
                <a:gd name="connsiteX4" fmla="*/ 19431 w 38862"/>
                <a:gd name="connsiteY4" fmla="*/ 0 h 38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862" h="38862">
                  <a:moveTo>
                    <a:pt x="19431" y="0"/>
                  </a:moveTo>
                  <a:cubicBezTo>
                    <a:pt x="8790" y="0"/>
                    <a:pt x="0" y="8790"/>
                    <a:pt x="0" y="19431"/>
                  </a:cubicBezTo>
                  <a:cubicBezTo>
                    <a:pt x="0" y="30072"/>
                    <a:pt x="8790" y="38863"/>
                    <a:pt x="19431" y="38863"/>
                  </a:cubicBezTo>
                  <a:cubicBezTo>
                    <a:pt x="30072" y="38863"/>
                    <a:pt x="38863" y="30072"/>
                    <a:pt x="38863" y="19431"/>
                  </a:cubicBezTo>
                  <a:cubicBezTo>
                    <a:pt x="38863" y="8790"/>
                    <a:pt x="30072" y="0"/>
                    <a:pt x="19431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0F4518EC-A2B1-4B32-9E0F-F09C85E1FA0A}"/>
                </a:ext>
              </a:extLst>
            </p:cNvPr>
            <p:cNvSpPr/>
            <p:nvPr/>
          </p:nvSpPr>
          <p:spPr>
            <a:xfrm>
              <a:off x="5735915" y="1940610"/>
              <a:ext cx="38862" cy="38862"/>
            </a:xfrm>
            <a:custGeom>
              <a:avLst/>
              <a:gdLst>
                <a:gd name="connsiteX0" fmla="*/ 38863 w 38862"/>
                <a:gd name="connsiteY0" fmla="*/ 19431 h 38862"/>
                <a:gd name="connsiteX1" fmla="*/ 19431 w 38862"/>
                <a:gd name="connsiteY1" fmla="*/ 38863 h 38862"/>
                <a:gd name="connsiteX2" fmla="*/ 0 w 38862"/>
                <a:gd name="connsiteY2" fmla="*/ 19431 h 38862"/>
                <a:gd name="connsiteX3" fmla="*/ 19431 w 38862"/>
                <a:gd name="connsiteY3" fmla="*/ 0 h 38862"/>
                <a:gd name="connsiteX4" fmla="*/ 38863 w 38862"/>
                <a:gd name="connsiteY4" fmla="*/ 19431 h 38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862" h="38862">
                  <a:moveTo>
                    <a:pt x="38863" y="19431"/>
                  </a:moveTo>
                  <a:cubicBezTo>
                    <a:pt x="38863" y="30163"/>
                    <a:pt x="30163" y="38863"/>
                    <a:pt x="19431" y="38863"/>
                  </a:cubicBezTo>
                  <a:cubicBezTo>
                    <a:pt x="8700" y="38863"/>
                    <a:pt x="0" y="30163"/>
                    <a:pt x="0" y="19431"/>
                  </a:cubicBezTo>
                  <a:cubicBezTo>
                    <a:pt x="0" y="8700"/>
                    <a:pt x="8700" y="0"/>
                    <a:pt x="19431" y="0"/>
                  </a:cubicBezTo>
                  <a:cubicBezTo>
                    <a:pt x="30163" y="0"/>
                    <a:pt x="38863" y="8700"/>
                    <a:pt x="38863" y="19431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4FAEB11-E956-4654-865C-988E1D701EC2}"/>
                </a:ext>
              </a:extLst>
            </p:cNvPr>
            <p:cNvSpPr/>
            <p:nvPr/>
          </p:nvSpPr>
          <p:spPr>
            <a:xfrm>
              <a:off x="5660410" y="1781459"/>
              <a:ext cx="314740" cy="373357"/>
            </a:xfrm>
            <a:custGeom>
              <a:avLst/>
              <a:gdLst>
                <a:gd name="connsiteX0" fmla="*/ 208285 w 314740"/>
                <a:gd name="connsiteY0" fmla="*/ 91142 h 373357"/>
                <a:gd name="connsiteX1" fmla="*/ 196719 w 314740"/>
                <a:gd name="connsiteY1" fmla="*/ 96694 h 373357"/>
                <a:gd name="connsiteX2" fmla="*/ 192092 w 314740"/>
                <a:gd name="connsiteY2" fmla="*/ 106872 h 373357"/>
                <a:gd name="connsiteX3" fmla="*/ 196256 w 314740"/>
                <a:gd name="connsiteY3" fmla="*/ 118901 h 373357"/>
                <a:gd name="connsiteX4" fmla="*/ 187003 w 314740"/>
                <a:gd name="connsiteY4" fmla="*/ 128154 h 373357"/>
                <a:gd name="connsiteX5" fmla="*/ 174974 w 314740"/>
                <a:gd name="connsiteY5" fmla="*/ 123990 h 373357"/>
                <a:gd name="connsiteX6" fmla="*/ 164796 w 314740"/>
                <a:gd name="connsiteY6" fmla="*/ 128154 h 373357"/>
                <a:gd name="connsiteX7" fmla="*/ 159244 w 314740"/>
                <a:gd name="connsiteY7" fmla="*/ 139257 h 373357"/>
                <a:gd name="connsiteX8" fmla="*/ 146290 w 314740"/>
                <a:gd name="connsiteY8" fmla="*/ 139257 h 373357"/>
                <a:gd name="connsiteX9" fmla="*/ 140738 w 314740"/>
                <a:gd name="connsiteY9" fmla="*/ 127691 h 373357"/>
                <a:gd name="connsiteX10" fmla="*/ 130560 w 314740"/>
                <a:gd name="connsiteY10" fmla="*/ 123527 h 373357"/>
                <a:gd name="connsiteX11" fmla="*/ 118531 w 314740"/>
                <a:gd name="connsiteY11" fmla="*/ 127691 h 373357"/>
                <a:gd name="connsiteX12" fmla="*/ 109278 w 314740"/>
                <a:gd name="connsiteY12" fmla="*/ 118438 h 373357"/>
                <a:gd name="connsiteX13" fmla="*/ 113442 w 314740"/>
                <a:gd name="connsiteY13" fmla="*/ 106409 h 373357"/>
                <a:gd name="connsiteX14" fmla="*/ 109278 w 314740"/>
                <a:gd name="connsiteY14" fmla="*/ 96231 h 373357"/>
                <a:gd name="connsiteX15" fmla="*/ 97712 w 314740"/>
                <a:gd name="connsiteY15" fmla="*/ 90679 h 373357"/>
                <a:gd name="connsiteX16" fmla="*/ 97712 w 314740"/>
                <a:gd name="connsiteY16" fmla="*/ 77725 h 373357"/>
                <a:gd name="connsiteX17" fmla="*/ 109278 w 314740"/>
                <a:gd name="connsiteY17" fmla="*/ 72173 h 373357"/>
                <a:gd name="connsiteX18" fmla="*/ 113442 w 314740"/>
                <a:gd name="connsiteY18" fmla="*/ 61995 h 373357"/>
                <a:gd name="connsiteX19" fmla="*/ 109741 w 314740"/>
                <a:gd name="connsiteY19" fmla="*/ 49966 h 373357"/>
                <a:gd name="connsiteX20" fmla="*/ 118994 w 314740"/>
                <a:gd name="connsiteY20" fmla="*/ 40713 h 373357"/>
                <a:gd name="connsiteX21" fmla="*/ 131023 w 314740"/>
                <a:gd name="connsiteY21" fmla="*/ 44877 h 373357"/>
                <a:gd name="connsiteX22" fmla="*/ 141201 w 314740"/>
                <a:gd name="connsiteY22" fmla="*/ 40713 h 373357"/>
                <a:gd name="connsiteX23" fmla="*/ 146753 w 314740"/>
                <a:gd name="connsiteY23" fmla="*/ 29147 h 373357"/>
                <a:gd name="connsiteX24" fmla="*/ 159707 w 314740"/>
                <a:gd name="connsiteY24" fmla="*/ 29147 h 373357"/>
                <a:gd name="connsiteX25" fmla="*/ 165259 w 314740"/>
                <a:gd name="connsiteY25" fmla="*/ 40250 h 373357"/>
                <a:gd name="connsiteX26" fmla="*/ 175437 w 314740"/>
                <a:gd name="connsiteY26" fmla="*/ 44414 h 373357"/>
                <a:gd name="connsiteX27" fmla="*/ 187466 w 314740"/>
                <a:gd name="connsiteY27" fmla="*/ 40250 h 373357"/>
                <a:gd name="connsiteX28" fmla="*/ 196719 w 314740"/>
                <a:gd name="connsiteY28" fmla="*/ 49503 h 373357"/>
                <a:gd name="connsiteX29" fmla="*/ 192555 w 314740"/>
                <a:gd name="connsiteY29" fmla="*/ 61532 h 373357"/>
                <a:gd name="connsiteX30" fmla="*/ 196719 w 314740"/>
                <a:gd name="connsiteY30" fmla="*/ 71711 h 373357"/>
                <a:gd name="connsiteX31" fmla="*/ 208285 w 314740"/>
                <a:gd name="connsiteY31" fmla="*/ 77262 h 373357"/>
                <a:gd name="connsiteX32" fmla="*/ 208285 w 314740"/>
                <a:gd name="connsiteY32" fmla="*/ 91142 h 373357"/>
                <a:gd name="connsiteX33" fmla="*/ 149991 w 314740"/>
                <a:gd name="connsiteY33" fmla="*/ 185060 h 373357"/>
                <a:gd name="connsiteX34" fmla="*/ 138425 w 314740"/>
                <a:gd name="connsiteY34" fmla="*/ 190611 h 373357"/>
                <a:gd name="connsiteX35" fmla="*/ 134261 w 314740"/>
                <a:gd name="connsiteY35" fmla="*/ 200790 h 373357"/>
                <a:gd name="connsiteX36" fmla="*/ 137962 w 314740"/>
                <a:gd name="connsiteY36" fmla="*/ 212819 h 373357"/>
                <a:gd name="connsiteX37" fmla="*/ 128709 w 314740"/>
                <a:gd name="connsiteY37" fmla="*/ 222072 h 373357"/>
                <a:gd name="connsiteX38" fmla="*/ 116680 w 314740"/>
                <a:gd name="connsiteY38" fmla="*/ 217908 h 373357"/>
                <a:gd name="connsiteX39" fmla="*/ 106502 w 314740"/>
                <a:gd name="connsiteY39" fmla="*/ 222072 h 373357"/>
                <a:gd name="connsiteX40" fmla="*/ 101413 w 314740"/>
                <a:gd name="connsiteY40" fmla="*/ 233175 h 373357"/>
                <a:gd name="connsiteX41" fmla="*/ 88459 w 314740"/>
                <a:gd name="connsiteY41" fmla="*/ 233175 h 373357"/>
                <a:gd name="connsiteX42" fmla="*/ 82907 w 314740"/>
                <a:gd name="connsiteY42" fmla="*/ 221609 h 373357"/>
                <a:gd name="connsiteX43" fmla="*/ 72729 w 314740"/>
                <a:gd name="connsiteY43" fmla="*/ 217445 h 373357"/>
                <a:gd name="connsiteX44" fmla="*/ 60700 w 314740"/>
                <a:gd name="connsiteY44" fmla="*/ 221146 h 373357"/>
                <a:gd name="connsiteX45" fmla="*/ 51447 w 314740"/>
                <a:gd name="connsiteY45" fmla="*/ 211893 h 373357"/>
                <a:gd name="connsiteX46" fmla="*/ 55611 w 314740"/>
                <a:gd name="connsiteY46" fmla="*/ 199864 h 373357"/>
                <a:gd name="connsiteX47" fmla="*/ 51447 w 314740"/>
                <a:gd name="connsiteY47" fmla="*/ 189686 h 373357"/>
                <a:gd name="connsiteX48" fmla="*/ 39881 w 314740"/>
                <a:gd name="connsiteY48" fmla="*/ 184134 h 373357"/>
                <a:gd name="connsiteX49" fmla="*/ 39881 w 314740"/>
                <a:gd name="connsiteY49" fmla="*/ 171180 h 373357"/>
                <a:gd name="connsiteX50" fmla="*/ 51447 w 314740"/>
                <a:gd name="connsiteY50" fmla="*/ 165628 h 373357"/>
                <a:gd name="connsiteX51" fmla="*/ 55611 w 314740"/>
                <a:gd name="connsiteY51" fmla="*/ 155450 h 373357"/>
                <a:gd name="connsiteX52" fmla="*/ 51447 w 314740"/>
                <a:gd name="connsiteY52" fmla="*/ 143421 h 373357"/>
                <a:gd name="connsiteX53" fmla="*/ 60700 w 314740"/>
                <a:gd name="connsiteY53" fmla="*/ 134168 h 373357"/>
                <a:gd name="connsiteX54" fmla="*/ 72729 w 314740"/>
                <a:gd name="connsiteY54" fmla="*/ 138332 h 373357"/>
                <a:gd name="connsiteX55" fmla="*/ 82907 w 314740"/>
                <a:gd name="connsiteY55" fmla="*/ 134168 h 373357"/>
                <a:gd name="connsiteX56" fmla="*/ 88459 w 314740"/>
                <a:gd name="connsiteY56" fmla="*/ 122602 h 373357"/>
                <a:gd name="connsiteX57" fmla="*/ 101876 w 314740"/>
                <a:gd name="connsiteY57" fmla="*/ 122602 h 373357"/>
                <a:gd name="connsiteX58" fmla="*/ 107427 w 314740"/>
                <a:gd name="connsiteY58" fmla="*/ 134168 h 373357"/>
                <a:gd name="connsiteX59" fmla="*/ 117606 w 314740"/>
                <a:gd name="connsiteY59" fmla="*/ 138332 h 373357"/>
                <a:gd name="connsiteX60" fmla="*/ 129635 w 314740"/>
                <a:gd name="connsiteY60" fmla="*/ 134168 h 373357"/>
                <a:gd name="connsiteX61" fmla="*/ 138888 w 314740"/>
                <a:gd name="connsiteY61" fmla="*/ 143421 h 373357"/>
                <a:gd name="connsiteX62" fmla="*/ 134724 w 314740"/>
                <a:gd name="connsiteY62" fmla="*/ 155450 h 373357"/>
                <a:gd name="connsiteX63" fmla="*/ 138888 w 314740"/>
                <a:gd name="connsiteY63" fmla="*/ 165628 h 373357"/>
                <a:gd name="connsiteX64" fmla="*/ 150454 w 314740"/>
                <a:gd name="connsiteY64" fmla="*/ 171180 h 373357"/>
                <a:gd name="connsiteX65" fmla="*/ 149991 w 314740"/>
                <a:gd name="connsiteY65" fmla="*/ 185060 h 373357"/>
                <a:gd name="connsiteX66" fmla="*/ 149991 w 314740"/>
                <a:gd name="connsiteY66" fmla="*/ 185060 h 373357"/>
                <a:gd name="connsiteX67" fmla="*/ 310068 w 314740"/>
                <a:gd name="connsiteY67" fmla="*/ 202178 h 373357"/>
                <a:gd name="connsiteX68" fmla="*/ 278145 w 314740"/>
                <a:gd name="connsiteY68" fmla="*/ 146660 h 373357"/>
                <a:gd name="connsiteX69" fmla="*/ 278145 w 314740"/>
                <a:gd name="connsiteY69" fmla="*/ 144346 h 373357"/>
                <a:gd name="connsiteX70" fmla="*/ 210136 w 314740"/>
                <a:gd name="connsiteY70" fmla="*/ 19431 h 373357"/>
                <a:gd name="connsiteX71" fmla="*/ 68102 w 314740"/>
                <a:gd name="connsiteY71" fmla="*/ 19431 h 373357"/>
                <a:gd name="connsiteX72" fmla="*/ 93 w 314740"/>
                <a:gd name="connsiteY72" fmla="*/ 144346 h 373357"/>
                <a:gd name="connsiteX73" fmla="*/ 54685 w 314740"/>
                <a:gd name="connsiteY73" fmla="*/ 256308 h 373357"/>
                <a:gd name="connsiteX74" fmla="*/ 54685 w 314740"/>
                <a:gd name="connsiteY74" fmla="*/ 373358 h 373357"/>
                <a:gd name="connsiteX75" fmla="*/ 200883 w 314740"/>
                <a:gd name="connsiteY75" fmla="*/ 373358 h 373357"/>
                <a:gd name="connsiteX76" fmla="*/ 200883 w 314740"/>
                <a:gd name="connsiteY76" fmla="*/ 317840 h 373357"/>
                <a:gd name="connsiteX77" fmla="*/ 223552 w 314740"/>
                <a:gd name="connsiteY77" fmla="*/ 317840 h 373357"/>
                <a:gd name="connsiteX78" fmla="*/ 262415 w 314740"/>
                <a:gd name="connsiteY78" fmla="*/ 301647 h 373357"/>
                <a:gd name="connsiteX79" fmla="*/ 278145 w 314740"/>
                <a:gd name="connsiteY79" fmla="*/ 262322 h 373357"/>
                <a:gd name="connsiteX80" fmla="*/ 278145 w 314740"/>
                <a:gd name="connsiteY80" fmla="*/ 234563 h 373357"/>
                <a:gd name="connsiteX81" fmla="*/ 298501 w 314740"/>
                <a:gd name="connsiteY81" fmla="*/ 234563 h 373357"/>
                <a:gd name="connsiteX82" fmla="*/ 310068 w 314740"/>
                <a:gd name="connsiteY82" fmla="*/ 202178 h 373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14740" h="373357">
                  <a:moveTo>
                    <a:pt x="208285" y="91142"/>
                  </a:moveTo>
                  <a:lnTo>
                    <a:pt x="196719" y="96694"/>
                  </a:lnTo>
                  <a:cubicBezTo>
                    <a:pt x="195793" y="100395"/>
                    <a:pt x="193943" y="103633"/>
                    <a:pt x="192092" y="106872"/>
                  </a:cubicBezTo>
                  <a:lnTo>
                    <a:pt x="196256" y="118901"/>
                  </a:lnTo>
                  <a:lnTo>
                    <a:pt x="187003" y="128154"/>
                  </a:lnTo>
                  <a:lnTo>
                    <a:pt x="174974" y="123990"/>
                  </a:lnTo>
                  <a:cubicBezTo>
                    <a:pt x="171736" y="125841"/>
                    <a:pt x="168497" y="127228"/>
                    <a:pt x="164796" y="128154"/>
                  </a:cubicBezTo>
                  <a:lnTo>
                    <a:pt x="159244" y="139257"/>
                  </a:lnTo>
                  <a:lnTo>
                    <a:pt x="146290" y="139257"/>
                  </a:lnTo>
                  <a:lnTo>
                    <a:pt x="140738" y="127691"/>
                  </a:lnTo>
                  <a:cubicBezTo>
                    <a:pt x="137037" y="126766"/>
                    <a:pt x="133798" y="125378"/>
                    <a:pt x="130560" y="123527"/>
                  </a:cubicBezTo>
                  <a:lnTo>
                    <a:pt x="118531" y="127691"/>
                  </a:lnTo>
                  <a:lnTo>
                    <a:pt x="109278" y="118438"/>
                  </a:lnTo>
                  <a:lnTo>
                    <a:pt x="113442" y="106409"/>
                  </a:lnTo>
                  <a:cubicBezTo>
                    <a:pt x="111591" y="103171"/>
                    <a:pt x="110203" y="99932"/>
                    <a:pt x="109278" y="96231"/>
                  </a:cubicBezTo>
                  <a:lnTo>
                    <a:pt x="97712" y="90679"/>
                  </a:lnTo>
                  <a:lnTo>
                    <a:pt x="97712" y="77725"/>
                  </a:lnTo>
                  <a:lnTo>
                    <a:pt x="109278" y="72173"/>
                  </a:lnTo>
                  <a:cubicBezTo>
                    <a:pt x="110203" y="68472"/>
                    <a:pt x="111591" y="65234"/>
                    <a:pt x="113442" y="61995"/>
                  </a:cubicBezTo>
                  <a:lnTo>
                    <a:pt x="109741" y="49966"/>
                  </a:lnTo>
                  <a:lnTo>
                    <a:pt x="118994" y="40713"/>
                  </a:lnTo>
                  <a:lnTo>
                    <a:pt x="131023" y="44877"/>
                  </a:lnTo>
                  <a:cubicBezTo>
                    <a:pt x="134261" y="43026"/>
                    <a:pt x="137500" y="41638"/>
                    <a:pt x="141201" y="40713"/>
                  </a:cubicBezTo>
                  <a:lnTo>
                    <a:pt x="146753" y="29147"/>
                  </a:lnTo>
                  <a:lnTo>
                    <a:pt x="159707" y="29147"/>
                  </a:lnTo>
                  <a:lnTo>
                    <a:pt x="165259" y="40250"/>
                  </a:lnTo>
                  <a:cubicBezTo>
                    <a:pt x="168960" y="41176"/>
                    <a:pt x="172198" y="42564"/>
                    <a:pt x="175437" y="44414"/>
                  </a:cubicBezTo>
                  <a:lnTo>
                    <a:pt x="187466" y="40250"/>
                  </a:lnTo>
                  <a:lnTo>
                    <a:pt x="196719" y="49503"/>
                  </a:lnTo>
                  <a:lnTo>
                    <a:pt x="192555" y="61532"/>
                  </a:lnTo>
                  <a:cubicBezTo>
                    <a:pt x="194405" y="64771"/>
                    <a:pt x="195793" y="68009"/>
                    <a:pt x="196719" y="71711"/>
                  </a:cubicBezTo>
                  <a:lnTo>
                    <a:pt x="208285" y="77262"/>
                  </a:lnTo>
                  <a:lnTo>
                    <a:pt x="208285" y="91142"/>
                  </a:lnTo>
                  <a:close/>
                  <a:moveTo>
                    <a:pt x="149991" y="185060"/>
                  </a:moveTo>
                  <a:lnTo>
                    <a:pt x="138425" y="190611"/>
                  </a:lnTo>
                  <a:cubicBezTo>
                    <a:pt x="137500" y="194313"/>
                    <a:pt x="136112" y="197551"/>
                    <a:pt x="134261" y="200790"/>
                  </a:cubicBezTo>
                  <a:lnTo>
                    <a:pt x="137962" y="212819"/>
                  </a:lnTo>
                  <a:lnTo>
                    <a:pt x="128709" y="222072"/>
                  </a:lnTo>
                  <a:lnTo>
                    <a:pt x="116680" y="217908"/>
                  </a:lnTo>
                  <a:cubicBezTo>
                    <a:pt x="113442" y="219758"/>
                    <a:pt x="110203" y="221146"/>
                    <a:pt x="106502" y="222072"/>
                  </a:cubicBezTo>
                  <a:lnTo>
                    <a:pt x="101413" y="233175"/>
                  </a:lnTo>
                  <a:lnTo>
                    <a:pt x="88459" y="233175"/>
                  </a:lnTo>
                  <a:lnTo>
                    <a:pt x="82907" y="221609"/>
                  </a:lnTo>
                  <a:cubicBezTo>
                    <a:pt x="79206" y="220684"/>
                    <a:pt x="75967" y="219296"/>
                    <a:pt x="72729" y="217445"/>
                  </a:cubicBezTo>
                  <a:lnTo>
                    <a:pt x="60700" y="221146"/>
                  </a:lnTo>
                  <a:lnTo>
                    <a:pt x="51447" y="211893"/>
                  </a:lnTo>
                  <a:lnTo>
                    <a:pt x="55611" y="199864"/>
                  </a:lnTo>
                  <a:cubicBezTo>
                    <a:pt x="53760" y="196626"/>
                    <a:pt x="52372" y="193387"/>
                    <a:pt x="51447" y="189686"/>
                  </a:cubicBezTo>
                  <a:lnTo>
                    <a:pt x="39881" y="184134"/>
                  </a:lnTo>
                  <a:lnTo>
                    <a:pt x="39881" y="171180"/>
                  </a:lnTo>
                  <a:lnTo>
                    <a:pt x="51447" y="165628"/>
                  </a:lnTo>
                  <a:cubicBezTo>
                    <a:pt x="52372" y="161927"/>
                    <a:pt x="53760" y="158689"/>
                    <a:pt x="55611" y="155450"/>
                  </a:cubicBezTo>
                  <a:lnTo>
                    <a:pt x="51447" y="143421"/>
                  </a:lnTo>
                  <a:lnTo>
                    <a:pt x="60700" y="134168"/>
                  </a:lnTo>
                  <a:lnTo>
                    <a:pt x="72729" y="138332"/>
                  </a:lnTo>
                  <a:cubicBezTo>
                    <a:pt x="75967" y="136481"/>
                    <a:pt x="79206" y="135094"/>
                    <a:pt x="82907" y="134168"/>
                  </a:cubicBezTo>
                  <a:lnTo>
                    <a:pt x="88459" y="122602"/>
                  </a:lnTo>
                  <a:lnTo>
                    <a:pt x="101876" y="122602"/>
                  </a:lnTo>
                  <a:lnTo>
                    <a:pt x="107427" y="134168"/>
                  </a:lnTo>
                  <a:cubicBezTo>
                    <a:pt x="111129" y="135094"/>
                    <a:pt x="114367" y="136481"/>
                    <a:pt x="117606" y="138332"/>
                  </a:cubicBezTo>
                  <a:lnTo>
                    <a:pt x="129635" y="134168"/>
                  </a:lnTo>
                  <a:lnTo>
                    <a:pt x="138888" y="143421"/>
                  </a:lnTo>
                  <a:lnTo>
                    <a:pt x="134724" y="155450"/>
                  </a:lnTo>
                  <a:cubicBezTo>
                    <a:pt x="136574" y="158689"/>
                    <a:pt x="137962" y="161927"/>
                    <a:pt x="138888" y="165628"/>
                  </a:cubicBezTo>
                  <a:lnTo>
                    <a:pt x="150454" y="171180"/>
                  </a:lnTo>
                  <a:lnTo>
                    <a:pt x="149991" y="185060"/>
                  </a:lnTo>
                  <a:lnTo>
                    <a:pt x="149991" y="185060"/>
                  </a:lnTo>
                  <a:close/>
                  <a:moveTo>
                    <a:pt x="310068" y="202178"/>
                  </a:moveTo>
                  <a:lnTo>
                    <a:pt x="278145" y="146660"/>
                  </a:lnTo>
                  <a:lnTo>
                    <a:pt x="278145" y="144346"/>
                  </a:lnTo>
                  <a:cubicBezTo>
                    <a:pt x="279996" y="93455"/>
                    <a:pt x="254087" y="45802"/>
                    <a:pt x="210136" y="19431"/>
                  </a:cubicBezTo>
                  <a:cubicBezTo>
                    <a:pt x="166184" y="-6477"/>
                    <a:pt x="112054" y="-6477"/>
                    <a:pt x="68102" y="19431"/>
                  </a:cubicBezTo>
                  <a:cubicBezTo>
                    <a:pt x="24151" y="45340"/>
                    <a:pt x="-1758" y="93455"/>
                    <a:pt x="93" y="144346"/>
                  </a:cubicBezTo>
                  <a:cubicBezTo>
                    <a:pt x="93" y="188298"/>
                    <a:pt x="19987" y="229474"/>
                    <a:pt x="54685" y="256308"/>
                  </a:cubicBezTo>
                  <a:lnTo>
                    <a:pt x="54685" y="373358"/>
                  </a:lnTo>
                  <a:lnTo>
                    <a:pt x="200883" y="373358"/>
                  </a:lnTo>
                  <a:lnTo>
                    <a:pt x="200883" y="317840"/>
                  </a:lnTo>
                  <a:lnTo>
                    <a:pt x="223552" y="317840"/>
                  </a:lnTo>
                  <a:cubicBezTo>
                    <a:pt x="238357" y="317840"/>
                    <a:pt x="252237" y="311825"/>
                    <a:pt x="262415" y="301647"/>
                  </a:cubicBezTo>
                  <a:cubicBezTo>
                    <a:pt x="272593" y="291006"/>
                    <a:pt x="278145" y="277127"/>
                    <a:pt x="278145" y="262322"/>
                  </a:cubicBezTo>
                  <a:lnTo>
                    <a:pt x="278145" y="234563"/>
                  </a:lnTo>
                  <a:lnTo>
                    <a:pt x="298501" y="234563"/>
                  </a:lnTo>
                  <a:cubicBezTo>
                    <a:pt x="310530" y="233175"/>
                    <a:pt x="321171" y="219296"/>
                    <a:pt x="310068" y="20217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8" name="Graphic 20" descr="Dollar">
            <a:extLst>
              <a:ext uri="{FF2B5EF4-FFF2-40B4-BE49-F238E27FC236}">
                <a16:creationId xmlns:a16="http://schemas.microsoft.com/office/drawing/2014/main" id="{DE0F1A73-5502-4166-B772-0B5CBEBB0E50}"/>
              </a:ext>
            </a:extLst>
          </p:cNvPr>
          <p:cNvSpPr/>
          <p:nvPr/>
        </p:nvSpPr>
        <p:spPr>
          <a:xfrm>
            <a:off x="4450108" y="1700497"/>
            <a:ext cx="249147" cy="537294"/>
          </a:xfrm>
          <a:custGeom>
            <a:avLst/>
            <a:gdLst>
              <a:gd name="connsiteX0" fmla="*/ 215168 w 249147"/>
              <a:gd name="connsiteY0" fmla="*/ 281143 h 537294"/>
              <a:gd name="connsiteX1" fmla="*/ 140634 w 249147"/>
              <a:gd name="connsiteY1" fmla="*/ 246593 h 537294"/>
              <a:gd name="connsiteX2" fmla="*/ 140634 w 249147"/>
              <a:gd name="connsiteY2" fmla="*/ 95526 h 537294"/>
              <a:gd name="connsiteX3" fmla="*/ 207233 w 249147"/>
              <a:gd name="connsiteY3" fmla="*/ 127201 h 537294"/>
              <a:gd name="connsiteX4" fmla="*/ 237222 w 249147"/>
              <a:gd name="connsiteY4" fmla="*/ 98462 h 537294"/>
              <a:gd name="connsiteX5" fmla="*/ 140634 w 249147"/>
              <a:gd name="connsiteY5" fmla="*/ 54292 h 537294"/>
              <a:gd name="connsiteX6" fmla="*/ 140634 w 249147"/>
              <a:gd name="connsiteY6" fmla="*/ 0 h 537294"/>
              <a:gd name="connsiteX7" fmla="*/ 103148 w 249147"/>
              <a:gd name="connsiteY7" fmla="*/ 0 h 537294"/>
              <a:gd name="connsiteX8" fmla="*/ 103148 w 249147"/>
              <a:gd name="connsiteY8" fmla="*/ 56666 h 537294"/>
              <a:gd name="connsiteX9" fmla="*/ 66412 w 249147"/>
              <a:gd name="connsiteY9" fmla="*/ 69786 h 537294"/>
              <a:gd name="connsiteX10" fmla="*/ 14307 w 249147"/>
              <a:gd name="connsiteY10" fmla="*/ 207233 h 537294"/>
              <a:gd name="connsiteX11" fmla="*/ 103148 w 249147"/>
              <a:gd name="connsiteY11" fmla="*/ 277332 h 537294"/>
              <a:gd name="connsiteX12" fmla="*/ 103148 w 249147"/>
              <a:gd name="connsiteY12" fmla="*/ 440894 h 537294"/>
              <a:gd name="connsiteX13" fmla="*/ 29989 w 249147"/>
              <a:gd name="connsiteY13" fmla="*/ 399847 h 537294"/>
              <a:gd name="connsiteX14" fmla="*/ 0 w 249147"/>
              <a:gd name="connsiteY14" fmla="*/ 428524 h 537294"/>
              <a:gd name="connsiteX15" fmla="*/ 50293 w 249147"/>
              <a:gd name="connsiteY15" fmla="*/ 468571 h 537294"/>
              <a:gd name="connsiteX16" fmla="*/ 103148 w 249147"/>
              <a:gd name="connsiteY16" fmla="*/ 482503 h 537294"/>
              <a:gd name="connsiteX17" fmla="*/ 103148 w 249147"/>
              <a:gd name="connsiteY17" fmla="*/ 537295 h 537294"/>
              <a:gd name="connsiteX18" fmla="*/ 140634 w 249147"/>
              <a:gd name="connsiteY18" fmla="*/ 537295 h 537294"/>
              <a:gd name="connsiteX19" fmla="*/ 140634 w 249147"/>
              <a:gd name="connsiteY19" fmla="*/ 481066 h 537294"/>
              <a:gd name="connsiteX20" fmla="*/ 240096 w 249147"/>
              <a:gd name="connsiteY20" fmla="*/ 406095 h 537294"/>
              <a:gd name="connsiteX21" fmla="*/ 215168 w 249147"/>
              <a:gd name="connsiteY21" fmla="*/ 281143 h 537294"/>
              <a:gd name="connsiteX22" fmla="*/ 71910 w 249147"/>
              <a:gd name="connsiteY22" fmla="*/ 216980 h 537294"/>
              <a:gd name="connsiteX23" fmla="*/ 82344 w 249147"/>
              <a:gd name="connsiteY23" fmla="*/ 108646 h 537294"/>
              <a:gd name="connsiteX24" fmla="*/ 103148 w 249147"/>
              <a:gd name="connsiteY24" fmla="*/ 99087 h 537294"/>
              <a:gd name="connsiteX25" fmla="*/ 103148 w 249147"/>
              <a:gd name="connsiteY25" fmla="*/ 234598 h 537294"/>
              <a:gd name="connsiteX26" fmla="*/ 71910 w 249147"/>
              <a:gd name="connsiteY26" fmla="*/ 216980 h 537294"/>
              <a:gd name="connsiteX27" fmla="*/ 184929 w 249147"/>
              <a:gd name="connsiteY27" fmla="*/ 415779 h 537294"/>
              <a:gd name="connsiteX28" fmla="*/ 140634 w 249147"/>
              <a:gd name="connsiteY28" fmla="*/ 439207 h 537294"/>
              <a:gd name="connsiteX29" fmla="*/ 140634 w 249147"/>
              <a:gd name="connsiteY29" fmla="*/ 289952 h 537294"/>
              <a:gd name="connsiteX30" fmla="*/ 204484 w 249147"/>
              <a:gd name="connsiteY30" fmla="*/ 335997 h 537294"/>
              <a:gd name="connsiteX31" fmla="*/ 184929 w 249147"/>
              <a:gd name="connsiteY31" fmla="*/ 415779 h 53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49147" h="537294">
                <a:moveTo>
                  <a:pt x="215168" y="281143"/>
                </a:moveTo>
                <a:cubicBezTo>
                  <a:pt x="194051" y="263150"/>
                  <a:pt x="166624" y="254715"/>
                  <a:pt x="140634" y="246593"/>
                </a:cubicBezTo>
                <a:lnTo>
                  <a:pt x="140634" y="95526"/>
                </a:lnTo>
                <a:cubicBezTo>
                  <a:pt x="165868" y="97924"/>
                  <a:pt x="189450" y="109140"/>
                  <a:pt x="207233" y="127201"/>
                </a:cubicBezTo>
                <a:lnTo>
                  <a:pt x="237222" y="98462"/>
                </a:lnTo>
                <a:cubicBezTo>
                  <a:pt x="211558" y="72356"/>
                  <a:pt x="177168" y="56628"/>
                  <a:pt x="140634" y="54292"/>
                </a:cubicBezTo>
                <a:lnTo>
                  <a:pt x="140634" y="0"/>
                </a:lnTo>
                <a:lnTo>
                  <a:pt x="103148" y="0"/>
                </a:lnTo>
                <a:lnTo>
                  <a:pt x="103148" y="56666"/>
                </a:lnTo>
                <a:cubicBezTo>
                  <a:pt x="90312" y="59164"/>
                  <a:pt x="77927" y="63588"/>
                  <a:pt x="66412" y="69786"/>
                </a:cubicBezTo>
                <a:cubicBezTo>
                  <a:pt x="19055" y="95589"/>
                  <a:pt x="-5123" y="156190"/>
                  <a:pt x="14307" y="207233"/>
                </a:cubicBezTo>
                <a:cubicBezTo>
                  <a:pt x="29364" y="246593"/>
                  <a:pt x="65662" y="264149"/>
                  <a:pt x="103148" y="277332"/>
                </a:cubicBezTo>
                <a:lnTo>
                  <a:pt x="103148" y="440894"/>
                </a:lnTo>
                <a:cubicBezTo>
                  <a:pt x="74097" y="437333"/>
                  <a:pt x="49981" y="420652"/>
                  <a:pt x="29989" y="399847"/>
                </a:cubicBezTo>
                <a:lnTo>
                  <a:pt x="0" y="428524"/>
                </a:lnTo>
                <a:cubicBezTo>
                  <a:pt x="14279" y="444726"/>
                  <a:pt x="31304" y="458284"/>
                  <a:pt x="50293" y="468571"/>
                </a:cubicBezTo>
                <a:cubicBezTo>
                  <a:pt x="66890" y="476466"/>
                  <a:pt x="84816" y="481191"/>
                  <a:pt x="103148" y="482503"/>
                </a:cubicBezTo>
                <a:lnTo>
                  <a:pt x="103148" y="537295"/>
                </a:lnTo>
                <a:lnTo>
                  <a:pt x="140634" y="537295"/>
                </a:lnTo>
                <a:lnTo>
                  <a:pt x="140634" y="481066"/>
                </a:lnTo>
                <a:cubicBezTo>
                  <a:pt x="183617" y="473882"/>
                  <a:pt x="223102" y="447454"/>
                  <a:pt x="240096" y="406095"/>
                </a:cubicBezTo>
                <a:cubicBezTo>
                  <a:pt x="257089" y="364736"/>
                  <a:pt x="250904" y="311694"/>
                  <a:pt x="215168" y="281143"/>
                </a:cubicBezTo>
                <a:close/>
                <a:moveTo>
                  <a:pt x="71910" y="216980"/>
                </a:moveTo>
                <a:cubicBezTo>
                  <a:pt x="37548" y="187991"/>
                  <a:pt x="45920" y="131887"/>
                  <a:pt x="82344" y="108646"/>
                </a:cubicBezTo>
                <a:cubicBezTo>
                  <a:pt x="88799" y="104506"/>
                  <a:pt x="95802" y="101288"/>
                  <a:pt x="103148" y="99087"/>
                </a:cubicBezTo>
                <a:lnTo>
                  <a:pt x="103148" y="234598"/>
                </a:lnTo>
                <a:cubicBezTo>
                  <a:pt x="91837" y="230484"/>
                  <a:pt x="81283" y="224531"/>
                  <a:pt x="71910" y="216980"/>
                </a:cubicBezTo>
                <a:close/>
                <a:moveTo>
                  <a:pt x="184929" y="415779"/>
                </a:moveTo>
                <a:cubicBezTo>
                  <a:pt x="172735" y="427700"/>
                  <a:pt x="157351" y="435837"/>
                  <a:pt x="140634" y="439207"/>
                </a:cubicBezTo>
                <a:lnTo>
                  <a:pt x="140634" y="289952"/>
                </a:lnTo>
                <a:cubicBezTo>
                  <a:pt x="165624" y="298511"/>
                  <a:pt x="194301" y="309382"/>
                  <a:pt x="204484" y="335997"/>
                </a:cubicBezTo>
                <a:cubicBezTo>
                  <a:pt x="214668" y="362612"/>
                  <a:pt x="204422" y="395911"/>
                  <a:pt x="184929" y="415779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Graphic 17" descr="Hourglass">
            <a:extLst>
              <a:ext uri="{FF2B5EF4-FFF2-40B4-BE49-F238E27FC236}">
                <a16:creationId xmlns:a16="http://schemas.microsoft.com/office/drawing/2014/main" id="{AA3B3F43-C385-4870-8D66-844F98EF6C37}"/>
              </a:ext>
            </a:extLst>
          </p:cNvPr>
          <p:cNvSpPr/>
          <p:nvPr/>
        </p:nvSpPr>
        <p:spPr>
          <a:xfrm>
            <a:off x="3207942" y="1792562"/>
            <a:ext cx="259083" cy="370119"/>
          </a:xfrm>
          <a:custGeom>
            <a:avLst/>
            <a:gdLst>
              <a:gd name="connsiteX0" fmla="*/ 155450 w 259083"/>
              <a:gd name="connsiteY0" fmla="*/ 209580 h 370119"/>
              <a:gd name="connsiteX1" fmla="*/ 197088 w 259083"/>
              <a:gd name="connsiteY1" fmla="*/ 268336 h 370119"/>
              <a:gd name="connsiteX2" fmla="*/ 61995 w 259083"/>
              <a:gd name="connsiteY2" fmla="*/ 268336 h 370119"/>
              <a:gd name="connsiteX3" fmla="*/ 103633 w 259083"/>
              <a:gd name="connsiteY3" fmla="*/ 209580 h 370119"/>
              <a:gd name="connsiteX4" fmla="*/ 115662 w 259083"/>
              <a:gd name="connsiteY4" fmla="*/ 185060 h 370119"/>
              <a:gd name="connsiteX5" fmla="*/ 103633 w 259083"/>
              <a:gd name="connsiteY5" fmla="*/ 160539 h 370119"/>
              <a:gd name="connsiteX6" fmla="*/ 40250 w 259083"/>
              <a:gd name="connsiteY6" fmla="*/ 27759 h 370119"/>
              <a:gd name="connsiteX7" fmla="*/ 219296 w 259083"/>
              <a:gd name="connsiteY7" fmla="*/ 27759 h 370119"/>
              <a:gd name="connsiteX8" fmla="*/ 155913 w 259083"/>
              <a:gd name="connsiteY8" fmla="*/ 160539 h 370119"/>
              <a:gd name="connsiteX9" fmla="*/ 143421 w 259083"/>
              <a:gd name="connsiteY9" fmla="*/ 185060 h 370119"/>
              <a:gd name="connsiteX10" fmla="*/ 155450 w 259083"/>
              <a:gd name="connsiteY10" fmla="*/ 209580 h 370119"/>
              <a:gd name="connsiteX11" fmla="*/ 246592 w 259083"/>
              <a:gd name="connsiteY11" fmla="*/ 27759 h 370119"/>
              <a:gd name="connsiteX12" fmla="*/ 259083 w 259083"/>
              <a:gd name="connsiteY12" fmla="*/ 27759 h 370119"/>
              <a:gd name="connsiteX13" fmla="*/ 259083 w 259083"/>
              <a:gd name="connsiteY13" fmla="*/ 0 h 370119"/>
              <a:gd name="connsiteX14" fmla="*/ 0 w 259083"/>
              <a:gd name="connsiteY14" fmla="*/ 0 h 370119"/>
              <a:gd name="connsiteX15" fmla="*/ 0 w 259083"/>
              <a:gd name="connsiteY15" fmla="*/ 27759 h 370119"/>
              <a:gd name="connsiteX16" fmla="*/ 12029 w 259083"/>
              <a:gd name="connsiteY16" fmla="*/ 27759 h 370119"/>
              <a:gd name="connsiteX17" fmla="*/ 89754 w 259083"/>
              <a:gd name="connsiteY17" fmla="*/ 185060 h 370119"/>
              <a:gd name="connsiteX18" fmla="*/ 12029 w 259083"/>
              <a:gd name="connsiteY18" fmla="*/ 342360 h 370119"/>
              <a:gd name="connsiteX19" fmla="*/ 0 w 259083"/>
              <a:gd name="connsiteY19" fmla="*/ 342360 h 370119"/>
              <a:gd name="connsiteX20" fmla="*/ 0 w 259083"/>
              <a:gd name="connsiteY20" fmla="*/ 370119 h 370119"/>
              <a:gd name="connsiteX21" fmla="*/ 259083 w 259083"/>
              <a:gd name="connsiteY21" fmla="*/ 370119 h 370119"/>
              <a:gd name="connsiteX22" fmla="*/ 259083 w 259083"/>
              <a:gd name="connsiteY22" fmla="*/ 342360 h 370119"/>
              <a:gd name="connsiteX23" fmla="*/ 246592 w 259083"/>
              <a:gd name="connsiteY23" fmla="*/ 342360 h 370119"/>
              <a:gd name="connsiteX24" fmla="*/ 168867 w 259083"/>
              <a:gd name="connsiteY24" fmla="*/ 185060 h 370119"/>
              <a:gd name="connsiteX25" fmla="*/ 246592 w 259083"/>
              <a:gd name="connsiteY25" fmla="*/ 27759 h 370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59083" h="370119">
                <a:moveTo>
                  <a:pt x="155450" y="209580"/>
                </a:moveTo>
                <a:cubicBezTo>
                  <a:pt x="171180" y="222072"/>
                  <a:pt x="185985" y="243816"/>
                  <a:pt x="197088" y="268336"/>
                </a:cubicBezTo>
                <a:lnTo>
                  <a:pt x="61995" y="268336"/>
                </a:lnTo>
                <a:cubicBezTo>
                  <a:pt x="73561" y="243816"/>
                  <a:pt x="87903" y="221609"/>
                  <a:pt x="103633" y="209580"/>
                </a:cubicBezTo>
                <a:cubicBezTo>
                  <a:pt x="111036" y="203566"/>
                  <a:pt x="115662" y="194775"/>
                  <a:pt x="115662" y="185060"/>
                </a:cubicBezTo>
                <a:cubicBezTo>
                  <a:pt x="115662" y="175344"/>
                  <a:pt x="111036" y="166554"/>
                  <a:pt x="103633" y="160539"/>
                </a:cubicBezTo>
                <a:cubicBezTo>
                  <a:pt x="72173" y="136019"/>
                  <a:pt x="44877" y="73099"/>
                  <a:pt x="40250" y="27759"/>
                </a:cubicBezTo>
                <a:lnTo>
                  <a:pt x="219296" y="27759"/>
                </a:lnTo>
                <a:cubicBezTo>
                  <a:pt x="214206" y="73099"/>
                  <a:pt x="187373" y="136019"/>
                  <a:pt x="155913" y="160539"/>
                </a:cubicBezTo>
                <a:cubicBezTo>
                  <a:pt x="148048" y="166554"/>
                  <a:pt x="143421" y="175344"/>
                  <a:pt x="143421" y="185060"/>
                </a:cubicBezTo>
                <a:cubicBezTo>
                  <a:pt x="143421" y="194775"/>
                  <a:pt x="148048" y="203566"/>
                  <a:pt x="155450" y="209580"/>
                </a:cubicBezTo>
                <a:close/>
                <a:moveTo>
                  <a:pt x="246592" y="27759"/>
                </a:moveTo>
                <a:lnTo>
                  <a:pt x="259083" y="27759"/>
                </a:lnTo>
                <a:lnTo>
                  <a:pt x="259083" y="0"/>
                </a:lnTo>
                <a:lnTo>
                  <a:pt x="0" y="0"/>
                </a:lnTo>
                <a:lnTo>
                  <a:pt x="0" y="27759"/>
                </a:lnTo>
                <a:lnTo>
                  <a:pt x="12029" y="27759"/>
                </a:lnTo>
                <a:cubicBezTo>
                  <a:pt x="17118" y="79113"/>
                  <a:pt x="46728" y="154062"/>
                  <a:pt x="89754" y="185060"/>
                </a:cubicBezTo>
                <a:cubicBezTo>
                  <a:pt x="46728" y="216057"/>
                  <a:pt x="16655" y="291006"/>
                  <a:pt x="12029" y="342360"/>
                </a:cubicBezTo>
                <a:lnTo>
                  <a:pt x="0" y="342360"/>
                </a:lnTo>
                <a:lnTo>
                  <a:pt x="0" y="370119"/>
                </a:lnTo>
                <a:lnTo>
                  <a:pt x="259083" y="370119"/>
                </a:lnTo>
                <a:lnTo>
                  <a:pt x="259083" y="342360"/>
                </a:lnTo>
                <a:lnTo>
                  <a:pt x="246592" y="342360"/>
                </a:lnTo>
                <a:cubicBezTo>
                  <a:pt x="241965" y="291006"/>
                  <a:pt x="211893" y="216057"/>
                  <a:pt x="168867" y="185060"/>
                </a:cubicBezTo>
                <a:cubicBezTo>
                  <a:pt x="211893" y="154062"/>
                  <a:pt x="241965" y="79113"/>
                  <a:pt x="246592" y="27759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  <a:alpha val="55000"/>
            </a:schemeClr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2" name="Graphic 15" descr="Research">
            <a:extLst>
              <a:ext uri="{FF2B5EF4-FFF2-40B4-BE49-F238E27FC236}">
                <a16:creationId xmlns:a16="http://schemas.microsoft.com/office/drawing/2014/main" id="{B2DE5041-59F3-4D31-A786-352CA31E9118}"/>
              </a:ext>
            </a:extLst>
          </p:cNvPr>
          <p:cNvGrpSpPr/>
          <p:nvPr/>
        </p:nvGrpSpPr>
        <p:grpSpPr>
          <a:xfrm>
            <a:off x="2187203" y="3714863"/>
            <a:ext cx="444143" cy="444143"/>
            <a:chOff x="2187203" y="3714863"/>
            <a:chExt cx="444143" cy="444143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6D3EE9F3-42D8-4A4F-A3E8-7B23FB7783A7}"/>
                </a:ext>
              </a:extLst>
            </p:cNvPr>
            <p:cNvSpPr/>
            <p:nvPr/>
          </p:nvSpPr>
          <p:spPr>
            <a:xfrm>
              <a:off x="2223287" y="3753260"/>
              <a:ext cx="366073" cy="366536"/>
            </a:xfrm>
            <a:custGeom>
              <a:avLst/>
              <a:gdLst>
                <a:gd name="connsiteX0" fmla="*/ 299336 w 366073"/>
                <a:gd name="connsiteY0" fmla="*/ 253534 h 366536"/>
                <a:gd name="connsiteX1" fmla="*/ 270652 w 366073"/>
                <a:gd name="connsiteY1" fmla="*/ 244744 h 366536"/>
                <a:gd name="connsiteX2" fmla="*/ 249833 w 366073"/>
                <a:gd name="connsiteY2" fmla="*/ 224387 h 366536"/>
                <a:gd name="connsiteX3" fmla="*/ 278517 w 366073"/>
                <a:gd name="connsiteY3" fmla="*/ 140185 h 366536"/>
                <a:gd name="connsiteX4" fmla="*/ 139723 w 366073"/>
                <a:gd name="connsiteY4" fmla="*/ 3 h 366536"/>
                <a:gd name="connsiteX5" fmla="*/ 3 w 366073"/>
                <a:gd name="connsiteY5" fmla="*/ 138797 h 366536"/>
                <a:gd name="connsiteX6" fmla="*/ 138797 w 366073"/>
                <a:gd name="connsiteY6" fmla="*/ 278517 h 366536"/>
                <a:gd name="connsiteX7" fmla="*/ 223925 w 366073"/>
                <a:gd name="connsiteY7" fmla="*/ 249833 h 366536"/>
                <a:gd name="connsiteX8" fmla="*/ 244281 w 366073"/>
                <a:gd name="connsiteY8" fmla="*/ 270190 h 366536"/>
                <a:gd name="connsiteX9" fmla="*/ 253072 w 366073"/>
                <a:gd name="connsiteY9" fmla="*/ 299336 h 366536"/>
                <a:gd name="connsiteX10" fmla="*/ 310903 w 366073"/>
                <a:gd name="connsiteY10" fmla="*/ 357168 h 366536"/>
                <a:gd name="connsiteX11" fmla="*/ 356705 w 366073"/>
                <a:gd name="connsiteY11" fmla="*/ 357168 h 366536"/>
                <a:gd name="connsiteX12" fmla="*/ 356705 w 366073"/>
                <a:gd name="connsiteY12" fmla="*/ 311365 h 366536"/>
                <a:gd name="connsiteX13" fmla="*/ 299336 w 366073"/>
                <a:gd name="connsiteY13" fmla="*/ 253534 h 366536"/>
                <a:gd name="connsiteX14" fmla="*/ 139723 w 366073"/>
                <a:gd name="connsiteY14" fmla="*/ 250758 h 366536"/>
                <a:gd name="connsiteX15" fmla="*/ 28687 w 366073"/>
                <a:gd name="connsiteY15" fmla="*/ 139723 h 366536"/>
                <a:gd name="connsiteX16" fmla="*/ 139723 w 366073"/>
                <a:gd name="connsiteY16" fmla="*/ 28687 h 366536"/>
                <a:gd name="connsiteX17" fmla="*/ 250758 w 366073"/>
                <a:gd name="connsiteY17" fmla="*/ 139723 h 366536"/>
                <a:gd name="connsiteX18" fmla="*/ 139723 w 366073"/>
                <a:gd name="connsiteY18" fmla="*/ 250758 h 36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6073" h="366536">
                  <a:moveTo>
                    <a:pt x="299336" y="253534"/>
                  </a:moveTo>
                  <a:cubicBezTo>
                    <a:pt x="291934" y="246132"/>
                    <a:pt x="280830" y="242431"/>
                    <a:pt x="270652" y="244744"/>
                  </a:cubicBezTo>
                  <a:lnTo>
                    <a:pt x="249833" y="224387"/>
                  </a:lnTo>
                  <a:cubicBezTo>
                    <a:pt x="268339" y="200330"/>
                    <a:pt x="278517" y="170720"/>
                    <a:pt x="278517" y="140185"/>
                  </a:cubicBezTo>
                  <a:cubicBezTo>
                    <a:pt x="278980" y="62923"/>
                    <a:pt x="216522" y="465"/>
                    <a:pt x="139723" y="3"/>
                  </a:cubicBezTo>
                  <a:cubicBezTo>
                    <a:pt x="62923" y="-460"/>
                    <a:pt x="465" y="61998"/>
                    <a:pt x="3" y="138797"/>
                  </a:cubicBezTo>
                  <a:cubicBezTo>
                    <a:pt x="-460" y="215597"/>
                    <a:pt x="61998" y="278055"/>
                    <a:pt x="138797" y="278517"/>
                  </a:cubicBezTo>
                  <a:cubicBezTo>
                    <a:pt x="169332" y="278517"/>
                    <a:pt x="199404" y="268339"/>
                    <a:pt x="223925" y="249833"/>
                  </a:cubicBezTo>
                  <a:lnTo>
                    <a:pt x="244281" y="270190"/>
                  </a:lnTo>
                  <a:cubicBezTo>
                    <a:pt x="242431" y="280830"/>
                    <a:pt x="245669" y="291471"/>
                    <a:pt x="253072" y="299336"/>
                  </a:cubicBezTo>
                  <a:lnTo>
                    <a:pt x="310903" y="357168"/>
                  </a:lnTo>
                  <a:cubicBezTo>
                    <a:pt x="323394" y="369659"/>
                    <a:pt x="344213" y="369659"/>
                    <a:pt x="356705" y="357168"/>
                  </a:cubicBezTo>
                  <a:cubicBezTo>
                    <a:pt x="369196" y="344676"/>
                    <a:pt x="369196" y="323857"/>
                    <a:pt x="356705" y="311365"/>
                  </a:cubicBezTo>
                  <a:lnTo>
                    <a:pt x="299336" y="253534"/>
                  </a:lnTo>
                  <a:close/>
                  <a:moveTo>
                    <a:pt x="139723" y="250758"/>
                  </a:moveTo>
                  <a:cubicBezTo>
                    <a:pt x="78190" y="250758"/>
                    <a:pt x="28687" y="201255"/>
                    <a:pt x="28687" y="139723"/>
                  </a:cubicBezTo>
                  <a:cubicBezTo>
                    <a:pt x="28687" y="78190"/>
                    <a:pt x="78190" y="28687"/>
                    <a:pt x="139723" y="28687"/>
                  </a:cubicBezTo>
                  <a:cubicBezTo>
                    <a:pt x="201255" y="28687"/>
                    <a:pt x="250758" y="78190"/>
                    <a:pt x="250758" y="139723"/>
                  </a:cubicBezTo>
                  <a:cubicBezTo>
                    <a:pt x="250758" y="200792"/>
                    <a:pt x="200792" y="250758"/>
                    <a:pt x="139723" y="25075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2FB2703-E093-4492-BC88-28A0DEB492AF}"/>
                </a:ext>
              </a:extLst>
            </p:cNvPr>
            <p:cNvSpPr/>
            <p:nvPr/>
          </p:nvSpPr>
          <p:spPr>
            <a:xfrm>
              <a:off x="2263540" y="3822020"/>
              <a:ext cx="199401" cy="146374"/>
            </a:xfrm>
            <a:custGeom>
              <a:avLst/>
              <a:gdLst>
                <a:gd name="connsiteX0" fmla="*/ 198939 w 199401"/>
                <a:gd name="connsiteY0" fmla="*/ 64023 h 146374"/>
                <a:gd name="connsiteX1" fmla="*/ 172568 w 199401"/>
                <a:gd name="connsiteY1" fmla="*/ 64023 h 146374"/>
                <a:gd name="connsiteX2" fmla="*/ 166554 w 199401"/>
                <a:gd name="connsiteY2" fmla="*/ 67724 h 146374"/>
                <a:gd name="connsiteX3" fmla="*/ 148973 w 199401"/>
                <a:gd name="connsiteY3" fmla="*/ 86693 h 146374"/>
                <a:gd name="connsiteX4" fmla="*/ 134168 w 199401"/>
                <a:gd name="connsiteY4" fmla="*/ 35339 h 146374"/>
                <a:gd name="connsiteX5" fmla="*/ 123990 w 199401"/>
                <a:gd name="connsiteY5" fmla="*/ 29787 h 146374"/>
                <a:gd name="connsiteX6" fmla="*/ 118438 w 199401"/>
                <a:gd name="connsiteY6" fmla="*/ 34876 h 146374"/>
                <a:gd name="connsiteX7" fmla="*/ 90679 w 199401"/>
                <a:gd name="connsiteY7" fmla="*/ 108437 h 146374"/>
                <a:gd name="connsiteX8" fmla="*/ 71711 w 199401"/>
                <a:gd name="connsiteY8" fmla="*/ 6654 h 146374"/>
                <a:gd name="connsiteX9" fmla="*/ 62458 w 199401"/>
                <a:gd name="connsiteY9" fmla="*/ 177 h 146374"/>
                <a:gd name="connsiteX10" fmla="*/ 55981 w 199401"/>
                <a:gd name="connsiteY10" fmla="*/ 5729 h 146374"/>
                <a:gd name="connsiteX11" fmla="*/ 36087 w 199401"/>
                <a:gd name="connsiteY11" fmla="*/ 64023 h 146374"/>
                <a:gd name="connsiteX12" fmla="*/ 0 w 199401"/>
                <a:gd name="connsiteY12" fmla="*/ 64023 h 146374"/>
                <a:gd name="connsiteX13" fmla="*/ 0 w 199401"/>
                <a:gd name="connsiteY13" fmla="*/ 82529 h 146374"/>
                <a:gd name="connsiteX14" fmla="*/ 42101 w 199401"/>
                <a:gd name="connsiteY14" fmla="*/ 82529 h 146374"/>
                <a:gd name="connsiteX15" fmla="*/ 49966 w 199401"/>
                <a:gd name="connsiteY15" fmla="*/ 75589 h 146374"/>
                <a:gd name="connsiteX16" fmla="*/ 61532 w 199401"/>
                <a:gd name="connsiteY16" fmla="*/ 40428 h 146374"/>
                <a:gd name="connsiteX17" fmla="*/ 80038 w 199401"/>
                <a:gd name="connsiteY17" fmla="*/ 139897 h 146374"/>
                <a:gd name="connsiteX18" fmla="*/ 87441 w 199401"/>
                <a:gd name="connsiteY18" fmla="*/ 146374 h 146374"/>
                <a:gd name="connsiteX19" fmla="*/ 88366 w 199401"/>
                <a:gd name="connsiteY19" fmla="*/ 146374 h 146374"/>
                <a:gd name="connsiteX20" fmla="*/ 96231 w 199401"/>
                <a:gd name="connsiteY20" fmla="*/ 141285 h 146374"/>
                <a:gd name="connsiteX21" fmla="*/ 125841 w 199401"/>
                <a:gd name="connsiteY21" fmla="*/ 63560 h 146374"/>
                <a:gd name="connsiteX22" fmla="*/ 137869 w 199401"/>
                <a:gd name="connsiteY22" fmla="*/ 105199 h 146374"/>
                <a:gd name="connsiteX23" fmla="*/ 148048 w 199401"/>
                <a:gd name="connsiteY23" fmla="*/ 110750 h 146374"/>
                <a:gd name="connsiteX24" fmla="*/ 151749 w 199401"/>
                <a:gd name="connsiteY24" fmla="*/ 108437 h 146374"/>
                <a:gd name="connsiteX25" fmla="*/ 176732 w 199401"/>
                <a:gd name="connsiteY25" fmla="*/ 82529 h 146374"/>
                <a:gd name="connsiteX26" fmla="*/ 199402 w 199401"/>
                <a:gd name="connsiteY26" fmla="*/ 82529 h 146374"/>
                <a:gd name="connsiteX27" fmla="*/ 199402 w 199401"/>
                <a:gd name="connsiteY27" fmla="*/ 64023 h 146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99401" h="146374">
                  <a:moveTo>
                    <a:pt x="198939" y="64023"/>
                  </a:moveTo>
                  <a:lnTo>
                    <a:pt x="172568" y="64023"/>
                  </a:lnTo>
                  <a:cubicBezTo>
                    <a:pt x="170255" y="64485"/>
                    <a:pt x="167942" y="65873"/>
                    <a:pt x="166554" y="67724"/>
                  </a:cubicBezTo>
                  <a:lnTo>
                    <a:pt x="148973" y="86693"/>
                  </a:lnTo>
                  <a:lnTo>
                    <a:pt x="134168" y="35339"/>
                  </a:lnTo>
                  <a:cubicBezTo>
                    <a:pt x="132780" y="31175"/>
                    <a:pt x="128154" y="28399"/>
                    <a:pt x="123990" y="29787"/>
                  </a:cubicBezTo>
                  <a:cubicBezTo>
                    <a:pt x="121677" y="30712"/>
                    <a:pt x="119363" y="32100"/>
                    <a:pt x="118438" y="34876"/>
                  </a:cubicBezTo>
                  <a:lnTo>
                    <a:pt x="90679" y="108437"/>
                  </a:lnTo>
                  <a:lnTo>
                    <a:pt x="71711" y="6654"/>
                  </a:lnTo>
                  <a:cubicBezTo>
                    <a:pt x="70785" y="2028"/>
                    <a:pt x="66621" y="-748"/>
                    <a:pt x="62458" y="177"/>
                  </a:cubicBezTo>
                  <a:cubicBezTo>
                    <a:pt x="59682" y="640"/>
                    <a:pt x="57368" y="2953"/>
                    <a:pt x="55981" y="5729"/>
                  </a:cubicBezTo>
                  <a:lnTo>
                    <a:pt x="36087" y="64023"/>
                  </a:lnTo>
                  <a:lnTo>
                    <a:pt x="0" y="64023"/>
                  </a:lnTo>
                  <a:lnTo>
                    <a:pt x="0" y="82529"/>
                  </a:lnTo>
                  <a:lnTo>
                    <a:pt x="42101" y="82529"/>
                  </a:lnTo>
                  <a:cubicBezTo>
                    <a:pt x="45802" y="82066"/>
                    <a:pt x="49041" y="79290"/>
                    <a:pt x="49966" y="75589"/>
                  </a:cubicBezTo>
                  <a:lnTo>
                    <a:pt x="61532" y="40428"/>
                  </a:lnTo>
                  <a:lnTo>
                    <a:pt x="80038" y="139897"/>
                  </a:lnTo>
                  <a:cubicBezTo>
                    <a:pt x="80501" y="143598"/>
                    <a:pt x="83739" y="146374"/>
                    <a:pt x="87441" y="146374"/>
                  </a:cubicBezTo>
                  <a:lnTo>
                    <a:pt x="88366" y="146374"/>
                  </a:lnTo>
                  <a:cubicBezTo>
                    <a:pt x="91604" y="146374"/>
                    <a:pt x="94843" y="144524"/>
                    <a:pt x="96231" y="141285"/>
                  </a:cubicBezTo>
                  <a:lnTo>
                    <a:pt x="125841" y="63560"/>
                  </a:lnTo>
                  <a:lnTo>
                    <a:pt x="137869" y="105199"/>
                  </a:lnTo>
                  <a:cubicBezTo>
                    <a:pt x="139257" y="109362"/>
                    <a:pt x="143421" y="112138"/>
                    <a:pt x="148048" y="110750"/>
                  </a:cubicBezTo>
                  <a:cubicBezTo>
                    <a:pt x="149436" y="110288"/>
                    <a:pt x="150824" y="109362"/>
                    <a:pt x="151749" y="108437"/>
                  </a:cubicBezTo>
                  <a:lnTo>
                    <a:pt x="176732" y="82529"/>
                  </a:lnTo>
                  <a:lnTo>
                    <a:pt x="199402" y="82529"/>
                  </a:lnTo>
                  <a:lnTo>
                    <a:pt x="199402" y="64023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5" name="Graphic 14" descr="Lightbulb">
            <a:extLst>
              <a:ext uri="{FF2B5EF4-FFF2-40B4-BE49-F238E27FC236}">
                <a16:creationId xmlns:a16="http://schemas.microsoft.com/office/drawing/2014/main" id="{A50B4F66-B719-4188-B3C9-BDFDCE7CDFA5}"/>
              </a:ext>
            </a:extLst>
          </p:cNvPr>
          <p:cNvGrpSpPr/>
          <p:nvPr/>
        </p:nvGrpSpPr>
        <p:grpSpPr>
          <a:xfrm>
            <a:off x="3052902" y="4603155"/>
            <a:ext cx="599771" cy="599771"/>
            <a:chOff x="3052902" y="4603155"/>
            <a:chExt cx="599771" cy="599771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C7871F-9A6E-4A80-BDFF-013D02AF6098}"/>
                </a:ext>
              </a:extLst>
            </p:cNvPr>
            <p:cNvSpPr/>
            <p:nvPr/>
          </p:nvSpPr>
          <p:spPr>
            <a:xfrm>
              <a:off x="3271568" y="5003002"/>
              <a:ext cx="162437" cy="37485"/>
            </a:xfrm>
            <a:custGeom>
              <a:avLst/>
              <a:gdLst>
                <a:gd name="connsiteX0" fmla="*/ 18743 w 162437"/>
                <a:gd name="connsiteY0" fmla="*/ 0 h 37485"/>
                <a:gd name="connsiteX1" fmla="*/ 143695 w 162437"/>
                <a:gd name="connsiteY1" fmla="*/ 0 h 37485"/>
                <a:gd name="connsiteX2" fmla="*/ 162438 w 162437"/>
                <a:gd name="connsiteY2" fmla="*/ 18743 h 37485"/>
                <a:gd name="connsiteX3" fmla="*/ 143695 w 162437"/>
                <a:gd name="connsiteY3" fmla="*/ 37486 h 37485"/>
                <a:gd name="connsiteX4" fmla="*/ 18743 w 162437"/>
                <a:gd name="connsiteY4" fmla="*/ 37486 h 37485"/>
                <a:gd name="connsiteX5" fmla="*/ 0 w 162437"/>
                <a:gd name="connsiteY5" fmla="*/ 18743 h 37485"/>
                <a:gd name="connsiteX6" fmla="*/ 18743 w 162437"/>
                <a:gd name="connsiteY6" fmla="*/ 0 h 37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437" h="37485">
                  <a:moveTo>
                    <a:pt x="18743" y="0"/>
                  </a:moveTo>
                  <a:lnTo>
                    <a:pt x="143695" y="0"/>
                  </a:lnTo>
                  <a:cubicBezTo>
                    <a:pt x="154316" y="0"/>
                    <a:pt x="162438" y="8122"/>
                    <a:pt x="162438" y="18743"/>
                  </a:cubicBezTo>
                  <a:cubicBezTo>
                    <a:pt x="162438" y="29364"/>
                    <a:pt x="154316" y="37486"/>
                    <a:pt x="143695" y="37486"/>
                  </a:cubicBezTo>
                  <a:lnTo>
                    <a:pt x="18743" y="37486"/>
                  </a:lnTo>
                  <a:cubicBezTo>
                    <a:pt x="8122" y="37486"/>
                    <a:pt x="0" y="29364"/>
                    <a:pt x="0" y="18743"/>
                  </a:cubicBezTo>
                  <a:cubicBezTo>
                    <a:pt x="0" y="8122"/>
                    <a:pt x="8122" y="0"/>
                    <a:pt x="18743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3A6A277-F50E-4849-AA88-807FF16F478D}"/>
                </a:ext>
              </a:extLst>
            </p:cNvPr>
            <p:cNvSpPr/>
            <p:nvPr/>
          </p:nvSpPr>
          <p:spPr>
            <a:xfrm>
              <a:off x="3271568" y="5065478"/>
              <a:ext cx="162437" cy="37485"/>
            </a:xfrm>
            <a:custGeom>
              <a:avLst/>
              <a:gdLst>
                <a:gd name="connsiteX0" fmla="*/ 18743 w 162437"/>
                <a:gd name="connsiteY0" fmla="*/ 0 h 37485"/>
                <a:gd name="connsiteX1" fmla="*/ 143695 w 162437"/>
                <a:gd name="connsiteY1" fmla="*/ 0 h 37485"/>
                <a:gd name="connsiteX2" fmla="*/ 162438 w 162437"/>
                <a:gd name="connsiteY2" fmla="*/ 18743 h 37485"/>
                <a:gd name="connsiteX3" fmla="*/ 143695 w 162437"/>
                <a:gd name="connsiteY3" fmla="*/ 37486 h 37485"/>
                <a:gd name="connsiteX4" fmla="*/ 18743 w 162437"/>
                <a:gd name="connsiteY4" fmla="*/ 37486 h 37485"/>
                <a:gd name="connsiteX5" fmla="*/ 0 w 162437"/>
                <a:gd name="connsiteY5" fmla="*/ 18743 h 37485"/>
                <a:gd name="connsiteX6" fmla="*/ 18743 w 162437"/>
                <a:gd name="connsiteY6" fmla="*/ 0 h 37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437" h="37485">
                  <a:moveTo>
                    <a:pt x="18743" y="0"/>
                  </a:moveTo>
                  <a:lnTo>
                    <a:pt x="143695" y="0"/>
                  </a:lnTo>
                  <a:cubicBezTo>
                    <a:pt x="154316" y="0"/>
                    <a:pt x="162438" y="8122"/>
                    <a:pt x="162438" y="18743"/>
                  </a:cubicBezTo>
                  <a:cubicBezTo>
                    <a:pt x="162438" y="29364"/>
                    <a:pt x="154316" y="37486"/>
                    <a:pt x="143695" y="37486"/>
                  </a:cubicBezTo>
                  <a:lnTo>
                    <a:pt x="18743" y="37486"/>
                  </a:lnTo>
                  <a:cubicBezTo>
                    <a:pt x="8122" y="37486"/>
                    <a:pt x="0" y="29364"/>
                    <a:pt x="0" y="18743"/>
                  </a:cubicBezTo>
                  <a:cubicBezTo>
                    <a:pt x="0" y="8122"/>
                    <a:pt x="8122" y="0"/>
                    <a:pt x="18743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7A396D6-CF5B-4C12-9ACC-9C10980C6CEC}"/>
                </a:ext>
              </a:extLst>
            </p:cNvPr>
            <p:cNvSpPr/>
            <p:nvPr/>
          </p:nvSpPr>
          <p:spPr>
            <a:xfrm>
              <a:off x="3312178" y="5127954"/>
              <a:ext cx="81218" cy="37485"/>
            </a:xfrm>
            <a:custGeom>
              <a:avLst/>
              <a:gdLst>
                <a:gd name="connsiteX0" fmla="*/ 0 w 81218"/>
                <a:gd name="connsiteY0" fmla="*/ 0 h 37485"/>
                <a:gd name="connsiteX1" fmla="*/ 40609 w 81218"/>
                <a:gd name="connsiteY1" fmla="*/ 37486 h 37485"/>
                <a:gd name="connsiteX2" fmla="*/ 81219 w 81218"/>
                <a:gd name="connsiteY2" fmla="*/ 0 h 37485"/>
                <a:gd name="connsiteX3" fmla="*/ 0 w 81218"/>
                <a:gd name="connsiteY3" fmla="*/ 0 h 37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218" h="37485">
                  <a:moveTo>
                    <a:pt x="0" y="0"/>
                  </a:moveTo>
                  <a:cubicBezTo>
                    <a:pt x="1874" y="21242"/>
                    <a:pt x="19368" y="37486"/>
                    <a:pt x="40609" y="37486"/>
                  </a:cubicBezTo>
                  <a:cubicBezTo>
                    <a:pt x="61851" y="37486"/>
                    <a:pt x="79345" y="21242"/>
                    <a:pt x="8121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DED73CCA-ABD9-4F59-A320-A485C2891B0E}"/>
                </a:ext>
              </a:extLst>
            </p:cNvPr>
            <p:cNvSpPr/>
            <p:nvPr/>
          </p:nvSpPr>
          <p:spPr>
            <a:xfrm>
              <a:off x="3190349" y="4640640"/>
              <a:ext cx="324875" cy="337371"/>
            </a:xfrm>
            <a:custGeom>
              <a:avLst/>
              <a:gdLst>
                <a:gd name="connsiteX0" fmla="*/ 162438 w 324875"/>
                <a:gd name="connsiteY0" fmla="*/ 0 h 337371"/>
                <a:gd name="connsiteX1" fmla="*/ 162438 w 324875"/>
                <a:gd name="connsiteY1" fmla="*/ 0 h 337371"/>
                <a:gd name="connsiteX2" fmla="*/ 162438 w 324875"/>
                <a:gd name="connsiteY2" fmla="*/ 0 h 337371"/>
                <a:gd name="connsiteX3" fmla="*/ 0 w 324875"/>
                <a:gd name="connsiteY3" fmla="*/ 160564 h 337371"/>
                <a:gd name="connsiteX4" fmla="*/ 0 w 324875"/>
                <a:gd name="connsiteY4" fmla="*/ 166187 h 337371"/>
                <a:gd name="connsiteX5" fmla="*/ 11246 w 324875"/>
                <a:gd name="connsiteY5" fmla="*/ 222415 h 337371"/>
                <a:gd name="connsiteX6" fmla="*/ 39360 w 324875"/>
                <a:gd name="connsiteY6" fmla="*/ 268647 h 337371"/>
                <a:gd name="connsiteX7" fmla="*/ 77470 w 324875"/>
                <a:gd name="connsiteY7" fmla="*/ 330499 h 337371"/>
                <a:gd name="connsiteX8" fmla="*/ 88716 w 324875"/>
                <a:gd name="connsiteY8" fmla="*/ 337371 h 337371"/>
                <a:gd name="connsiteX9" fmla="*/ 236160 w 324875"/>
                <a:gd name="connsiteY9" fmla="*/ 337371 h 337371"/>
                <a:gd name="connsiteX10" fmla="*/ 247406 w 324875"/>
                <a:gd name="connsiteY10" fmla="*/ 330499 h 337371"/>
                <a:gd name="connsiteX11" fmla="*/ 285516 w 324875"/>
                <a:gd name="connsiteY11" fmla="*/ 268647 h 337371"/>
                <a:gd name="connsiteX12" fmla="*/ 313630 w 324875"/>
                <a:gd name="connsiteY12" fmla="*/ 222415 h 337371"/>
                <a:gd name="connsiteX13" fmla="*/ 324876 w 324875"/>
                <a:gd name="connsiteY13" fmla="*/ 166187 h 337371"/>
                <a:gd name="connsiteX14" fmla="*/ 324876 w 324875"/>
                <a:gd name="connsiteY14" fmla="*/ 160564 h 337371"/>
                <a:gd name="connsiteX15" fmla="*/ 162438 w 324875"/>
                <a:gd name="connsiteY15" fmla="*/ 0 h 337371"/>
                <a:gd name="connsiteX16" fmla="*/ 287390 w 324875"/>
                <a:gd name="connsiteY16" fmla="*/ 165562 h 337371"/>
                <a:gd name="connsiteX17" fmla="*/ 278644 w 324875"/>
                <a:gd name="connsiteY17" fmla="*/ 209295 h 337371"/>
                <a:gd name="connsiteX18" fmla="*/ 257402 w 324875"/>
                <a:gd name="connsiteY18" fmla="*/ 243657 h 337371"/>
                <a:gd name="connsiteX19" fmla="*/ 221166 w 324875"/>
                <a:gd name="connsiteY19" fmla="*/ 299886 h 337371"/>
                <a:gd name="connsiteX20" fmla="*/ 162438 w 324875"/>
                <a:gd name="connsiteY20" fmla="*/ 299886 h 337371"/>
                <a:gd name="connsiteX21" fmla="*/ 104335 w 324875"/>
                <a:gd name="connsiteY21" fmla="*/ 299886 h 337371"/>
                <a:gd name="connsiteX22" fmla="*/ 68099 w 324875"/>
                <a:gd name="connsiteY22" fmla="*/ 243657 h 337371"/>
                <a:gd name="connsiteX23" fmla="*/ 46857 w 324875"/>
                <a:gd name="connsiteY23" fmla="*/ 209295 h 337371"/>
                <a:gd name="connsiteX24" fmla="*/ 38110 w 324875"/>
                <a:gd name="connsiteY24" fmla="*/ 165562 h 337371"/>
                <a:gd name="connsiteX25" fmla="*/ 38110 w 324875"/>
                <a:gd name="connsiteY25" fmla="*/ 160564 h 337371"/>
                <a:gd name="connsiteX26" fmla="*/ 163063 w 324875"/>
                <a:gd name="connsiteY26" fmla="*/ 36861 h 337371"/>
                <a:gd name="connsiteX27" fmla="*/ 163063 w 324875"/>
                <a:gd name="connsiteY27" fmla="*/ 36861 h 337371"/>
                <a:gd name="connsiteX28" fmla="*/ 163063 w 324875"/>
                <a:gd name="connsiteY28" fmla="*/ 36861 h 337371"/>
                <a:gd name="connsiteX29" fmla="*/ 163063 w 324875"/>
                <a:gd name="connsiteY29" fmla="*/ 36861 h 337371"/>
                <a:gd name="connsiteX30" fmla="*/ 163063 w 324875"/>
                <a:gd name="connsiteY30" fmla="*/ 36861 h 337371"/>
                <a:gd name="connsiteX31" fmla="*/ 163063 w 324875"/>
                <a:gd name="connsiteY31" fmla="*/ 36861 h 337371"/>
                <a:gd name="connsiteX32" fmla="*/ 163063 w 324875"/>
                <a:gd name="connsiteY32" fmla="*/ 36861 h 337371"/>
                <a:gd name="connsiteX33" fmla="*/ 288015 w 324875"/>
                <a:gd name="connsiteY33" fmla="*/ 160564 h 337371"/>
                <a:gd name="connsiteX34" fmla="*/ 288015 w 324875"/>
                <a:gd name="connsiteY34" fmla="*/ 165562 h 337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4875" h="337371">
                  <a:moveTo>
                    <a:pt x="162438" y="0"/>
                  </a:moveTo>
                  <a:cubicBezTo>
                    <a:pt x="162438" y="0"/>
                    <a:pt x="162438" y="0"/>
                    <a:pt x="162438" y="0"/>
                  </a:cubicBezTo>
                  <a:cubicBezTo>
                    <a:pt x="162438" y="0"/>
                    <a:pt x="162438" y="0"/>
                    <a:pt x="162438" y="0"/>
                  </a:cubicBezTo>
                  <a:cubicBezTo>
                    <a:pt x="73722" y="625"/>
                    <a:pt x="1874" y="71848"/>
                    <a:pt x="0" y="160564"/>
                  </a:cubicBezTo>
                  <a:lnTo>
                    <a:pt x="0" y="166187"/>
                  </a:lnTo>
                  <a:cubicBezTo>
                    <a:pt x="625" y="185554"/>
                    <a:pt x="4373" y="204297"/>
                    <a:pt x="11246" y="222415"/>
                  </a:cubicBezTo>
                  <a:cubicBezTo>
                    <a:pt x="18118" y="239284"/>
                    <a:pt x="27490" y="254903"/>
                    <a:pt x="39360" y="268647"/>
                  </a:cubicBezTo>
                  <a:cubicBezTo>
                    <a:pt x="54354" y="284891"/>
                    <a:pt x="70598" y="316754"/>
                    <a:pt x="77470" y="330499"/>
                  </a:cubicBezTo>
                  <a:cubicBezTo>
                    <a:pt x="79345" y="334872"/>
                    <a:pt x="83718" y="337371"/>
                    <a:pt x="88716" y="337371"/>
                  </a:cubicBezTo>
                  <a:lnTo>
                    <a:pt x="236160" y="337371"/>
                  </a:lnTo>
                  <a:cubicBezTo>
                    <a:pt x="241158" y="337371"/>
                    <a:pt x="245531" y="334872"/>
                    <a:pt x="247406" y="330499"/>
                  </a:cubicBezTo>
                  <a:cubicBezTo>
                    <a:pt x="254278" y="316754"/>
                    <a:pt x="270522" y="284891"/>
                    <a:pt x="285516" y="268647"/>
                  </a:cubicBezTo>
                  <a:cubicBezTo>
                    <a:pt x="297386" y="254903"/>
                    <a:pt x="307383" y="239284"/>
                    <a:pt x="313630" y="222415"/>
                  </a:cubicBezTo>
                  <a:cubicBezTo>
                    <a:pt x="320503" y="204297"/>
                    <a:pt x="324251" y="185554"/>
                    <a:pt x="324876" y="166187"/>
                  </a:cubicBezTo>
                  <a:lnTo>
                    <a:pt x="324876" y="160564"/>
                  </a:lnTo>
                  <a:cubicBezTo>
                    <a:pt x="323002" y="71848"/>
                    <a:pt x="251154" y="625"/>
                    <a:pt x="162438" y="0"/>
                  </a:cubicBezTo>
                  <a:close/>
                  <a:moveTo>
                    <a:pt x="287390" y="165562"/>
                  </a:moveTo>
                  <a:cubicBezTo>
                    <a:pt x="286766" y="180556"/>
                    <a:pt x="283642" y="195550"/>
                    <a:pt x="278644" y="209295"/>
                  </a:cubicBezTo>
                  <a:cubicBezTo>
                    <a:pt x="273646" y="221790"/>
                    <a:pt x="266773" y="233661"/>
                    <a:pt x="257402" y="243657"/>
                  </a:cubicBezTo>
                  <a:cubicBezTo>
                    <a:pt x="243032" y="261150"/>
                    <a:pt x="230537" y="279893"/>
                    <a:pt x="221166" y="299886"/>
                  </a:cubicBezTo>
                  <a:lnTo>
                    <a:pt x="162438" y="299886"/>
                  </a:lnTo>
                  <a:lnTo>
                    <a:pt x="104335" y="299886"/>
                  </a:lnTo>
                  <a:cubicBezTo>
                    <a:pt x="94339" y="279893"/>
                    <a:pt x="81844" y="261150"/>
                    <a:pt x="68099" y="243657"/>
                  </a:cubicBezTo>
                  <a:cubicBezTo>
                    <a:pt x="59352" y="233661"/>
                    <a:pt x="51855" y="221790"/>
                    <a:pt x="46857" y="209295"/>
                  </a:cubicBezTo>
                  <a:cubicBezTo>
                    <a:pt x="41234" y="195550"/>
                    <a:pt x="38735" y="180556"/>
                    <a:pt x="38110" y="165562"/>
                  </a:cubicBezTo>
                  <a:lnTo>
                    <a:pt x="38110" y="160564"/>
                  </a:lnTo>
                  <a:cubicBezTo>
                    <a:pt x="39360" y="92465"/>
                    <a:pt x="94964" y="37486"/>
                    <a:pt x="163063" y="36861"/>
                  </a:cubicBezTo>
                  <a:lnTo>
                    <a:pt x="163063" y="36861"/>
                  </a:lnTo>
                  <a:lnTo>
                    <a:pt x="163063" y="36861"/>
                  </a:lnTo>
                  <a:cubicBezTo>
                    <a:pt x="163063" y="36861"/>
                    <a:pt x="163063" y="36861"/>
                    <a:pt x="163063" y="36861"/>
                  </a:cubicBezTo>
                  <a:cubicBezTo>
                    <a:pt x="163063" y="36861"/>
                    <a:pt x="163063" y="36861"/>
                    <a:pt x="163063" y="36861"/>
                  </a:cubicBezTo>
                  <a:lnTo>
                    <a:pt x="163063" y="36861"/>
                  </a:lnTo>
                  <a:lnTo>
                    <a:pt x="163063" y="36861"/>
                  </a:lnTo>
                  <a:cubicBezTo>
                    <a:pt x="231162" y="37486"/>
                    <a:pt x="286766" y="91840"/>
                    <a:pt x="288015" y="160564"/>
                  </a:cubicBezTo>
                  <a:lnTo>
                    <a:pt x="288015" y="165562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0" name="Graphic 19" descr="Trophy">
            <a:extLst>
              <a:ext uri="{FF2B5EF4-FFF2-40B4-BE49-F238E27FC236}">
                <a16:creationId xmlns:a16="http://schemas.microsoft.com/office/drawing/2014/main" id="{66795282-B089-4047-84E4-0EBC1EE4ADA3}"/>
              </a:ext>
            </a:extLst>
          </p:cNvPr>
          <p:cNvSpPr/>
          <p:nvPr/>
        </p:nvSpPr>
        <p:spPr>
          <a:xfrm>
            <a:off x="5583032" y="4656259"/>
            <a:ext cx="437333" cy="492936"/>
          </a:xfrm>
          <a:custGeom>
            <a:avLst/>
            <a:gdLst>
              <a:gd name="connsiteX0" fmla="*/ 374232 w 437333"/>
              <a:gd name="connsiteY0" fmla="*/ 237409 h 492936"/>
              <a:gd name="connsiteX1" fmla="*/ 286766 w 437333"/>
              <a:gd name="connsiteY1" fmla="*/ 279268 h 492936"/>
              <a:gd name="connsiteX2" fmla="*/ 324251 w 437333"/>
              <a:gd name="connsiteY2" fmla="*/ 241158 h 492936"/>
              <a:gd name="connsiteX3" fmla="*/ 338621 w 437333"/>
              <a:gd name="connsiteY3" fmla="*/ 222415 h 492936"/>
              <a:gd name="connsiteX4" fmla="*/ 355489 w 437333"/>
              <a:gd name="connsiteY4" fmla="*/ 163063 h 492936"/>
              <a:gd name="connsiteX5" fmla="*/ 355489 w 437333"/>
              <a:gd name="connsiteY5" fmla="*/ 81844 h 492936"/>
              <a:gd name="connsiteX6" fmla="*/ 399223 w 437333"/>
              <a:gd name="connsiteY6" fmla="*/ 81844 h 492936"/>
              <a:gd name="connsiteX7" fmla="*/ 399223 w 437333"/>
              <a:gd name="connsiteY7" fmla="*/ 176807 h 492936"/>
              <a:gd name="connsiteX8" fmla="*/ 374232 w 437333"/>
              <a:gd name="connsiteY8" fmla="*/ 237409 h 492936"/>
              <a:gd name="connsiteX9" fmla="*/ 63726 w 437333"/>
              <a:gd name="connsiteY9" fmla="*/ 237409 h 492936"/>
              <a:gd name="connsiteX10" fmla="*/ 37486 w 437333"/>
              <a:gd name="connsiteY10" fmla="*/ 176807 h 492936"/>
              <a:gd name="connsiteX11" fmla="*/ 37486 w 437333"/>
              <a:gd name="connsiteY11" fmla="*/ 81219 h 492936"/>
              <a:gd name="connsiteX12" fmla="*/ 81219 w 437333"/>
              <a:gd name="connsiteY12" fmla="*/ 81219 h 492936"/>
              <a:gd name="connsiteX13" fmla="*/ 81219 w 437333"/>
              <a:gd name="connsiteY13" fmla="*/ 162438 h 492936"/>
              <a:gd name="connsiteX14" fmla="*/ 98088 w 437333"/>
              <a:gd name="connsiteY14" fmla="*/ 221790 h 492936"/>
              <a:gd name="connsiteX15" fmla="*/ 112457 w 437333"/>
              <a:gd name="connsiteY15" fmla="*/ 240533 h 492936"/>
              <a:gd name="connsiteX16" fmla="*/ 149943 w 437333"/>
              <a:gd name="connsiteY16" fmla="*/ 278644 h 492936"/>
              <a:gd name="connsiteX17" fmla="*/ 63726 w 437333"/>
              <a:gd name="connsiteY17" fmla="*/ 237409 h 492936"/>
              <a:gd name="connsiteX18" fmla="*/ 437333 w 437333"/>
              <a:gd name="connsiteY18" fmla="*/ 174933 h 492936"/>
              <a:gd name="connsiteX19" fmla="*/ 437333 w 437333"/>
              <a:gd name="connsiteY19" fmla="*/ 43733 h 492936"/>
              <a:gd name="connsiteX20" fmla="*/ 356114 w 437333"/>
              <a:gd name="connsiteY20" fmla="*/ 43733 h 492936"/>
              <a:gd name="connsiteX21" fmla="*/ 356114 w 437333"/>
              <a:gd name="connsiteY21" fmla="*/ 0 h 492936"/>
              <a:gd name="connsiteX22" fmla="*/ 218667 w 437333"/>
              <a:gd name="connsiteY22" fmla="*/ 0 h 492936"/>
              <a:gd name="connsiteX23" fmla="*/ 81219 w 437333"/>
              <a:gd name="connsiteY23" fmla="*/ 0 h 492936"/>
              <a:gd name="connsiteX24" fmla="*/ 81219 w 437333"/>
              <a:gd name="connsiteY24" fmla="*/ 43733 h 492936"/>
              <a:gd name="connsiteX25" fmla="*/ 0 w 437333"/>
              <a:gd name="connsiteY25" fmla="*/ 43733 h 492936"/>
              <a:gd name="connsiteX26" fmla="*/ 0 w 437333"/>
              <a:gd name="connsiteY26" fmla="*/ 174308 h 492936"/>
              <a:gd name="connsiteX27" fmla="*/ 35611 w 437333"/>
              <a:gd name="connsiteY27" fmla="*/ 261775 h 492936"/>
              <a:gd name="connsiteX28" fmla="*/ 184929 w 437333"/>
              <a:gd name="connsiteY28" fmla="*/ 318004 h 492936"/>
              <a:gd name="connsiteX29" fmla="*/ 193676 w 437333"/>
              <a:gd name="connsiteY29" fmla="*/ 349242 h 492936"/>
              <a:gd name="connsiteX30" fmla="*/ 193676 w 437333"/>
              <a:gd name="connsiteY30" fmla="*/ 430461 h 492936"/>
              <a:gd name="connsiteX31" fmla="*/ 162438 w 437333"/>
              <a:gd name="connsiteY31" fmla="*/ 430461 h 492936"/>
              <a:gd name="connsiteX32" fmla="*/ 137448 w 437333"/>
              <a:gd name="connsiteY32" fmla="*/ 455451 h 492936"/>
              <a:gd name="connsiteX33" fmla="*/ 106209 w 437333"/>
              <a:gd name="connsiteY33" fmla="*/ 455451 h 492936"/>
              <a:gd name="connsiteX34" fmla="*/ 81219 w 437333"/>
              <a:gd name="connsiteY34" fmla="*/ 480442 h 492936"/>
              <a:gd name="connsiteX35" fmla="*/ 81219 w 437333"/>
              <a:gd name="connsiteY35" fmla="*/ 492937 h 492936"/>
              <a:gd name="connsiteX36" fmla="*/ 356114 w 437333"/>
              <a:gd name="connsiteY36" fmla="*/ 492937 h 492936"/>
              <a:gd name="connsiteX37" fmla="*/ 356114 w 437333"/>
              <a:gd name="connsiteY37" fmla="*/ 480442 h 492936"/>
              <a:gd name="connsiteX38" fmla="*/ 331124 w 437333"/>
              <a:gd name="connsiteY38" fmla="*/ 455451 h 492936"/>
              <a:gd name="connsiteX39" fmla="*/ 299886 w 437333"/>
              <a:gd name="connsiteY39" fmla="*/ 455451 h 492936"/>
              <a:gd name="connsiteX40" fmla="*/ 274895 w 437333"/>
              <a:gd name="connsiteY40" fmla="*/ 430461 h 492936"/>
              <a:gd name="connsiteX41" fmla="*/ 243657 w 437333"/>
              <a:gd name="connsiteY41" fmla="*/ 430461 h 492936"/>
              <a:gd name="connsiteX42" fmla="*/ 243657 w 437333"/>
              <a:gd name="connsiteY42" fmla="*/ 349866 h 492936"/>
              <a:gd name="connsiteX43" fmla="*/ 252404 w 437333"/>
              <a:gd name="connsiteY43" fmla="*/ 318628 h 492936"/>
              <a:gd name="connsiteX44" fmla="*/ 401722 w 437333"/>
              <a:gd name="connsiteY44" fmla="*/ 262400 h 492936"/>
              <a:gd name="connsiteX45" fmla="*/ 437333 w 437333"/>
              <a:gd name="connsiteY45" fmla="*/ 174933 h 492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37333" h="492936">
                <a:moveTo>
                  <a:pt x="374232" y="237409"/>
                </a:moveTo>
                <a:cubicBezTo>
                  <a:pt x="352365" y="259901"/>
                  <a:pt x="331748" y="274270"/>
                  <a:pt x="286766" y="279268"/>
                </a:cubicBezTo>
                <a:cubicBezTo>
                  <a:pt x="298636" y="267398"/>
                  <a:pt x="312381" y="255527"/>
                  <a:pt x="324251" y="241158"/>
                </a:cubicBezTo>
                <a:cubicBezTo>
                  <a:pt x="329249" y="235535"/>
                  <a:pt x="338621" y="223040"/>
                  <a:pt x="338621" y="222415"/>
                </a:cubicBezTo>
                <a:cubicBezTo>
                  <a:pt x="349242" y="204922"/>
                  <a:pt x="355489" y="184929"/>
                  <a:pt x="355489" y="163063"/>
                </a:cubicBezTo>
                <a:lnTo>
                  <a:pt x="355489" y="81844"/>
                </a:lnTo>
                <a:lnTo>
                  <a:pt x="399223" y="81844"/>
                </a:lnTo>
                <a:lnTo>
                  <a:pt x="399223" y="176807"/>
                </a:lnTo>
                <a:cubicBezTo>
                  <a:pt x="399847" y="178057"/>
                  <a:pt x="401097" y="209295"/>
                  <a:pt x="374232" y="237409"/>
                </a:cubicBezTo>
                <a:close/>
                <a:moveTo>
                  <a:pt x="63726" y="237409"/>
                </a:moveTo>
                <a:cubicBezTo>
                  <a:pt x="36236" y="209295"/>
                  <a:pt x="37486" y="178057"/>
                  <a:pt x="37486" y="176807"/>
                </a:cubicBezTo>
                <a:lnTo>
                  <a:pt x="37486" y="81219"/>
                </a:lnTo>
                <a:lnTo>
                  <a:pt x="81219" y="81219"/>
                </a:lnTo>
                <a:lnTo>
                  <a:pt x="81219" y="162438"/>
                </a:lnTo>
                <a:cubicBezTo>
                  <a:pt x="81219" y="184305"/>
                  <a:pt x="87467" y="204297"/>
                  <a:pt x="98088" y="221790"/>
                </a:cubicBezTo>
                <a:cubicBezTo>
                  <a:pt x="98088" y="222415"/>
                  <a:pt x="107459" y="235535"/>
                  <a:pt x="112457" y="240533"/>
                </a:cubicBezTo>
                <a:cubicBezTo>
                  <a:pt x="124952" y="254903"/>
                  <a:pt x="138072" y="266773"/>
                  <a:pt x="149943" y="278644"/>
                </a:cubicBezTo>
                <a:cubicBezTo>
                  <a:pt x="106209" y="273646"/>
                  <a:pt x="84968" y="259276"/>
                  <a:pt x="63726" y="237409"/>
                </a:cubicBezTo>
                <a:close/>
                <a:moveTo>
                  <a:pt x="437333" y="174933"/>
                </a:moveTo>
                <a:lnTo>
                  <a:pt x="437333" y="43733"/>
                </a:lnTo>
                <a:lnTo>
                  <a:pt x="356114" y="43733"/>
                </a:lnTo>
                <a:lnTo>
                  <a:pt x="356114" y="0"/>
                </a:lnTo>
                <a:lnTo>
                  <a:pt x="218667" y="0"/>
                </a:lnTo>
                <a:lnTo>
                  <a:pt x="81219" y="0"/>
                </a:lnTo>
                <a:lnTo>
                  <a:pt x="81219" y="43733"/>
                </a:lnTo>
                <a:lnTo>
                  <a:pt x="0" y="43733"/>
                </a:lnTo>
                <a:lnTo>
                  <a:pt x="0" y="174308"/>
                </a:lnTo>
                <a:cubicBezTo>
                  <a:pt x="0" y="180556"/>
                  <a:pt x="0" y="223665"/>
                  <a:pt x="35611" y="261775"/>
                </a:cubicBezTo>
                <a:cubicBezTo>
                  <a:pt x="69973" y="298011"/>
                  <a:pt x="111832" y="316754"/>
                  <a:pt x="184929" y="318004"/>
                </a:cubicBezTo>
                <a:cubicBezTo>
                  <a:pt x="190552" y="327375"/>
                  <a:pt x="193676" y="337996"/>
                  <a:pt x="193676" y="349242"/>
                </a:cubicBezTo>
                <a:lnTo>
                  <a:pt x="193676" y="430461"/>
                </a:lnTo>
                <a:lnTo>
                  <a:pt x="162438" y="430461"/>
                </a:lnTo>
                <a:cubicBezTo>
                  <a:pt x="148693" y="430461"/>
                  <a:pt x="137448" y="441706"/>
                  <a:pt x="137448" y="455451"/>
                </a:cubicBezTo>
                <a:lnTo>
                  <a:pt x="106209" y="455451"/>
                </a:lnTo>
                <a:cubicBezTo>
                  <a:pt x="92465" y="455451"/>
                  <a:pt x="81219" y="466697"/>
                  <a:pt x="81219" y="480442"/>
                </a:cubicBezTo>
                <a:lnTo>
                  <a:pt x="81219" y="492937"/>
                </a:lnTo>
                <a:lnTo>
                  <a:pt x="356114" y="492937"/>
                </a:lnTo>
                <a:lnTo>
                  <a:pt x="356114" y="480442"/>
                </a:lnTo>
                <a:cubicBezTo>
                  <a:pt x="356114" y="466697"/>
                  <a:pt x="344868" y="455451"/>
                  <a:pt x="331124" y="455451"/>
                </a:cubicBezTo>
                <a:lnTo>
                  <a:pt x="299886" y="455451"/>
                </a:lnTo>
                <a:cubicBezTo>
                  <a:pt x="299886" y="441706"/>
                  <a:pt x="288640" y="430461"/>
                  <a:pt x="274895" y="430461"/>
                </a:cubicBezTo>
                <a:lnTo>
                  <a:pt x="243657" y="430461"/>
                </a:lnTo>
                <a:lnTo>
                  <a:pt x="243657" y="349866"/>
                </a:lnTo>
                <a:cubicBezTo>
                  <a:pt x="243657" y="338621"/>
                  <a:pt x="246781" y="328000"/>
                  <a:pt x="252404" y="318628"/>
                </a:cubicBezTo>
                <a:cubicBezTo>
                  <a:pt x="325501" y="317379"/>
                  <a:pt x="367360" y="298011"/>
                  <a:pt x="401722" y="262400"/>
                </a:cubicBezTo>
                <a:cubicBezTo>
                  <a:pt x="437333" y="224914"/>
                  <a:pt x="437333" y="181181"/>
                  <a:pt x="437333" y="174933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Network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E973179-E8AC-45CA-ACCD-FE431E6AA6FA}"/>
              </a:ext>
            </a:extLst>
          </p:cNvPr>
          <p:cNvGrpSpPr/>
          <p:nvPr/>
        </p:nvGrpSpPr>
        <p:grpSpPr>
          <a:xfrm>
            <a:off x="1674169" y="1243616"/>
            <a:ext cx="5795663" cy="4179947"/>
            <a:chOff x="21958299" y="9143999"/>
            <a:chExt cx="7312094" cy="5273626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224D9AC0-B3F4-46CE-A286-4DB427CD591D}"/>
                </a:ext>
              </a:extLst>
            </p:cNvPr>
            <p:cNvSpPr/>
            <p:nvPr/>
          </p:nvSpPr>
          <p:spPr>
            <a:xfrm>
              <a:off x="21958299" y="11633199"/>
              <a:ext cx="2154958" cy="2153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71" extrusionOk="0">
                  <a:moveTo>
                    <a:pt x="21471" y="20218"/>
                  </a:moveTo>
                  <a:lnTo>
                    <a:pt x="14144" y="12887"/>
                  </a:lnTo>
                  <a:cubicBezTo>
                    <a:pt x="13676" y="12418"/>
                    <a:pt x="13512" y="11697"/>
                    <a:pt x="13765" y="11089"/>
                  </a:cubicBezTo>
                  <a:cubicBezTo>
                    <a:pt x="14005" y="10506"/>
                    <a:pt x="14144" y="9873"/>
                    <a:pt x="14144" y="9202"/>
                  </a:cubicBezTo>
                  <a:cubicBezTo>
                    <a:pt x="14144" y="8531"/>
                    <a:pt x="14005" y="7898"/>
                    <a:pt x="13765" y="7316"/>
                  </a:cubicBezTo>
                  <a:cubicBezTo>
                    <a:pt x="13512" y="6695"/>
                    <a:pt x="13664" y="5986"/>
                    <a:pt x="14144" y="5518"/>
                  </a:cubicBezTo>
                  <a:lnTo>
                    <a:pt x="14220" y="5442"/>
                  </a:lnTo>
                  <a:cubicBezTo>
                    <a:pt x="14587" y="5075"/>
                    <a:pt x="15093" y="4897"/>
                    <a:pt x="15612" y="4961"/>
                  </a:cubicBezTo>
                  <a:cubicBezTo>
                    <a:pt x="15815" y="4986"/>
                    <a:pt x="16030" y="4986"/>
                    <a:pt x="16245" y="4948"/>
                  </a:cubicBezTo>
                  <a:cubicBezTo>
                    <a:pt x="17371" y="4796"/>
                    <a:pt x="18257" y="3859"/>
                    <a:pt x="18358" y="2732"/>
                  </a:cubicBezTo>
                  <a:cubicBezTo>
                    <a:pt x="18497" y="1188"/>
                    <a:pt x="17219" y="-104"/>
                    <a:pt x="15663" y="36"/>
                  </a:cubicBezTo>
                  <a:cubicBezTo>
                    <a:pt x="14537" y="137"/>
                    <a:pt x="13613" y="1023"/>
                    <a:pt x="13448" y="2150"/>
                  </a:cubicBezTo>
                  <a:cubicBezTo>
                    <a:pt x="13423" y="2365"/>
                    <a:pt x="13411" y="2580"/>
                    <a:pt x="13436" y="2783"/>
                  </a:cubicBezTo>
                  <a:cubicBezTo>
                    <a:pt x="13499" y="3302"/>
                    <a:pt x="13322" y="3809"/>
                    <a:pt x="12955" y="4176"/>
                  </a:cubicBezTo>
                  <a:lnTo>
                    <a:pt x="12879" y="4252"/>
                  </a:lnTo>
                  <a:cubicBezTo>
                    <a:pt x="12411" y="4720"/>
                    <a:pt x="11690" y="4885"/>
                    <a:pt x="11082" y="4632"/>
                  </a:cubicBezTo>
                  <a:cubicBezTo>
                    <a:pt x="10500" y="4391"/>
                    <a:pt x="9867" y="4252"/>
                    <a:pt x="9197" y="4252"/>
                  </a:cubicBezTo>
                  <a:cubicBezTo>
                    <a:pt x="8526" y="4252"/>
                    <a:pt x="7893" y="4391"/>
                    <a:pt x="7311" y="4632"/>
                  </a:cubicBezTo>
                  <a:cubicBezTo>
                    <a:pt x="6691" y="4885"/>
                    <a:pt x="5983" y="4733"/>
                    <a:pt x="5515" y="4252"/>
                  </a:cubicBezTo>
                  <a:lnTo>
                    <a:pt x="5413" y="4150"/>
                  </a:lnTo>
                  <a:cubicBezTo>
                    <a:pt x="5046" y="3783"/>
                    <a:pt x="4869" y="3277"/>
                    <a:pt x="4933" y="2758"/>
                  </a:cubicBezTo>
                  <a:cubicBezTo>
                    <a:pt x="4958" y="2555"/>
                    <a:pt x="4958" y="2340"/>
                    <a:pt x="4920" y="2125"/>
                  </a:cubicBezTo>
                  <a:cubicBezTo>
                    <a:pt x="4768" y="998"/>
                    <a:pt x="3832" y="112"/>
                    <a:pt x="2705" y="10"/>
                  </a:cubicBezTo>
                  <a:cubicBezTo>
                    <a:pt x="1162" y="-129"/>
                    <a:pt x="-129" y="1150"/>
                    <a:pt x="10" y="2694"/>
                  </a:cubicBezTo>
                  <a:cubicBezTo>
                    <a:pt x="111" y="3821"/>
                    <a:pt x="997" y="4746"/>
                    <a:pt x="2123" y="4910"/>
                  </a:cubicBezTo>
                  <a:cubicBezTo>
                    <a:pt x="2338" y="4935"/>
                    <a:pt x="2554" y="4948"/>
                    <a:pt x="2756" y="4923"/>
                  </a:cubicBezTo>
                  <a:cubicBezTo>
                    <a:pt x="3275" y="4860"/>
                    <a:pt x="3781" y="5037"/>
                    <a:pt x="4148" y="5404"/>
                  </a:cubicBezTo>
                  <a:lnTo>
                    <a:pt x="4249" y="5505"/>
                  </a:lnTo>
                  <a:cubicBezTo>
                    <a:pt x="4730" y="5986"/>
                    <a:pt x="4869" y="6708"/>
                    <a:pt x="4616" y="7341"/>
                  </a:cubicBezTo>
                  <a:cubicBezTo>
                    <a:pt x="4338" y="8025"/>
                    <a:pt x="4211" y="8784"/>
                    <a:pt x="4275" y="9569"/>
                  </a:cubicBezTo>
                  <a:cubicBezTo>
                    <a:pt x="4452" y="11988"/>
                    <a:pt x="6413" y="13938"/>
                    <a:pt x="8817" y="14115"/>
                  </a:cubicBezTo>
                  <a:cubicBezTo>
                    <a:pt x="9614" y="14178"/>
                    <a:pt x="10374" y="14039"/>
                    <a:pt x="11044" y="13773"/>
                  </a:cubicBezTo>
                  <a:cubicBezTo>
                    <a:pt x="11677" y="13520"/>
                    <a:pt x="12398" y="13659"/>
                    <a:pt x="12879" y="14140"/>
                  </a:cubicBezTo>
                  <a:lnTo>
                    <a:pt x="20206" y="21471"/>
                  </a:lnTo>
                  <a:lnTo>
                    <a:pt x="21471" y="2021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b="1">
                <a:solidFill>
                  <a:schemeClr val="bg1"/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61C4F2AA-0B31-4CAF-A314-91C6AF121EA2}"/>
                </a:ext>
              </a:extLst>
            </p:cNvPr>
            <p:cNvSpPr/>
            <p:nvPr/>
          </p:nvSpPr>
          <p:spPr>
            <a:xfrm>
              <a:off x="27101799" y="11633200"/>
              <a:ext cx="2168594" cy="216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72" extrusionOk="0">
                  <a:moveTo>
                    <a:pt x="18780" y="48"/>
                  </a:moveTo>
                  <a:cubicBezTo>
                    <a:pt x="17660" y="149"/>
                    <a:pt x="16741" y="1029"/>
                    <a:pt x="16578" y="2149"/>
                  </a:cubicBezTo>
                  <a:cubicBezTo>
                    <a:pt x="16552" y="2350"/>
                    <a:pt x="16552" y="2552"/>
                    <a:pt x="16565" y="2740"/>
                  </a:cubicBezTo>
                  <a:cubicBezTo>
                    <a:pt x="16615" y="3281"/>
                    <a:pt x="16439" y="3810"/>
                    <a:pt x="16062" y="4200"/>
                  </a:cubicBezTo>
                  <a:lnTo>
                    <a:pt x="16062" y="4200"/>
                  </a:lnTo>
                  <a:cubicBezTo>
                    <a:pt x="15571" y="4690"/>
                    <a:pt x="14815" y="4854"/>
                    <a:pt x="14173" y="4590"/>
                  </a:cubicBezTo>
                  <a:cubicBezTo>
                    <a:pt x="13607" y="4363"/>
                    <a:pt x="12990" y="4237"/>
                    <a:pt x="12348" y="4237"/>
                  </a:cubicBezTo>
                  <a:cubicBezTo>
                    <a:pt x="11706" y="4237"/>
                    <a:pt x="11102" y="4363"/>
                    <a:pt x="10536" y="4577"/>
                  </a:cubicBezTo>
                  <a:cubicBezTo>
                    <a:pt x="9881" y="4841"/>
                    <a:pt x="9138" y="4678"/>
                    <a:pt x="8648" y="4187"/>
                  </a:cubicBezTo>
                  <a:lnTo>
                    <a:pt x="8622" y="4162"/>
                  </a:lnTo>
                  <a:cubicBezTo>
                    <a:pt x="8245" y="3784"/>
                    <a:pt x="8069" y="3243"/>
                    <a:pt x="8119" y="2703"/>
                  </a:cubicBezTo>
                  <a:cubicBezTo>
                    <a:pt x="8144" y="2514"/>
                    <a:pt x="8131" y="2313"/>
                    <a:pt x="8106" y="2111"/>
                  </a:cubicBezTo>
                  <a:cubicBezTo>
                    <a:pt x="7955" y="992"/>
                    <a:pt x="7024" y="111"/>
                    <a:pt x="5903" y="10"/>
                  </a:cubicBezTo>
                  <a:cubicBezTo>
                    <a:pt x="4368" y="-128"/>
                    <a:pt x="3084" y="1143"/>
                    <a:pt x="3222" y="2690"/>
                  </a:cubicBezTo>
                  <a:cubicBezTo>
                    <a:pt x="3323" y="3810"/>
                    <a:pt x="4204" y="4728"/>
                    <a:pt x="5324" y="4891"/>
                  </a:cubicBezTo>
                  <a:cubicBezTo>
                    <a:pt x="5526" y="4917"/>
                    <a:pt x="5727" y="4917"/>
                    <a:pt x="5916" y="4904"/>
                  </a:cubicBezTo>
                  <a:cubicBezTo>
                    <a:pt x="6457" y="4854"/>
                    <a:pt x="6986" y="5030"/>
                    <a:pt x="7376" y="5407"/>
                  </a:cubicBezTo>
                  <a:lnTo>
                    <a:pt x="7389" y="5420"/>
                  </a:lnTo>
                  <a:cubicBezTo>
                    <a:pt x="7880" y="5910"/>
                    <a:pt x="8043" y="6665"/>
                    <a:pt x="7779" y="7307"/>
                  </a:cubicBezTo>
                  <a:cubicBezTo>
                    <a:pt x="7552" y="7873"/>
                    <a:pt x="7427" y="8489"/>
                    <a:pt x="7427" y="9131"/>
                  </a:cubicBezTo>
                  <a:cubicBezTo>
                    <a:pt x="7427" y="9773"/>
                    <a:pt x="7552" y="10389"/>
                    <a:pt x="7779" y="10955"/>
                  </a:cubicBezTo>
                  <a:cubicBezTo>
                    <a:pt x="8043" y="11609"/>
                    <a:pt x="7880" y="12351"/>
                    <a:pt x="7389" y="12842"/>
                  </a:cubicBezTo>
                  <a:lnTo>
                    <a:pt x="0" y="20227"/>
                  </a:lnTo>
                  <a:lnTo>
                    <a:pt x="1246" y="21472"/>
                  </a:lnTo>
                  <a:lnTo>
                    <a:pt x="8635" y="14087"/>
                  </a:lnTo>
                  <a:cubicBezTo>
                    <a:pt x="9138" y="13584"/>
                    <a:pt x="9894" y="13446"/>
                    <a:pt x="10561" y="13710"/>
                  </a:cubicBezTo>
                  <a:cubicBezTo>
                    <a:pt x="11228" y="13974"/>
                    <a:pt x="11958" y="14087"/>
                    <a:pt x="12726" y="14037"/>
                  </a:cubicBezTo>
                  <a:cubicBezTo>
                    <a:pt x="15130" y="13861"/>
                    <a:pt x="17069" y="11924"/>
                    <a:pt x="17245" y="9521"/>
                  </a:cubicBezTo>
                  <a:cubicBezTo>
                    <a:pt x="17308" y="8754"/>
                    <a:pt x="17182" y="8024"/>
                    <a:pt x="16930" y="7357"/>
                  </a:cubicBezTo>
                  <a:cubicBezTo>
                    <a:pt x="16666" y="6690"/>
                    <a:pt x="16817" y="5948"/>
                    <a:pt x="17320" y="5445"/>
                  </a:cubicBezTo>
                  <a:lnTo>
                    <a:pt x="17333" y="5432"/>
                  </a:lnTo>
                  <a:cubicBezTo>
                    <a:pt x="17710" y="5055"/>
                    <a:pt x="18252" y="4879"/>
                    <a:pt x="18793" y="4929"/>
                  </a:cubicBezTo>
                  <a:cubicBezTo>
                    <a:pt x="18982" y="4954"/>
                    <a:pt x="19183" y="4942"/>
                    <a:pt x="19385" y="4917"/>
                  </a:cubicBezTo>
                  <a:cubicBezTo>
                    <a:pt x="20505" y="4766"/>
                    <a:pt x="21386" y="3835"/>
                    <a:pt x="21487" y="2715"/>
                  </a:cubicBezTo>
                  <a:cubicBezTo>
                    <a:pt x="21600" y="1193"/>
                    <a:pt x="20316" y="-90"/>
                    <a:pt x="18780" y="4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b="1">
                <a:solidFill>
                  <a:schemeClr val="bg1"/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C2C44813-AD6E-4412-B698-739922BCECF6}"/>
                </a:ext>
              </a:extLst>
            </p:cNvPr>
            <p:cNvSpPr/>
            <p:nvPr/>
          </p:nvSpPr>
          <p:spPr>
            <a:xfrm>
              <a:off x="25552400" y="12128499"/>
              <a:ext cx="3039397" cy="2289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86" extrusionOk="0">
                  <a:moveTo>
                    <a:pt x="19912" y="12791"/>
                  </a:moveTo>
                  <a:cubicBezTo>
                    <a:pt x="19310" y="12719"/>
                    <a:pt x="18771" y="13041"/>
                    <a:pt x="18421" y="13589"/>
                  </a:cubicBezTo>
                  <a:cubicBezTo>
                    <a:pt x="18142" y="14019"/>
                    <a:pt x="17756" y="14281"/>
                    <a:pt x="17334" y="14281"/>
                  </a:cubicBezTo>
                  <a:lnTo>
                    <a:pt x="17253" y="14281"/>
                  </a:lnTo>
                  <a:cubicBezTo>
                    <a:pt x="16651" y="14281"/>
                    <a:pt x="16121" y="13768"/>
                    <a:pt x="15924" y="13017"/>
                  </a:cubicBezTo>
                  <a:cubicBezTo>
                    <a:pt x="15268" y="10526"/>
                    <a:pt x="13481" y="8726"/>
                    <a:pt x="11379" y="8726"/>
                  </a:cubicBezTo>
                  <a:cubicBezTo>
                    <a:pt x="10634" y="8726"/>
                    <a:pt x="9924" y="8952"/>
                    <a:pt x="9287" y="9358"/>
                  </a:cubicBezTo>
                  <a:cubicBezTo>
                    <a:pt x="8739" y="9703"/>
                    <a:pt x="8092" y="9572"/>
                    <a:pt x="7670" y="9000"/>
                  </a:cubicBezTo>
                  <a:lnTo>
                    <a:pt x="889" y="0"/>
                  </a:lnTo>
                  <a:lnTo>
                    <a:pt x="0" y="1180"/>
                  </a:lnTo>
                  <a:lnTo>
                    <a:pt x="6781" y="10180"/>
                  </a:lnTo>
                  <a:cubicBezTo>
                    <a:pt x="7203" y="10740"/>
                    <a:pt x="7311" y="11611"/>
                    <a:pt x="7050" y="12326"/>
                  </a:cubicBezTo>
                  <a:cubicBezTo>
                    <a:pt x="6718" y="13244"/>
                    <a:pt x="6538" y="14281"/>
                    <a:pt x="6574" y="15377"/>
                  </a:cubicBezTo>
                  <a:cubicBezTo>
                    <a:pt x="6682" y="18668"/>
                    <a:pt x="8703" y="21350"/>
                    <a:pt x="11182" y="21481"/>
                  </a:cubicBezTo>
                  <a:cubicBezTo>
                    <a:pt x="13373" y="21600"/>
                    <a:pt x="15259" y="19764"/>
                    <a:pt x="15924" y="17177"/>
                  </a:cubicBezTo>
                  <a:cubicBezTo>
                    <a:pt x="16121" y="16426"/>
                    <a:pt x="16660" y="15938"/>
                    <a:pt x="17253" y="15938"/>
                  </a:cubicBezTo>
                  <a:lnTo>
                    <a:pt x="17334" y="15938"/>
                  </a:lnTo>
                  <a:cubicBezTo>
                    <a:pt x="17756" y="15938"/>
                    <a:pt x="18142" y="16188"/>
                    <a:pt x="18412" y="16605"/>
                  </a:cubicBezTo>
                  <a:cubicBezTo>
                    <a:pt x="18735" y="17106"/>
                    <a:pt x="19211" y="17428"/>
                    <a:pt x="19741" y="17428"/>
                  </a:cubicBezTo>
                  <a:cubicBezTo>
                    <a:pt x="20774" y="17428"/>
                    <a:pt x="21600" y="16236"/>
                    <a:pt x="21483" y="14829"/>
                  </a:cubicBezTo>
                  <a:cubicBezTo>
                    <a:pt x="21393" y="13756"/>
                    <a:pt x="20729" y="12898"/>
                    <a:pt x="19912" y="1279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b="1">
                <a:solidFill>
                  <a:schemeClr val="bg1"/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A5D400DD-83D8-4A13-BC3A-07B923E6C93B}"/>
                </a:ext>
              </a:extLst>
            </p:cNvPr>
            <p:cNvSpPr/>
            <p:nvPr/>
          </p:nvSpPr>
          <p:spPr>
            <a:xfrm>
              <a:off x="22644099" y="12166600"/>
              <a:ext cx="3094009" cy="2247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95" extrusionOk="0">
                  <a:moveTo>
                    <a:pt x="21496" y="1203"/>
                  </a:moveTo>
                  <a:lnTo>
                    <a:pt x="20622" y="0"/>
                  </a:lnTo>
                  <a:lnTo>
                    <a:pt x="14040" y="9063"/>
                  </a:lnTo>
                  <a:cubicBezTo>
                    <a:pt x="13590" y="9682"/>
                    <a:pt x="12893" y="9828"/>
                    <a:pt x="12346" y="9379"/>
                  </a:cubicBezTo>
                  <a:cubicBezTo>
                    <a:pt x="11640" y="8808"/>
                    <a:pt x="10828" y="8480"/>
                    <a:pt x="9946" y="8480"/>
                  </a:cubicBezTo>
                  <a:cubicBezTo>
                    <a:pt x="7881" y="8480"/>
                    <a:pt x="6125" y="10314"/>
                    <a:pt x="5481" y="12853"/>
                  </a:cubicBezTo>
                  <a:cubicBezTo>
                    <a:pt x="5287" y="13631"/>
                    <a:pt x="4758" y="14153"/>
                    <a:pt x="4167" y="14153"/>
                  </a:cubicBezTo>
                  <a:lnTo>
                    <a:pt x="4087" y="14153"/>
                  </a:lnTo>
                  <a:cubicBezTo>
                    <a:pt x="3672" y="14153"/>
                    <a:pt x="3284" y="13886"/>
                    <a:pt x="3020" y="13448"/>
                  </a:cubicBezTo>
                  <a:cubicBezTo>
                    <a:pt x="2667" y="12890"/>
                    <a:pt x="2137" y="12562"/>
                    <a:pt x="1555" y="12634"/>
                  </a:cubicBezTo>
                  <a:cubicBezTo>
                    <a:pt x="752" y="12744"/>
                    <a:pt x="99" y="13618"/>
                    <a:pt x="11" y="14724"/>
                  </a:cubicBezTo>
                  <a:cubicBezTo>
                    <a:pt x="-104" y="16157"/>
                    <a:pt x="708" y="17372"/>
                    <a:pt x="1722" y="17372"/>
                  </a:cubicBezTo>
                  <a:cubicBezTo>
                    <a:pt x="2243" y="17372"/>
                    <a:pt x="2711" y="17056"/>
                    <a:pt x="3028" y="16546"/>
                  </a:cubicBezTo>
                  <a:cubicBezTo>
                    <a:pt x="3293" y="16109"/>
                    <a:pt x="3681" y="15854"/>
                    <a:pt x="4096" y="15854"/>
                  </a:cubicBezTo>
                  <a:lnTo>
                    <a:pt x="4184" y="15854"/>
                  </a:lnTo>
                  <a:cubicBezTo>
                    <a:pt x="4767" y="15854"/>
                    <a:pt x="5305" y="16352"/>
                    <a:pt x="5490" y="17117"/>
                  </a:cubicBezTo>
                  <a:cubicBezTo>
                    <a:pt x="6152" y="19741"/>
                    <a:pt x="7996" y="21600"/>
                    <a:pt x="10149" y="21491"/>
                  </a:cubicBezTo>
                  <a:cubicBezTo>
                    <a:pt x="12611" y="21357"/>
                    <a:pt x="14614" y="18563"/>
                    <a:pt x="14675" y="15173"/>
                  </a:cubicBezTo>
                  <a:cubicBezTo>
                    <a:pt x="14693" y="14287"/>
                    <a:pt x="14578" y="13436"/>
                    <a:pt x="14358" y="12659"/>
                  </a:cubicBezTo>
                  <a:cubicBezTo>
                    <a:pt x="14155" y="11954"/>
                    <a:pt x="14278" y="11140"/>
                    <a:pt x="14667" y="10606"/>
                  </a:cubicBezTo>
                  <a:lnTo>
                    <a:pt x="21496" y="1203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b="1">
                <a:solidFill>
                  <a:schemeClr val="bg1"/>
                </a:solidFill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3E50656-9CBD-4486-BBD5-4C01E021E343}"/>
                </a:ext>
              </a:extLst>
            </p:cNvPr>
            <p:cNvSpPr/>
            <p:nvPr/>
          </p:nvSpPr>
          <p:spPr>
            <a:xfrm>
              <a:off x="25615899" y="9143999"/>
              <a:ext cx="2475002" cy="184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89" extrusionOk="0">
                  <a:moveTo>
                    <a:pt x="19615" y="15572"/>
                  </a:moveTo>
                  <a:cubicBezTo>
                    <a:pt x="19439" y="15543"/>
                    <a:pt x="19273" y="15543"/>
                    <a:pt x="19108" y="15558"/>
                  </a:cubicBezTo>
                  <a:cubicBezTo>
                    <a:pt x="18623" y="15616"/>
                    <a:pt x="18149" y="15411"/>
                    <a:pt x="17807" y="14957"/>
                  </a:cubicBezTo>
                  <a:lnTo>
                    <a:pt x="17785" y="14927"/>
                  </a:lnTo>
                  <a:cubicBezTo>
                    <a:pt x="17344" y="14341"/>
                    <a:pt x="17201" y="13461"/>
                    <a:pt x="17432" y="12698"/>
                  </a:cubicBezTo>
                  <a:cubicBezTo>
                    <a:pt x="17620" y="12053"/>
                    <a:pt x="17719" y="11364"/>
                    <a:pt x="17719" y="10631"/>
                  </a:cubicBezTo>
                  <a:cubicBezTo>
                    <a:pt x="17719" y="9912"/>
                    <a:pt x="17620" y="9223"/>
                    <a:pt x="17432" y="8592"/>
                  </a:cubicBezTo>
                  <a:cubicBezTo>
                    <a:pt x="17212" y="7815"/>
                    <a:pt x="17355" y="6950"/>
                    <a:pt x="17785" y="6363"/>
                  </a:cubicBezTo>
                  <a:lnTo>
                    <a:pt x="17829" y="6305"/>
                  </a:lnTo>
                  <a:cubicBezTo>
                    <a:pt x="18171" y="5850"/>
                    <a:pt x="18645" y="5645"/>
                    <a:pt x="19130" y="5704"/>
                  </a:cubicBezTo>
                  <a:cubicBezTo>
                    <a:pt x="19296" y="5718"/>
                    <a:pt x="19461" y="5718"/>
                    <a:pt x="19637" y="5689"/>
                  </a:cubicBezTo>
                  <a:cubicBezTo>
                    <a:pt x="20619" y="5513"/>
                    <a:pt x="21390" y="4428"/>
                    <a:pt x="21479" y="3123"/>
                  </a:cubicBezTo>
                  <a:cubicBezTo>
                    <a:pt x="21600" y="1334"/>
                    <a:pt x="20486" y="-162"/>
                    <a:pt x="19130" y="14"/>
                  </a:cubicBezTo>
                  <a:cubicBezTo>
                    <a:pt x="18149" y="131"/>
                    <a:pt x="17344" y="1158"/>
                    <a:pt x="17201" y="2463"/>
                  </a:cubicBezTo>
                  <a:cubicBezTo>
                    <a:pt x="17179" y="2697"/>
                    <a:pt x="17179" y="2917"/>
                    <a:pt x="17190" y="3137"/>
                  </a:cubicBezTo>
                  <a:cubicBezTo>
                    <a:pt x="17234" y="3783"/>
                    <a:pt x="17079" y="4413"/>
                    <a:pt x="16737" y="4868"/>
                  </a:cubicBezTo>
                  <a:lnTo>
                    <a:pt x="16726" y="4882"/>
                  </a:lnTo>
                  <a:cubicBezTo>
                    <a:pt x="16285" y="5469"/>
                    <a:pt x="15613" y="5674"/>
                    <a:pt x="15039" y="5352"/>
                  </a:cubicBezTo>
                  <a:cubicBezTo>
                    <a:pt x="14532" y="5073"/>
                    <a:pt x="13981" y="4926"/>
                    <a:pt x="13408" y="4926"/>
                  </a:cubicBezTo>
                  <a:cubicBezTo>
                    <a:pt x="11291" y="4926"/>
                    <a:pt x="9537" y="6950"/>
                    <a:pt x="9174" y="9619"/>
                  </a:cubicBezTo>
                  <a:lnTo>
                    <a:pt x="0" y="9619"/>
                  </a:lnTo>
                  <a:lnTo>
                    <a:pt x="0" y="11672"/>
                  </a:lnTo>
                  <a:lnTo>
                    <a:pt x="9185" y="11672"/>
                  </a:lnTo>
                  <a:cubicBezTo>
                    <a:pt x="9549" y="14341"/>
                    <a:pt x="11302" y="16364"/>
                    <a:pt x="13419" y="16364"/>
                  </a:cubicBezTo>
                  <a:cubicBezTo>
                    <a:pt x="13992" y="16364"/>
                    <a:pt x="14532" y="16218"/>
                    <a:pt x="15028" y="15954"/>
                  </a:cubicBezTo>
                  <a:cubicBezTo>
                    <a:pt x="15602" y="15646"/>
                    <a:pt x="16274" y="15836"/>
                    <a:pt x="16715" y="16423"/>
                  </a:cubicBezTo>
                  <a:lnTo>
                    <a:pt x="16715" y="16423"/>
                  </a:lnTo>
                  <a:cubicBezTo>
                    <a:pt x="17057" y="16878"/>
                    <a:pt x="17212" y="17508"/>
                    <a:pt x="17168" y="18153"/>
                  </a:cubicBezTo>
                  <a:cubicBezTo>
                    <a:pt x="17157" y="18373"/>
                    <a:pt x="17157" y="18593"/>
                    <a:pt x="17179" y="18828"/>
                  </a:cubicBezTo>
                  <a:cubicBezTo>
                    <a:pt x="17311" y="20133"/>
                    <a:pt x="18127" y="21159"/>
                    <a:pt x="19108" y="21277"/>
                  </a:cubicBezTo>
                  <a:cubicBezTo>
                    <a:pt x="20453" y="21438"/>
                    <a:pt x="21578" y="19957"/>
                    <a:pt x="21446" y="18153"/>
                  </a:cubicBezTo>
                  <a:cubicBezTo>
                    <a:pt x="21357" y="16834"/>
                    <a:pt x="20586" y="15748"/>
                    <a:pt x="19615" y="1557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b="1">
                <a:solidFill>
                  <a:schemeClr val="bg1"/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80D6A73-7540-447B-A7E7-B32FE5E661B2}"/>
                </a:ext>
              </a:extLst>
            </p:cNvPr>
            <p:cNvSpPr/>
            <p:nvPr/>
          </p:nvSpPr>
          <p:spPr>
            <a:xfrm>
              <a:off x="23164799" y="9144000"/>
              <a:ext cx="2457226" cy="1844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01" extrusionOk="0">
                  <a:moveTo>
                    <a:pt x="21476" y="9603"/>
                  </a:moveTo>
                  <a:lnTo>
                    <a:pt x="13325" y="9603"/>
                  </a:lnTo>
                  <a:cubicBezTo>
                    <a:pt x="12725" y="9603"/>
                    <a:pt x="12192" y="9133"/>
                    <a:pt x="11959" y="8400"/>
                  </a:cubicBezTo>
                  <a:cubicBezTo>
                    <a:pt x="11303" y="6347"/>
                    <a:pt x="9760" y="4910"/>
                    <a:pt x="7972" y="4910"/>
                  </a:cubicBezTo>
                  <a:cubicBezTo>
                    <a:pt x="7405" y="4910"/>
                    <a:pt x="6872" y="5057"/>
                    <a:pt x="6373" y="5306"/>
                  </a:cubicBezTo>
                  <a:cubicBezTo>
                    <a:pt x="5828" y="5585"/>
                    <a:pt x="5218" y="5409"/>
                    <a:pt x="4807" y="4866"/>
                  </a:cubicBezTo>
                  <a:lnTo>
                    <a:pt x="4762" y="4807"/>
                  </a:lnTo>
                  <a:cubicBezTo>
                    <a:pt x="4440" y="4382"/>
                    <a:pt x="4285" y="3796"/>
                    <a:pt x="4340" y="3194"/>
                  </a:cubicBezTo>
                  <a:cubicBezTo>
                    <a:pt x="4362" y="2960"/>
                    <a:pt x="4362" y="2710"/>
                    <a:pt x="4329" y="2461"/>
                  </a:cubicBezTo>
                  <a:cubicBezTo>
                    <a:pt x="4196" y="1156"/>
                    <a:pt x="3374" y="130"/>
                    <a:pt x="2386" y="12"/>
                  </a:cubicBezTo>
                  <a:cubicBezTo>
                    <a:pt x="1031" y="-149"/>
                    <a:pt x="-102" y="1332"/>
                    <a:pt x="31" y="3136"/>
                  </a:cubicBezTo>
                  <a:cubicBezTo>
                    <a:pt x="120" y="4441"/>
                    <a:pt x="898" y="5511"/>
                    <a:pt x="1886" y="5702"/>
                  </a:cubicBezTo>
                  <a:cubicBezTo>
                    <a:pt x="2075" y="5731"/>
                    <a:pt x="2264" y="5746"/>
                    <a:pt x="2441" y="5717"/>
                  </a:cubicBezTo>
                  <a:cubicBezTo>
                    <a:pt x="2897" y="5643"/>
                    <a:pt x="3341" y="5849"/>
                    <a:pt x="3663" y="6274"/>
                  </a:cubicBezTo>
                  <a:lnTo>
                    <a:pt x="3663" y="6274"/>
                  </a:lnTo>
                  <a:cubicBezTo>
                    <a:pt x="4096" y="6846"/>
                    <a:pt x="4207" y="7696"/>
                    <a:pt x="3974" y="8444"/>
                  </a:cubicBezTo>
                  <a:cubicBezTo>
                    <a:pt x="3763" y="9119"/>
                    <a:pt x="3641" y="9866"/>
                    <a:pt x="3641" y="10658"/>
                  </a:cubicBezTo>
                  <a:cubicBezTo>
                    <a:pt x="3641" y="11436"/>
                    <a:pt x="3763" y="12169"/>
                    <a:pt x="3974" y="12843"/>
                  </a:cubicBezTo>
                  <a:cubicBezTo>
                    <a:pt x="4207" y="13576"/>
                    <a:pt x="4096" y="14427"/>
                    <a:pt x="3663" y="14999"/>
                  </a:cubicBezTo>
                  <a:lnTo>
                    <a:pt x="3641" y="15028"/>
                  </a:lnTo>
                  <a:cubicBezTo>
                    <a:pt x="3319" y="15453"/>
                    <a:pt x="2874" y="15659"/>
                    <a:pt x="2419" y="15585"/>
                  </a:cubicBezTo>
                  <a:cubicBezTo>
                    <a:pt x="2241" y="15556"/>
                    <a:pt x="2053" y="15556"/>
                    <a:pt x="1864" y="15600"/>
                  </a:cubicBezTo>
                  <a:cubicBezTo>
                    <a:pt x="875" y="15776"/>
                    <a:pt x="98" y="16861"/>
                    <a:pt x="9" y="18166"/>
                  </a:cubicBezTo>
                  <a:cubicBezTo>
                    <a:pt x="-113" y="19955"/>
                    <a:pt x="1009" y="21451"/>
                    <a:pt x="2375" y="21290"/>
                  </a:cubicBezTo>
                  <a:cubicBezTo>
                    <a:pt x="3363" y="21172"/>
                    <a:pt x="4174" y="20146"/>
                    <a:pt x="4318" y="18841"/>
                  </a:cubicBezTo>
                  <a:cubicBezTo>
                    <a:pt x="4340" y="18592"/>
                    <a:pt x="4351" y="18342"/>
                    <a:pt x="4329" y="18108"/>
                  </a:cubicBezTo>
                  <a:cubicBezTo>
                    <a:pt x="4274" y="17506"/>
                    <a:pt x="4429" y="16920"/>
                    <a:pt x="4751" y="16495"/>
                  </a:cubicBezTo>
                  <a:lnTo>
                    <a:pt x="4807" y="16421"/>
                  </a:lnTo>
                  <a:cubicBezTo>
                    <a:pt x="5218" y="15879"/>
                    <a:pt x="5840" y="15688"/>
                    <a:pt x="6373" y="15981"/>
                  </a:cubicBezTo>
                  <a:cubicBezTo>
                    <a:pt x="6872" y="16245"/>
                    <a:pt x="7416" y="16392"/>
                    <a:pt x="7983" y="16392"/>
                  </a:cubicBezTo>
                  <a:cubicBezTo>
                    <a:pt x="9782" y="16392"/>
                    <a:pt x="11314" y="14955"/>
                    <a:pt x="11970" y="12902"/>
                  </a:cubicBezTo>
                  <a:cubicBezTo>
                    <a:pt x="12203" y="12183"/>
                    <a:pt x="12736" y="11699"/>
                    <a:pt x="13336" y="11699"/>
                  </a:cubicBezTo>
                  <a:lnTo>
                    <a:pt x="21487" y="11699"/>
                  </a:lnTo>
                  <a:lnTo>
                    <a:pt x="21487" y="9603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b="1">
                <a:solidFill>
                  <a:schemeClr val="bg1"/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D89DCF5E-3DD7-4391-AC4B-E4C86BDCAC46}"/>
                </a:ext>
              </a:extLst>
            </p:cNvPr>
            <p:cNvSpPr/>
            <p:nvPr/>
          </p:nvSpPr>
          <p:spPr>
            <a:xfrm>
              <a:off x="24930100" y="9385299"/>
              <a:ext cx="1359474" cy="2814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88" extrusionOk="0">
                  <a:moveTo>
                    <a:pt x="21409" y="5191"/>
                  </a:moveTo>
                  <a:cubicBezTo>
                    <a:pt x="21409" y="2254"/>
                    <a:pt x="16389" y="-112"/>
                    <a:pt x="10269" y="4"/>
                  </a:cubicBezTo>
                  <a:cubicBezTo>
                    <a:pt x="4729" y="111"/>
                    <a:pt x="229" y="2292"/>
                    <a:pt x="9" y="4978"/>
                  </a:cubicBezTo>
                  <a:cubicBezTo>
                    <a:pt x="-191" y="7363"/>
                    <a:pt x="2949" y="9408"/>
                    <a:pt x="7329" y="10116"/>
                  </a:cubicBezTo>
                  <a:cubicBezTo>
                    <a:pt x="8509" y="10300"/>
                    <a:pt x="9309" y="10833"/>
                    <a:pt x="9309" y="11434"/>
                  </a:cubicBezTo>
                  <a:lnTo>
                    <a:pt x="9309" y="21488"/>
                  </a:lnTo>
                  <a:lnTo>
                    <a:pt x="12109" y="21488"/>
                  </a:lnTo>
                  <a:lnTo>
                    <a:pt x="12109" y="11435"/>
                  </a:lnTo>
                  <a:cubicBezTo>
                    <a:pt x="12109" y="10843"/>
                    <a:pt x="12869" y="10310"/>
                    <a:pt x="14029" y="10126"/>
                  </a:cubicBezTo>
                  <a:cubicBezTo>
                    <a:pt x="18309" y="9447"/>
                    <a:pt x="21409" y="7498"/>
                    <a:pt x="21409" y="5191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b="1">
                <a:solidFill>
                  <a:schemeClr val="bg1"/>
                </a:solidFill>
              </a:endParaRPr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BEC4F9E6-E1C8-400B-95C7-9A45DAD4C73F}"/>
                </a:ext>
              </a:extLst>
            </p:cNvPr>
            <p:cNvSpPr/>
            <p:nvPr/>
          </p:nvSpPr>
          <p:spPr>
            <a:xfrm>
              <a:off x="24422100" y="10985500"/>
              <a:ext cx="2382522" cy="2382521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25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sz="22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E30BE69-1FAC-4E5E-97A0-F76BCA5EE6E3}"/>
              </a:ext>
            </a:extLst>
          </p:cNvPr>
          <p:cNvGrpSpPr/>
          <p:nvPr/>
        </p:nvGrpSpPr>
        <p:grpSpPr>
          <a:xfrm>
            <a:off x="7125390" y="4382959"/>
            <a:ext cx="1767704" cy="1413892"/>
            <a:chOff x="8921977" y="4001571"/>
            <a:chExt cx="2926080" cy="188518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F999012-C89F-428C-8E0F-DE438B932344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D82D409-DDF7-4504-9450-6083C3E5D3E2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93DCE64-EB2B-4ECA-B5EB-95BCA8E7CD6A}"/>
              </a:ext>
            </a:extLst>
          </p:cNvPr>
          <p:cNvGrpSpPr/>
          <p:nvPr/>
        </p:nvGrpSpPr>
        <p:grpSpPr>
          <a:xfrm>
            <a:off x="250906" y="4382958"/>
            <a:ext cx="1767704" cy="1413892"/>
            <a:chOff x="332936" y="4580523"/>
            <a:chExt cx="2926080" cy="188518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85925F1-A394-4D85-A6F5-577E9954299C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B68B006-F465-4626-B385-F7C26C4B05A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853DA7D-7110-465D-B902-BEBC5C31B637}"/>
              </a:ext>
            </a:extLst>
          </p:cNvPr>
          <p:cNvGrpSpPr/>
          <p:nvPr/>
        </p:nvGrpSpPr>
        <p:grpSpPr>
          <a:xfrm>
            <a:off x="6698534" y="1311484"/>
            <a:ext cx="2194560" cy="1260003"/>
            <a:chOff x="8921977" y="1394910"/>
            <a:chExt cx="2926080" cy="168000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7AA7B1D-729A-49C3-BDAC-5200A27376D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7844821-66C4-488A-9D86-B79474A7817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C57F378-26D6-406D-AB75-DFB1878BF5BF}"/>
              </a:ext>
            </a:extLst>
          </p:cNvPr>
          <p:cNvGrpSpPr/>
          <p:nvPr/>
        </p:nvGrpSpPr>
        <p:grpSpPr>
          <a:xfrm>
            <a:off x="256753" y="1311486"/>
            <a:ext cx="2194560" cy="1260003"/>
            <a:chOff x="332936" y="2555951"/>
            <a:chExt cx="2926080" cy="168000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D26AC25-816E-49AC-83A0-0C19989E6DB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BA2F971-90AC-4490-B965-544CDA9E2BB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3" name="Graphic 17" descr="Hourglass">
            <a:extLst>
              <a:ext uri="{FF2B5EF4-FFF2-40B4-BE49-F238E27FC236}">
                <a16:creationId xmlns:a16="http://schemas.microsoft.com/office/drawing/2014/main" id="{AA3B3F43-C385-4870-8D66-844F98EF6C37}"/>
              </a:ext>
            </a:extLst>
          </p:cNvPr>
          <p:cNvSpPr/>
          <p:nvPr/>
        </p:nvSpPr>
        <p:spPr>
          <a:xfrm>
            <a:off x="3207942" y="1792562"/>
            <a:ext cx="259083" cy="370119"/>
          </a:xfrm>
          <a:custGeom>
            <a:avLst/>
            <a:gdLst>
              <a:gd name="connsiteX0" fmla="*/ 155450 w 259083"/>
              <a:gd name="connsiteY0" fmla="*/ 209580 h 370119"/>
              <a:gd name="connsiteX1" fmla="*/ 197088 w 259083"/>
              <a:gd name="connsiteY1" fmla="*/ 268336 h 370119"/>
              <a:gd name="connsiteX2" fmla="*/ 61995 w 259083"/>
              <a:gd name="connsiteY2" fmla="*/ 268336 h 370119"/>
              <a:gd name="connsiteX3" fmla="*/ 103633 w 259083"/>
              <a:gd name="connsiteY3" fmla="*/ 209580 h 370119"/>
              <a:gd name="connsiteX4" fmla="*/ 115662 w 259083"/>
              <a:gd name="connsiteY4" fmla="*/ 185060 h 370119"/>
              <a:gd name="connsiteX5" fmla="*/ 103633 w 259083"/>
              <a:gd name="connsiteY5" fmla="*/ 160539 h 370119"/>
              <a:gd name="connsiteX6" fmla="*/ 40250 w 259083"/>
              <a:gd name="connsiteY6" fmla="*/ 27759 h 370119"/>
              <a:gd name="connsiteX7" fmla="*/ 219296 w 259083"/>
              <a:gd name="connsiteY7" fmla="*/ 27759 h 370119"/>
              <a:gd name="connsiteX8" fmla="*/ 155913 w 259083"/>
              <a:gd name="connsiteY8" fmla="*/ 160539 h 370119"/>
              <a:gd name="connsiteX9" fmla="*/ 143421 w 259083"/>
              <a:gd name="connsiteY9" fmla="*/ 185060 h 370119"/>
              <a:gd name="connsiteX10" fmla="*/ 155450 w 259083"/>
              <a:gd name="connsiteY10" fmla="*/ 209580 h 370119"/>
              <a:gd name="connsiteX11" fmla="*/ 246592 w 259083"/>
              <a:gd name="connsiteY11" fmla="*/ 27759 h 370119"/>
              <a:gd name="connsiteX12" fmla="*/ 259083 w 259083"/>
              <a:gd name="connsiteY12" fmla="*/ 27759 h 370119"/>
              <a:gd name="connsiteX13" fmla="*/ 259083 w 259083"/>
              <a:gd name="connsiteY13" fmla="*/ 0 h 370119"/>
              <a:gd name="connsiteX14" fmla="*/ 0 w 259083"/>
              <a:gd name="connsiteY14" fmla="*/ 0 h 370119"/>
              <a:gd name="connsiteX15" fmla="*/ 0 w 259083"/>
              <a:gd name="connsiteY15" fmla="*/ 27759 h 370119"/>
              <a:gd name="connsiteX16" fmla="*/ 12029 w 259083"/>
              <a:gd name="connsiteY16" fmla="*/ 27759 h 370119"/>
              <a:gd name="connsiteX17" fmla="*/ 89754 w 259083"/>
              <a:gd name="connsiteY17" fmla="*/ 185060 h 370119"/>
              <a:gd name="connsiteX18" fmla="*/ 12029 w 259083"/>
              <a:gd name="connsiteY18" fmla="*/ 342360 h 370119"/>
              <a:gd name="connsiteX19" fmla="*/ 0 w 259083"/>
              <a:gd name="connsiteY19" fmla="*/ 342360 h 370119"/>
              <a:gd name="connsiteX20" fmla="*/ 0 w 259083"/>
              <a:gd name="connsiteY20" fmla="*/ 370119 h 370119"/>
              <a:gd name="connsiteX21" fmla="*/ 259083 w 259083"/>
              <a:gd name="connsiteY21" fmla="*/ 370119 h 370119"/>
              <a:gd name="connsiteX22" fmla="*/ 259083 w 259083"/>
              <a:gd name="connsiteY22" fmla="*/ 342360 h 370119"/>
              <a:gd name="connsiteX23" fmla="*/ 246592 w 259083"/>
              <a:gd name="connsiteY23" fmla="*/ 342360 h 370119"/>
              <a:gd name="connsiteX24" fmla="*/ 168867 w 259083"/>
              <a:gd name="connsiteY24" fmla="*/ 185060 h 370119"/>
              <a:gd name="connsiteX25" fmla="*/ 246592 w 259083"/>
              <a:gd name="connsiteY25" fmla="*/ 27759 h 370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59083" h="370119">
                <a:moveTo>
                  <a:pt x="155450" y="209580"/>
                </a:moveTo>
                <a:cubicBezTo>
                  <a:pt x="171180" y="222072"/>
                  <a:pt x="185985" y="243816"/>
                  <a:pt x="197088" y="268336"/>
                </a:cubicBezTo>
                <a:lnTo>
                  <a:pt x="61995" y="268336"/>
                </a:lnTo>
                <a:cubicBezTo>
                  <a:pt x="73561" y="243816"/>
                  <a:pt x="87903" y="221609"/>
                  <a:pt x="103633" y="209580"/>
                </a:cubicBezTo>
                <a:cubicBezTo>
                  <a:pt x="111036" y="203566"/>
                  <a:pt x="115662" y="194775"/>
                  <a:pt x="115662" y="185060"/>
                </a:cubicBezTo>
                <a:cubicBezTo>
                  <a:pt x="115662" y="175344"/>
                  <a:pt x="111036" y="166554"/>
                  <a:pt x="103633" y="160539"/>
                </a:cubicBezTo>
                <a:cubicBezTo>
                  <a:pt x="72173" y="136019"/>
                  <a:pt x="44877" y="73099"/>
                  <a:pt x="40250" y="27759"/>
                </a:cubicBezTo>
                <a:lnTo>
                  <a:pt x="219296" y="27759"/>
                </a:lnTo>
                <a:cubicBezTo>
                  <a:pt x="214206" y="73099"/>
                  <a:pt x="187373" y="136019"/>
                  <a:pt x="155913" y="160539"/>
                </a:cubicBezTo>
                <a:cubicBezTo>
                  <a:pt x="148048" y="166554"/>
                  <a:pt x="143421" y="175344"/>
                  <a:pt x="143421" y="185060"/>
                </a:cubicBezTo>
                <a:cubicBezTo>
                  <a:pt x="143421" y="194775"/>
                  <a:pt x="148048" y="203566"/>
                  <a:pt x="155450" y="209580"/>
                </a:cubicBezTo>
                <a:close/>
                <a:moveTo>
                  <a:pt x="246592" y="27759"/>
                </a:moveTo>
                <a:lnTo>
                  <a:pt x="259083" y="27759"/>
                </a:lnTo>
                <a:lnTo>
                  <a:pt x="259083" y="0"/>
                </a:lnTo>
                <a:lnTo>
                  <a:pt x="0" y="0"/>
                </a:lnTo>
                <a:lnTo>
                  <a:pt x="0" y="27759"/>
                </a:lnTo>
                <a:lnTo>
                  <a:pt x="12029" y="27759"/>
                </a:lnTo>
                <a:cubicBezTo>
                  <a:pt x="17118" y="79113"/>
                  <a:pt x="46728" y="154062"/>
                  <a:pt x="89754" y="185060"/>
                </a:cubicBezTo>
                <a:cubicBezTo>
                  <a:pt x="46728" y="216057"/>
                  <a:pt x="16655" y="291006"/>
                  <a:pt x="12029" y="342360"/>
                </a:cubicBezTo>
                <a:lnTo>
                  <a:pt x="0" y="342360"/>
                </a:lnTo>
                <a:lnTo>
                  <a:pt x="0" y="370119"/>
                </a:lnTo>
                <a:lnTo>
                  <a:pt x="259083" y="370119"/>
                </a:lnTo>
                <a:lnTo>
                  <a:pt x="259083" y="342360"/>
                </a:lnTo>
                <a:lnTo>
                  <a:pt x="246592" y="342360"/>
                </a:lnTo>
                <a:cubicBezTo>
                  <a:pt x="241965" y="291006"/>
                  <a:pt x="211893" y="216057"/>
                  <a:pt x="168867" y="185060"/>
                </a:cubicBezTo>
                <a:cubicBezTo>
                  <a:pt x="211893" y="154062"/>
                  <a:pt x="241965" y="79113"/>
                  <a:pt x="246592" y="27759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  <a:alpha val="55000"/>
            </a:schemeClr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20" descr="Dollar">
            <a:extLst>
              <a:ext uri="{FF2B5EF4-FFF2-40B4-BE49-F238E27FC236}">
                <a16:creationId xmlns:a16="http://schemas.microsoft.com/office/drawing/2014/main" id="{DE0F1A73-5502-4166-B772-0B5CBEBB0E50}"/>
              </a:ext>
            </a:extLst>
          </p:cNvPr>
          <p:cNvSpPr/>
          <p:nvPr/>
        </p:nvSpPr>
        <p:spPr>
          <a:xfrm>
            <a:off x="4450108" y="1700497"/>
            <a:ext cx="249147" cy="537294"/>
          </a:xfrm>
          <a:custGeom>
            <a:avLst/>
            <a:gdLst>
              <a:gd name="connsiteX0" fmla="*/ 215168 w 249147"/>
              <a:gd name="connsiteY0" fmla="*/ 281143 h 537294"/>
              <a:gd name="connsiteX1" fmla="*/ 140634 w 249147"/>
              <a:gd name="connsiteY1" fmla="*/ 246593 h 537294"/>
              <a:gd name="connsiteX2" fmla="*/ 140634 w 249147"/>
              <a:gd name="connsiteY2" fmla="*/ 95526 h 537294"/>
              <a:gd name="connsiteX3" fmla="*/ 207233 w 249147"/>
              <a:gd name="connsiteY3" fmla="*/ 127201 h 537294"/>
              <a:gd name="connsiteX4" fmla="*/ 237222 w 249147"/>
              <a:gd name="connsiteY4" fmla="*/ 98462 h 537294"/>
              <a:gd name="connsiteX5" fmla="*/ 140634 w 249147"/>
              <a:gd name="connsiteY5" fmla="*/ 54292 h 537294"/>
              <a:gd name="connsiteX6" fmla="*/ 140634 w 249147"/>
              <a:gd name="connsiteY6" fmla="*/ 0 h 537294"/>
              <a:gd name="connsiteX7" fmla="*/ 103148 w 249147"/>
              <a:gd name="connsiteY7" fmla="*/ 0 h 537294"/>
              <a:gd name="connsiteX8" fmla="*/ 103148 w 249147"/>
              <a:gd name="connsiteY8" fmla="*/ 56666 h 537294"/>
              <a:gd name="connsiteX9" fmla="*/ 66412 w 249147"/>
              <a:gd name="connsiteY9" fmla="*/ 69786 h 537294"/>
              <a:gd name="connsiteX10" fmla="*/ 14307 w 249147"/>
              <a:gd name="connsiteY10" fmla="*/ 207233 h 537294"/>
              <a:gd name="connsiteX11" fmla="*/ 103148 w 249147"/>
              <a:gd name="connsiteY11" fmla="*/ 277332 h 537294"/>
              <a:gd name="connsiteX12" fmla="*/ 103148 w 249147"/>
              <a:gd name="connsiteY12" fmla="*/ 440894 h 537294"/>
              <a:gd name="connsiteX13" fmla="*/ 29989 w 249147"/>
              <a:gd name="connsiteY13" fmla="*/ 399847 h 537294"/>
              <a:gd name="connsiteX14" fmla="*/ 0 w 249147"/>
              <a:gd name="connsiteY14" fmla="*/ 428524 h 537294"/>
              <a:gd name="connsiteX15" fmla="*/ 50293 w 249147"/>
              <a:gd name="connsiteY15" fmla="*/ 468571 h 537294"/>
              <a:gd name="connsiteX16" fmla="*/ 103148 w 249147"/>
              <a:gd name="connsiteY16" fmla="*/ 482503 h 537294"/>
              <a:gd name="connsiteX17" fmla="*/ 103148 w 249147"/>
              <a:gd name="connsiteY17" fmla="*/ 537295 h 537294"/>
              <a:gd name="connsiteX18" fmla="*/ 140634 w 249147"/>
              <a:gd name="connsiteY18" fmla="*/ 537295 h 537294"/>
              <a:gd name="connsiteX19" fmla="*/ 140634 w 249147"/>
              <a:gd name="connsiteY19" fmla="*/ 481066 h 537294"/>
              <a:gd name="connsiteX20" fmla="*/ 240096 w 249147"/>
              <a:gd name="connsiteY20" fmla="*/ 406095 h 537294"/>
              <a:gd name="connsiteX21" fmla="*/ 215168 w 249147"/>
              <a:gd name="connsiteY21" fmla="*/ 281143 h 537294"/>
              <a:gd name="connsiteX22" fmla="*/ 71910 w 249147"/>
              <a:gd name="connsiteY22" fmla="*/ 216980 h 537294"/>
              <a:gd name="connsiteX23" fmla="*/ 82344 w 249147"/>
              <a:gd name="connsiteY23" fmla="*/ 108646 h 537294"/>
              <a:gd name="connsiteX24" fmla="*/ 103148 w 249147"/>
              <a:gd name="connsiteY24" fmla="*/ 99087 h 537294"/>
              <a:gd name="connsiteX25" fmla="*/ 103148 w 249147"/>
              <a:gd name="connsiteY25" fmla="*/ 234598 h 537294"/>
              <a:gd name="connsiteX26" fmla="*/ 71910 w 249147"/>
              <a:gd name="connsiteY26" fmla="*/ 216980 h 537294"/>
              <a:gd name="connsiteX27" fmla="*/ 184929 w 249147"/>
              <a:gd name="connsiteY27" fmla="*/ 415779 h 537294"/>
              <a:gd name="connsiteX28" fmla="*/ 140634 w 249147"/>
              <a:gd name="connsiteY28" fmla="*/ 439207 h 537294"/>
              <a:gd name="connsiteX29" fmla="*/ 140634 w 249147"/>
              <a:gd name="connsiteY29" fmla="*/ 289952 h 537294"/>
              <a:gd name="connsiteX30" fmla="*/ 204484 w 249147"/>
              <a:gd name="connsiteY30" fmla="*/ 335997 h 537294"/>
              <a:gd name="connsiteX31" fmla="*/ 184929 w 249147"/>
              <a:gd name="connsiteY31" fmla="*/ 415779 h 53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49147" h="537294">
                <a:moveTo>
                  <a:pt x="215168" y="281143"/>
                </a:moveTo>
                <a:cubicBezTo>
                  <a:pt x="194051" y="263150"/>
                  <a:pt x="166624" y="254715"/>
                  <a:pt x="140634" y="246593"/>
                </a:cubicBezTo>
                <a:lnTo>
                  <a:pt x="140634" y="95526"/>
                </a:lnTo>
                <a:cubicBezTo>
                  <a:pt x="165868" y="97924"/>
                  <a:pt x="189450" y="109140"/>
                  <a:pt x="207233" y="127201"/>
                </a:cubicBezTo>
                <a:lnTo>
                  <a:pt x="237222" y="98462"/>
                </a:lnTo>
                <a:cubicBezTo>
                  <a:pt x="211558" y="72356"/>
                  <a:pt x="177168" y="56628"/>
                  <a:pt x="140634" y="54292"/>
                </a:cubicBezTo>
                <a:lnTo>
                  <a:pt x="140634" y="0"/>
                </a:lnTo>
                <a:lnTo>
                  <a:pt x="103148" y="0"/>
                </a:lnTo>
                <a:lnTo>
                  <a:pt x="103148" y="56666"/>
                </a:lnTo>
                <a:cubicBezTo>
                  <a:pt x="90312" y="59164"/>
                  <a:pt x="77927" y="63588"/>
                  <a:pt x="66412" y="69786"/>
                </a:cubicBezTo>
                <a:cubicBezTo>
                  <a:pt x="19055" y="95589"/>
                  <a:pt x="-5123" y="156190"/>
                  <a:pt x="14307" y="207233"/>
                </a:cubicBezTo>
                <a:cubicBezTo>
                  <a:pt x="29364" y="246593"/>
                  <a:pt x="65662" y="264149"/>
                  <a:pt x="103148" y="277332"/>
                </a:cubicBezTo>
                <a:lnTo>
                  <a:pt x="103148" y="440894"/>
                </a:lnTo>
                <a:cubicBezTo>
                  <a:pt x="74097" y="437333"/>
                  <a:pt x="49981" y="420652"/>
                  <a:pt x="29989" y="399847"/>
                </a:cubicBezTo>
                <a:lnTo>
                  <a:pt x="0" y="428524"/>
                </a:lnTo>
                <a:cubicBezTo>
                  <a:pt x="14279" y="444726"/>
                  <a:pt x="31304" y="458284"/>
                  <a:pt x="50293" y="468571"/>
                </a:cubicBezTo>
                <a:cubicBezTo>
                  <a:pt x="66890" y="476466"/>
                  <a:pt x="84816" y="481191"/>
                  <a:pt x="103148" y="482503"/>
                </a:cubicBezTo>
                <a:lnTo>
                  <a:pt x="103148" y="537295"/>
                </a:lnTo>
                <a:lnTo>
                  <a:pt x="140634" y="537295"/>
                </a:lnTo>
                <a:lnTo>
                  <a:pt x="140634" y="481066"/>
                </a:lnTo>
                <a:cubicBezTo>
                  <a:pt x="183617" y="473882"/>
                  <a:pt x="223102" y="447454"/>
                  <a:pt x="240096" y="406095"/>
                </a:cubicBezTo>
                <a:cubicBezTo>
                  <a:pt x="257089" y="364736"/>
                  <a:pt x="250904" y="311694"/>
                  <a:pt x="215168" y="281143"/>
                </a:cubicBezTo>
                <a:close/>
                <a:moveTo>
                  <a:pt x="71910" y="216980"/>
                </a:moveTo>
                <a:cubicBezTo>
                  <a:pt x="37548" y="187991"/>
                  <a:pt x="45920" y="131887"/>
                  <a:pt x="82344" y="108646"/>
                </a:cubicBezTo>
                <a:cubicBezTo>
                  <a:pt x="88799" y="104506"/>
                  <a:pt x="95802" y="101288"/>
                  <a:pt x="103148" y="99087"/>
                </a:cubicBezTo>
                <a:lnTo>
                  <a:pt x="103148" y="234598"/>
                </a:lnTo>
                <a:cubicBezTo>
                  <a:pt x="91837" y="230484"/>
                  <a:pt x="81283" y="224531"/>
                  <a:pt x="71910" y="216980"/>
                </a:cubicBezTo>
                <a:close/>
                <a:moveTo>
                  <a:pt x="184929" y="415779"/>
                </a:moveTo>
                <a:cubicBezTo>
                  <a:pt x="172735" y="427700"/>
                  <a:pt x="157351" y="435837"/>
                  <a:pt x="140634" y="439207"/>
                </a:cubicBezTo>
                <a:lnTo>
                  <a:pt x="140634" y="289952"/>
                </a:lnTo>
                <a:cubicBezTo>
                  <a:pt x="165624" y="298511"/>
                  <a:pt x="194301" y="309382"/>
                  <a:pt x="204484" y="335997"/>
                </a:cubicBezTo>
                <a:cubicBezTo>
                  <a:pt x="214668" y="362612"/>
                  <a:pt x="204422" y="395911"/>
                  <a:pt x="184929" y="415779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2" name="Graphic 18" descr="Head with gears">
            <a:extLst>
              <a:ext uri="{FF2B5EF4-FFF2-40B4-BE49-F238E27FC236}">
                <a16:creationId xmlns:a16="http://schemas.microsoft.com/office/drawing/2014/main" id="{5BD8E910-5A32-40DB-BF4A-528B58F6FFFB}"/>
              </a:ext>
            </a:extLst>
          </p:cNvPr>
          <p:cNvGrpSpPr/>
          <p:nvPr/>
        </p:nvGrpSpPr>
        <p:grpSpPr>
          <a:xfrm>
            <a:off x="5595733" y="1755551"/>
            <a:ext cx="444143" cy="444143"/>
            <a:chOff x="5595733" y="1755551"/>
            <a:chExt cx="444143" cy="444143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CF6E65A-563D-474D-98B2-53C52F3968B0}"/>
                </a:ext>
              </a:extLst>
            </p:cNvPr>
            <p:cNvSpPr/>
            <p:nvPr/>
          </p:nvSpPr>
          <p:spPr>
            <a:xfrm>
              <a:off x="5794209" y="1846692"/>
              <a:ext cx="38862" cy="38862"/>
            </a:xfrm>
            <a:custGeom>
              <a:avLst/>
              <a:gdLst>
                <a:gd name="connsiteX0" fmla="*/ 19431 w 38862"/>
                <a:gd name="connsiteY0" fmla="*/ 0 h 38862"/>
                <a:gd name="connsiteX1" fmla="*/ 0 w 38862"/>
                <a:gd name="connsiteY1" fmla="*/ 19431 h 38862"/>
                <a:gd name="connsiteX2" fmla="*/ 19431 w 38862"/>
                <a:gd name="connsiteY2" fmla="*/ 38863 h 38862"/>
                <a:gd name="connsiteX3" fmla="*/ 38863 w 38862"/>
                <a:gd name="connsiteY3" fmla="*/ 19431 h 38862"/>
                <a:gd name="connsiteX4" fmla="*/ 19431 w 38862"/>
                <a:gd name="connsiteY4" fmla="*/ 0 h 38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862" h="38862">
                  <a:moveTo>
                    <a:pt x="19431" y="0"/>
                  </a:moveTo>
                  <a:cubicBezTo>
                    <a:pt x="8790" y="0"/>
                    <a:pt x="0" y="8790"/>
                    <a:pt x="0" y="19431"/>
                  </a:cubicBezTo>
                  <a:cubicBezTo>
                    <a:pt x="0" y="30072"/>
                    <a:pt x="8790" y="38863"/>
                    <a:pt x="19431" y="38863"/>
                  </a:cubicBezTo>
                  <a:cubicBezTo>
                    <a:pt x="30072" y="38863"/>
                    <a:pt x="38863" y="30072"/>
                    <a:pt x="38863" y="19431"/>
                  </a:cubicBezTo>
                  <a:cubicBezTo>
                    <a:pt x="38863" y="8790"/>
                    <a:pt x="30072" y="0"/>
                    <a:pt x="19431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1577FC3-36E4-4BF6-BEA7-EF5ED6E08DBB}"/>
                </a:ext>
              </a:extLst>
            </p:cNvPr>
            <p:cNvSpPr/>
            <p:nvPr/>
          </p:nvSpPr>
          <p:spPr>
            <a:xfrm>
              <a:off x="5735915" y="1940610"/>
              <a:ext cx="38862" cy="38862"/>
            </a:xfrm>
            <a:custGeom>
              <a:avLst/>
              <a:gdLst>
                <a:gd name="connsiteX0" fmla="*/ 38863 w 38862"/>
                <a:gd name="connsiteY0" fmla="*/ 19431 h 38862"/>
                <a:gd name="connsiteX1" fmla="*/ 19431 w 38862"/>
                <a:gd name="connsiteY1" fmla="*/ 38863 h 38862"/>
                <a:gd name="connsiteX2" fmla="*/ 0 w 38862"/>
                <a:gd name="connsiteY2" fmla="*/ 19431 h 38862"/>
                <a:gd name="connsiteX3" fmla="*/ 19431 w 38862"/>
                <a:gd name="connsiteY3" fmla="*/ 0 h 38862"/>
                <a:gd name="connsiteX4" fmla="*/ 38863 w 38862"/>
                <a:gd name="connsiteY4" fmla="*/ 19431 h 38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862" h="38862">
                  <a:moveTo>
                    <a:pt x="38863" y="19431"/>
                  </a:moveTo>
                  <a:cubicBezTo>
                    <a:pt x="38863" y="30163"/>
                    <a:pt x="30163" y="38863"/>
                    <a:pt x="19431" y="38863"/>
                  </a:cubicBezTo>
                  <a:cubicBezTo>
                    <a:pt x="8700" y="38863"/>
                    <a:pt x="0" y="30163"/>
                    <a:pt x="0" y="19431"/>
                  </a:cubicBezTo>
                  <a:cubicBezTo>
                    <a:pt x="0" y="8700"/>
                    <a:pt x="8700" y="0"/>
                    <a:pt x="19431" y="0"/>
                  </a:cubicBezTo>
                  <a:cubicBezTo>
                    <a:pt x="30163" y="0"/>
                    <a:pt x="38863" y="8700"/>
                    <a:pt x="38863" y="19431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DB31F93-B2C3-4F07-A497-56F3338B030A}"/>
                </a:ext>
              </a:extLst>
            </p:cNvPr>
            <p:cNvSpPr/>
            <p:nvPr/>
          </p:nvSpPr>
          <p:spPr>
            <a:xfrm>
              <a:off x="5660410" y="1781459"/>
              <a:ext cx="314740" cy="373357"/>
            </a:xfrm>
            <a:custGeom>
              <a:avLst/>
              <a:gdLst>
                <a:gd name="connsiteX0" fmla="*/ 208285 w 314740"/>
                <a:gd name="connsiteY0" fmla="*/ 91142 h 373357"/>
                <a:gd name="connsiteX1" fmla="*/ 196719 w 314740"/>
                <a:gd name="connsiteY1" fmla="*/ 96694 h 373357"/>
                <a:gd name="connsiteX2" fmla="*/ 192092 w 314740"/>
                <a:gd name="connsiteY2" fmla="*/ 106872 h 373357"/>
                <a:gd name="connsiteX3" fmla="*/ 196256 w 314740"/>
                <a:gd name="connsiteY3" fmla="*/ 118901 h 373357"/>
                <a:gd name="connsiteX4" fmla="*/ 187003 w 314740"/>
                <a:gd name="connsiteY4" fmla="*/ 128154 h 373357"/>
                <a:gd name="connsiteX5" fmla="*/ 174974 w 314740"/>
                <a:gd name="connsiteY5" fmla="*/ 123990 h 373357"/>
                <a:gd name="connsiteX6" fmla="*/ 164796 w 314740"/>
                <a:gd name="connsiteY6" fmla="*/ 128154 h 373357"/>
                <a:gd name="connsiteX7" fmla="*/ 159244 w 314740"/>
                <a:gd name="connsiteY7" fmla="*/ 139257 h 373357"/>
                <a:gd name="connsiteX8" fmla="*/ 146290 w 314740"/>
                <a:gd name="connsiteY8" fmla="*/ 139257 h 373357"/>
                <a:gd name="connsiteX9" fmla="*/ 140738 w 314740"/>
                <a:gd name="connsiteY9" fmla="*/ 127691 h 373357"/>
                <a:gd name="connsiteX10" fmla="*/ 130560 w 314740"/>
                <a:gd name="connsiteY10" fmla="*/ 123527 h 373357"/>
                <a:gd name="connsiteX11" fmla="*/ 118531 w 314740"/>
                <a:gd name="connsiteY11" fmla="*/ 127691 h 373357"/>
                <a:gd name="connsiteX12" fmla="*/ 109278 w 314740"/>
                <a:gd name="connsiteY12" fmla="*/ 118438 h 373357"/>
                <a:gd name="connsiteX13" fmla="*/ 113442 w 314740"/>
                <a:gd name="connsiteY13" fmla="*/ 106409 h 373357"/>
                <a:gd name="connsiteX14" fmla="*/ 109278 w 314740"/>
                <a:gd name="connsiteY14" fmla="*/ 96231 h 373357"/>
                <a:gd name="connsiteX15" fmla="*/ 97712 w 314740"/>
                <a:gd name="connsiteY15" fmla="*/ 90679 h 373357"/>
                <a:gd name="connsiteX16" fmla="*/ 97712 w 314740"/>
                <a:gd name="connsiteY16" fmla="*/ 77725 h 373357"/>
                <a:gd name="connsiteX17" fmla="*/ 109278 w 314740"/>
                <a:gd name="connsiteY17" fmla="*/ 72173 h 373357"/>
                <a:gd name="connsiteX18" fmla="*/ 113442 w 314740"/>
                <a:gd name="connsiteY18" fmla="*/ 61995 h 373357"/>
                <a:gd name="connsiteX19" fmla="*/ 109741 w 314740"/>
                <a:gd name="connsiteY19" fmla="*/ 49966 h 373357"/>
                <a:gd name="connsiteX20" fmla="*/ 118994 w 314740"/>
                <a:gd name="connsiteY20" fmla="*/ 40713 h 373357"/>
                <a:gd name="connsiteX21" fmla="*/ 131023 w 314740"/>
                <a:gd name="connsiteY21" fmla="*/ 44877 h 373357"/>
                <a:gd name="connsiteX22" fmla="*/ 141201 w 314740"/>
                <a:gd name="connsiteY22" fmla="*/ 40713 h 373357"/>
                <a:gd name="connsiteX23" fmla="*/ 146753 w 314740"/>
                <a:gd name="connsiteY23" fmla="*/ 29147 h 373357"/>
                <a:gd name="connsiteX24" fmla="*/ 159707 w 314740"/>
                <a:gd name="connsiteY24" fmla="*/ 29147 h 373357"/>
                <a:gd name="connsiteX25" fmla="*/ 165259 w 314740"/>
                <a:gd name="connsiteY25" fmla="*/ 40250 h 373357"/>
                <a:gd name="connsiteX26" fmla="*/ 175437 w 314740"/>
                <a:gd name="connsiteY26" fmla="*/ 44414 h 373357"/>
                <a:gd name="connsiteX27" fmla="*/ 187466 w 314740"/>
                <a:gd name="connsiteY27" fmla="*/ 40250 h 373357"/>
                <a:gd name="connsiteX28" fmla="*/ 196719 w 314740"/>
                <a:gd name="connsiteY28" fmla="*/ 49503 h 373357"/>
                <a:gd name="connsiteX29" fmla="*/ 192555 w 314740"/>
                <a:gd name="connsiteY29" fmla="*/ 61532 h 373357"/>
                <a:gd name="connsiteX30" fmla="*/ 196719 w 314740"/>
                <a:gd name="connsiteY30" fmla="*/ 71711 h 373357"/>
                <a:gd name="connsiteX31" fmla="*/ 208285 w 314740"/>
                <a:gd name="connsiteY31" fmla="*/ 77262 h 373357"/>
                <a:gd name="connsiteX32" fmla="*/ 208285 w 314740"/>
                <a:gd name="connsiteY32" fmla="*/ 91142 h 373357"/>
                <a:gd name="connsiteX33" fmla="*/ 149991 w 314740"/>
                <a:gd name="connsiteY33" fmla="*/ 185060 h 373357"/>
                <a:gd name="connsiteX34" fmla="*/ 138425 w 314740"/>
                <a:gd name="connsiteY34" fmla="*/ 190611 h 373357"/>
                <a:gd name="connsiteX35" fmla="*/ 134261 w 314740"/>
                <a:gd name="connsiteY35" fmla="*/ 200790 h 373357"/>
                <a:gd name="connsiteX36" fmla="*/ 137962 w 314740"/>
                <a:gd name="connsiteY36" fmla="*/ 212819 h 373357"/>
                <a:gd name="connsiteX37" fmla="*/ 128709 w 314740"/>
                <a:gd name="connsiteY37" fmla="*/ 222072 h 373357"/>
                <a:gd name="connsiteX38" fmla="*/ 116680 w 314740"/>
                <a:gd name="connsiteY38" fmla="*/ 217908 h 373357"/>
                <a:gd name="connsiteX39" fmla="*/ 106502 w 314740"/>
                <a:gd name="connsiteY39" fmla="*/ 222072 h 373357"/>
                <a:gd name="connsiteX40" fmla="*/ 101413 w 314740"/>
                <a:gd name="connsiteY40" fmla="*/ 233175 h 373357"/>
                <a:gd name="connsiteX41" fmla="*/ 88459 w 314740"/>
                <a:gd name="connsiteY41" fmla="*/ 233175 h 373357"/>
                <a:gd name="connsiteX42" fmla="*/ 82907 w 314740"/>
                <a:gd name="connsiteY42" fmla="*/ 221609 h 373357"/>
                <a:gd name="connsiteX43" fmla="*/ 72729 w 314740"/>
                <a:gd name="connsiteY43" fmla="*/ 217445 h 373357"/>
                <a:gd name="connsiteX44" fmla="*/ 60700 w 314740"/>
                <a:gd name="connsiteY44" fmla="*/ 221146 h 373357"/>
                <a:gd name="connsiteX45" fmla="*/ 51447 w 314740"/>
                <a:gd name="connsiteY45" fmla="*/ 211893 h 373357"/>
                <a:gd name="connsiteX46" fmla="*/ 55611 w 314740"/>
                <a:gd name="connsiteY46" fmla="*/ 199864 h 373357"/>
                <a:gd name="connsiteX47" fmla="*/ 51447 w 314740"/>
                <a:gd name="connsiteY47" fmla="*/ 189686 h 373357"/>
                <a:gd name="connsiteX48" fmla="*/ 39881 w 314740"/>
                <a:gd name="connsiteY48" fmla="*/ 184134 h 373357"/>
                <a:gd name="connsiteX49" fmla="*/ 39881 w 314740"/>
                <a:gd name="connsiteY49" fmla="*/ 171180 h 373357"/>
                <a:gd name="connsiteX50" fmla="*/ 51447 w 314740"/>
                <a:gd name="connsiteY50" fmla="*/ 165628 h 373357"/>
                <a:gd name="connsiteX51" fmla="*/ 55611 w 314740"/>
                <a:gd name="connsiteY51" fmla="*/ 155450 h 373357"/>
                <a:gd name="connsiteX52" fmla="*/ 51447 w 314740"/>
                <a:gd name="connsiteY52" fmla="*/ 143421 h 373357"/>
                <a:gd name="connsiteX53" fmla="*/ 60700 w 314740"/>
                <a:gd name="connsiteY53" fmla="*/ 134168 h 373357"/>
                <a:gd name="connsiteX54" fmla="*/ 72729 w 314740"/>
                <a:gd name="connsiteY54" fmla="*/ 138332 h 373357"/>
                <a:gd name="connsiteX55" fmla="*/ 82907 w 314740"/>
                <a:gd name="connsiteY55" fmla="*/ 134168 h 373357"/>
                <a:gd name="connsiteX56" fmla="*/ 88459 w 314740"/>
                <a:gd name="connsiteY56" fmla="*/ 122602 h 373357"/>
                <a:gd name="connsiteX57" fmla="*/ 101876 w 314740"/>
                <a:gd name="connsiteY57" fmla="*/ 122602 h 373357"/>
                <a:gd name="connsiteX58" fmla="*/ 107427 w 314740"/>
                <a:gd name="connsiteY58" fmla="*/ 134168 h 373357"/>
                <a:gd name="connsiteX59" fmla="*/ 117606 w 314740"/>
                <a:gd name="connsiteY59" fmla="*/ 138332 h 373357"/>
                <a:gd name="connsiteX60" fmla="*/ 129635 w 314740"/>
                <a:gd name="connsiteY60" fmla="*/ 134168 h 373357"/>
                <a:gd name="connsiteX61" fmla="*/ 138888 w 314740"/>
                <a:gd name="connsiteY61" fmla="*/ 143421 h 373357"/>
                <a:gd name="connsiteX62" fmla="*/ 134724 w 314740"/>
                <a:gd name="connsiteY62" fmla="*/ 155450 h 373357"/>
                <a:gd name="connsiteX63" fmla="*/ 138888 w 314740"/>
                <a:gd name="connsiteY63" fmla="*/ 165628 h 373357"/>
                <a:gd name="connsiteX64" fmla="*/ 150454 w 314740"/>
                <a:gd name="connsiteY64" fmla="*/ 171180 h 373357"/>
                <a:gd name="connsiteX65" fmla="*/ 149991 w 314740"/>
                <a:gd name="connsiteY65" fmla="*/ 185060 h 373357"/>
                <a:gd name="connsiteX66" fmla="*/ 149991 w 314740"/>
                <a:gd name="connsiteY66" fmla="*/ 185060 h 373357"/>
                <a:gd name="connsiteX67" fmla="*/ 310068 w 314740"/>
                <a:gd name="connsiteY67" fmla="*/ 202178 h 373357"/>
                <a:gd name="connsiteX68" fmla="*/ 278145 w 314740"/>
                <a:gd name="connsiteY68" fmla="*/ 146660 h 373357"/>
                <a:gd name="connsiteX69" fmla="*/ 278145 w 314740"/>
                <a:gd name="connsiteY69" fmla="*/ 144346 h 373357"/>
                <a:gd name="connsiteX70" fmla="*/ 210136 w 314740"/>
                <a:gd name="connsiteY70" fmla="*/ 19431 h 373357"/>
                <a:gd name="connsiteX71" fmla="*/ 68102 w 314740"/>
                <a:gd name="connsiteY71" fmla="*/ 19431 h 373357"/>
                <a:gd name="connsiteX72" fmla="*/ 93 w 314740"/>
                <a:gd name="connsiteY72" fmla="*/ 144346 h 373357"/>
                <a:gd name="connsiteX73" fmla="*/ 54685 w 314740"/>
                <a:gd name="connsiteY73" fmla="*/ 256308 h 373357"/>
                <a:gd name="connsiteX74" fmla="*/ 54685 w 314740"/>
                <a:gd name="connsiteY74" fmla="*/ 373358 h 373357"/>
                <a:gd name="connsiteX75" fmla="*/ 200883 w 314740"/>
                <a:gd name="connsiteY75" fmla="*/ 373358 h 373357"/>
                <a:gd name="connsiteX76" fmla="*/ 200883 w 314740"/>
                <a:gd name="connsiteY76" fmla="*/ 317840 h 373357"/>
                <a:gd name="connsiteX77" fmla="*/ 223552 w 314740"/>
                <a:gd name="connsiteY77" fmla="*/ 317840 h 373357"/>
                <a:gd name="connsiteX78" fmla="*/ 262415 w 314740"/>
                <a:gd name="connsiteY78" fmla="*/ 301647 h 373357"/>
                <a:gd name="connsiteX79" fmla="*/ 278145 w 314740"/>
                <a:gd name="connsiteY79" fmla="*/ 262322 h 373357"/>
                <a:gd name="connsiteX80" fmla="*/ 278145 w 314740"/>
                <a:gd name="connsiteY80" fmla="*/ 234563 h 373357"/>
                <a:gd name="connsiteX81" fmla="*/ 298501 w 314740"/>
                <a:gd name="connsiteY81" fmla="*/ 234563 h 373357"/>
                <a:gd name="connsiteX82" fmla="*/ 310068 w 314740"/>
                <a:gd name="connsiteY82" fmla="*/ 202178 h 373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14740" h="373357">
                  <a:moveTo>
                    <a:pt x="208285" y="91142"/>
                  </a:moveTo>
                  <a:lnTo>
                    <a:pt x="196719" y="96694"/>
                  </a:lnTo>
                  <a:cubicBezTo>
                    <a:pt x="195793" y="100395"/>
                    <a:pt x="193943" y="103633"/>
                    <a:pt x="192092" y="106872"/>
                  </a:cubicBezTo>
                  <a:lnTo>
                    <a:pt x="196256" y="118901"/>
                  </a:lnTo>
                  <a:lnTo>
                    <a:pt x="187003" y="128154"/>
                  </a:lnTo>
                  <a:lnTo>
                    <a:pt x="174974" y="123990"/>
                  </a:lnTo>
                  <a:cubicBezTo>
                    <a:pt x="171736" y="125841"/>
                    <a:pt x="168497" y="127228"/>
                    <a:pt x="164796" y="128154"/>
                  </a:cubicBezTo>
                  <a:lnTo>
                    <a:pt x="159244" y="139257"/>
                  </a:lnTo>
                  <a:lnTo>
                    <a:pt x="146290" y="139257"/>
                  </a:lnTo>
                  <a:lnTo>
                    <a:pt x="140738" y="127691"/>
                  </a:lnTo>
                  <a:cubicBezTo>
                    <a:pt x="137037" y="126766"/>
                    <a:pt x="133798" y="125378"/>
                    <a:pt x="130560" y="123527"/>
                  </a:cubicBezTo>
                  <a:lnTo>
                    <a:pt x="118531" y="127691"/>
                  </a:lnTo>
                  <a:lnTo>
                    <a:pt x="109278" y="118438"/>
                  </a:lnTo>
                  <a:lnTo>
                    <a:pt x="113442" y="106409"/>
                  </a:lnTo>
                  <a:cubicBezTo>
                    <a:pt x="111591" y="103171"/>
                    <a:pt x="110203" y="99932"/>
                    <a:pt x="109278" y="96231"/>
                  </a:cubicBezTo>
                  <a:lnTo>
                    <a:pt x="97712" y="90679"/>
                  </a:lnTo>
                  <a:lnTo>
                    <a:pt x="97712" y="77725"/>
                  </a:lnTo>
                  <a:lnTo>
                    <a:pt x="109278" y="72173"/>
                  </a:lnTo>
                  <a:cubicBezTo>
                    <a:pt x="110203" y="68472"/>
                    <a:pt x="111591" y="65234"/>
                    <a:pt x="113442" y="61995"/>
                  </a:cubicBezTo>
                  <a:lnTo>
                    <a:pt x="109741" y="49966"/>
                  </a:lnTo>
                  <a:lnTo>
                    <a:pt x="118994" y="40713"/>
                  </a:lnTo>
                  <a:lnTo>
                    <a:pt x="131023" y="44877"/>
                  </a:lnTo>
                  <a:cubicBezTo>
                    <a:pt x="134261" y="43026"/>
                    <a:pt x="137500" y="41638"/>
                    <a:pt x="141201" y="40713"/>
                  </a:cubicBezTo>
                  <a:lnTo>
                    <a:pt x="146753" y="29147"/>
                  </a:lnTo>
                  <a:lnTo>
                    <a:pt x="159707" y="29147"/>
                  </a:lnTo>
                  <a:lnTo>
                    <a:pt x="165259" y="40250"/>
                  </a:lnTo>
                  <a:cubicBezTo>
                    <a:pt x="168960" y="41176"/>
                    <a:pt x="172198" y="42564"/>
                    <a:pt x="175437" y="44414"/>
                  </a:cubicBezTo>
                  <a:lnTo>
                    <a:pt x="187466" y="40250"/>
                  </a:lnTo>
                  <a:lnTo>
                    <a:pt x="196719" y="49503"/>
                  </a:lnTo>
                  <a:lnTo>
                    <a:pt x="192555" y="61532"/>
                  </a:lnTo>
                  <a:cubicBezTo>
                    <a:pt x="194405" y="64771"/>
                    <a:pt x="195793" y="68009"/>
                    <a:pt x="196719" y="71711"/>
                  </a:cubicBezTo>
                  <a:lnTo>
                    <a:pt x="208285" y="77262"/>
                  </a:lnTo>
                  <a:lnTo>
                    <a:pt x="208285" y="91142"/>
                  </a:lnTo>
                  <a:close/>
                  <a:moveTo>
                    <a:pt x="149991" y="185060"/>
                  </a:moveTo>
                  <a:lnTo>
                    <a:pt x="138425" y="190611"/>
                  </a:lnTo>
                  <a:cubicBezTo>
                    <a:pt x="137500" y="194313"/>
                    <a:pt x="136112" y="197551"/>
                    <a:pt x="134261" y="200790"/>
                  </a:cubicBezTo>
                  <a:lnTo>
                    <a:pt x="137962" y="212819"/>
                  </a:lnTo>
                  <a:lnTo>
                    <a:pt x="128709" y="222072"/>
                  </a:lnTo>
                  <a:lnTo>
                    <a:pt x="116680" y="217908"/>
                  </a:lnTo>
                  <a:cubicBezTo>
                    <a:pt x="113442" y="219758"/>
                    <a:pt x="110203" y="221146"/>
                    <a:pt x="106502" y="222072"/>
                  </a:cubicBezTo>
                  <a:lnTo>
                    <a:pt x="101413" y="233175"/>
                  </a:lnTo>
                  <a:lnTo>
                    <a:pt x="88459" y="233175"/>
                  </a:lnTo>
                  <a:lnTo>
                    <a:pt x="82907" y="221609"/>
                  </a:lnTo>
                  <a:cubicBezTo>
                    <a:pt x="79206" y="220684"/>
                    <a:pt x="75967" y="219296"/>
                    <a:pt x="72729" y="217445"/>
                  </a:cubicBezTo>
                  <a:lnTo>
                    <a:pt x="60700" y="221146"/>
                  </a:lnTo>
                  <a:lnTo>
                    <a:pt x="51447" y="211893"/>
                  </a:lnTo>
                  <a:lnTo>
                    <a:pt x="55611" y="199864"/>
                  </a:lnTo>
                  <a:cubicBezTo>
                    <a:pt x="53760" y="196626"/>
                    <a:pt x="52372" y="193387"/>
                    <a:pt x="51447" y="189686"/>
                  </a:cubicBezTo>
                  <a:lnTo>
                    <a:pt x="39881" y="184134"/>
                  </a:lnTo>
                  <a:lnTo>
                    <a:pt x="39881" y="171180"/>
                  </a:lnTo>
                  <a:lnTo>
                    <a:pt x="51447" y="165628"/>
                  </a:lnTo>
                  <a:cubicBezTo>
                    <a:pt x="52372" y="161927"/>
                    <a:pt x="53760" y="158689"/>
                    <a:pt x="55611" y="155450"/>
                  </a:cubicBezTo>
                  <a:lnTo>
                    <a:pt x="51447" y="143421"/>
                  </a:lnTo>
                  <a:lnTo>
                    <a:pt x="60700" y="134168"/>
                  </a:lnTo>
                  <a:lnTo>
                    <a:pt x="72729" y="138332"/>
                  </a:lnTo>
                  <a:cubicBezTo>
                    <a:pt x="75967" y="136481"/>
                    <a:pt x="79206" y="135094"/>
                    <a:pt x="82907" y="134168"/>
                  </a:cubicBezTo>
                  <a:lnTo>
                    <a:pt x="88459" y="122602"/>
                  </a:lnTo>
                  <a:lnTo>
                    <a:pt x="101876" y="122602"/>
                  </a:lnTo>
                  <a:lnTo>
                    <a:pt x="107427" y="134168"/>
                  </a:lnTo>
                  <a:cubicBezTo>
                    <a:pt x="111129" y="135094"/>
                    <a:pt x="114367" y="136481"/>
                    <a:pt x="117606" y="138332"/>
                  </a:cubicBezTo>
                  <a:lnTo>
                    <a:pt x="129635" y="134168"/>
                  </a:lnTo>
                  <a:lnTo>
                    <a:pt x="138888" y="143421"/>
                  </a:lnTo>
                  <a:lnTo>
                    <a:pt x="134724" y="155450"/>
                  </a:lnTo>
                  <a:cubicBezTo>
                    <a:pt x="136574" y="158689"/>
                    <a:pt x="137962" y="161927"/>
                    <a:pt x="138888" y="165628"/>
                  </a:cubicBezTo>
                  <a:lnTo>
                    <a:pt x="150454" y="171180"/>
                  </a:lnTo>
                  <a:lnTo>
                    <a:pt x="149991" y="185060"/>
                  </a:lnTo>
                  <a:lnTo>
                    <a:pt x="149991" y="185060"/>
                  </a:lnTo>
                  <a:close/>
                  <a:moveTo>
                    <a:pt x="310068" y="202178"/>
                  </a:moveTo>
                  <a:lnTo>
                    <a:pt x="278145" y="146660"/>
                  </a:lnTo>
                  <a:lnTo>
                    <a:pt x="278145" y="144346"/>
                  </a:lnTo>
                  <a:cubicBezTo>
                    <a:pt x="279996" y="93455"/>
                    <a:pt x="254087" y="45802"/>
                    <a:pt x="210136" y="19431"/>
                  </a:cubicBezTo>
                  <a:cubicBezTo>
                    <a:pt x="166184" y="-6477"/>
                    <a:pt x="112054" y="-6477"/>
                    <a:pt x="68102" y="19431"/>
                  </a:cubicBezTo>
                  <a:cubicBezTo>
                    <a:pt x="24151" y="45340"/>
                    <a:pt x="-1758" y="93455"/>
                    <a:pt x="93" y="144346"/>
                  </a:cubicBezTo>
                  <a:cubicBezTo>
                    <a:pt x="93" y="188298"/>
                    <a:pt x="19987" y="229474"/>
                    <a:pt x="54685" y="256308"/>
                  </a:cubicBezTo>
                  <a:lnTo>
                    <a:pt x="54685" y="373358"/>
                  </a:lnTo>
                  <a:lnTo>
                    <a:pt x="200883" y="373358"/>
                  </a:lnTo>
                  <a:lnTo>
                    <a:pt x="200883" y="317840"/>
                  </a:lnTo>
                  <a:lnTo>
                    <a:pt x="223552" y="317840"/>
                  </a:lnTo>
                  <a:cubicBezTo>
                    <a:pt x="238357" y="317840"/>
                    <a:pt x="252237" y="311825"/>
                    <a:pt x="262415" y="301647"/>
                  </a:cubicBezTo>
                  <a:cubicBezTo>
                    <a:pt x="272593" y="291006"/>
                    <a:pt x="278145" y="277127"/>
                    <a:pt x="278145" y="262322"/>
                  </a:cubicBezTo>
                  <a:lnTo>
                    <a:pt x="278145" y="234563"/>
                  </a:lnTo>
                  <a:lnTo>
                    <a:pt x="298501" y="234563"/>
                  </a:lnTo>
                  <a:cubicBezTo>
                    <a:pt x="310530" y="233175"/>
                    <a:pt x="321171" y="219296"/>
                    <a:pt x="310068" y="20217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" name="Graphic 16" descr="Bullseye">
            <a:extLst>
              <a:ext uri="{FF2B5EF4-FFF2-40B4-BE49-F238E27FC236}">
                <a16:creationId xmlns:a16="http://schemas.microsoft.com/office/drawing/2014/main" id="{83148A77-E0A2-4359-899A-C62DB22F123A}"/>
              </a:ext>
            </a:extLst>
          </p:cNvPr>
          <p:cNvGrpSpPr/>
          <p:nvPr/>
        </p:nvGrpSpPr>
        <p:grpSpPr>
          <a:xfrm>
            <a:off x="6531111" y="3714863"/>
            <a:ext cx="444143" cy="444143"/>
            <a:chOff x="6531111" y="3714863"/>
            <a:chExt cx="444143" cy="444143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46F1E37-3959-474A-9817-9662700BF4F2}"/>
                </a:ext>
              </a:extLst>
            </p:cNvPr>
            <p:cNvSpPr/>
            <p:nvPr/>
          </p:nvSpPr>
          <p:spPr>
            <a:xfrm>
              <a:off x="6699515" y="3754188"/>
              <a:ext cx="236413" cy="235950"/>
            </a:xfrm>
            <a:custGeom>
              <a:avLst/>
              <a:gdLst>
                <a:gd name="connsiteX0" fmla="*/ 194775 w 236413"/>
                <a:gd name="connsiteY0" fmla="*/ 41638 h 235950"/>
                <a:gd name="connsiteX1" fmla="*/ 190149 w 236413"/>
                <a:gd name="connsiteY1" fmla="*/ 0 h 235950"/>
                <a:gd name="connsiteX2" fmla="*/ 139257 w 236413"/>
                <a:gd name="connsiteY2" fmla="*/ 50891 h 235950"/>
                <a:gd name="connsiteX3" fmla="*/ 142033 w 236413"/>
                <a:gd name="connsiteY3" fmla="*/ 74949 h 235950"/>
                <a:gd name="connsiteX4" fmla="*/ 68009 w 236413"/>
                <a:gd name="connsiteY4" fmla="*/ 148973 h 235950"/>
                <a:gd name="connsiteX5" fmla="*/ 46265 w 236413"/>
                <a:gd name="connsiteY5" fmla="*/ 143421 h 235950"/>
                <a:gd name="connsiteX6" fmla="*/ 0 w 236413"/>
                <a:gd name="connsiteY6" fmla="*/ 189686 h 235950"/>
                <a:gd name="connsiteX7" fmla="*/ 46265 w 236413"/>
                <a:gd name="connsiteY7" fmla="*/ 235951 h 235950"/>
                <a:gd name="connsiteX8" fmla="*/ 92530 w 236413"/>
                <a:gd name="connsiteY8" fmla="*/ 189686 h 235950"/>
                <a:gd name="connsiteX9" fmla="*/ 87441 w 236413"/>
                <a:gd name="connsiteY9" fmla="*/ 168404 h 235950"/>
                <a:gd name="connsiteX10" fmla="*/ 161465 w 236413"/>
                <a:gd name="connsiteY10" fmla="*/ 94380 h 235950"/>
                <a:gd name="connsiteX11" fmla="*/ 185522 w 236413"/>
                <a:gd name="connsiteY11" fmla="*/ 97156 h 235950"/>
                <a:gd name="connsiteX12" fmla="*/ 236414 w 236413"/>
                <a:gd name="connsiteY12" fmla="*/ 46265 h 235950"/>
                <a:gd name="connsiteX13" fmla="*/ 194775 w 236413"/>
                <a:gd name="connsiteY13" fmla="*/ 41638 h 23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6413" h="235950">
                  <a:moveTo>
                    <a:pt x="194775" y="41638"/>
                  </a:moveTo>
                  <a:lnTo>
                    <a:pt x="190149" y="0"/>
                  </a:lnTo>
                  <a:lnTo>
                    <a:pt x="139257" y="50891"/>
                  </a:lnTo>
                  <a:lnTo>
                    <a:pt x="142033" y="74949"/>
                  </a:lnTo>
                  <a:lnTo>
                    <a:pt x="68009" y="148973"/>
                  </a:lnTo>
                  <a:cubicBezTo>
                    <a:pt x="61532" y="145734"/>
                    <a:pt x="54130" y="143421"/>
                    <a:pt x="46265" y="143421"/>
                  </a:cubicBezTo>
                  <a:cubicBezTo>
                    <a:pt x="20819" y="143421"/>
                    <a:pt x="0" y="164240"/>
                    <a:pt x="0" y="189686"/>
                  </a:cubicBezTo>
                  <a:cubicBezTo>
                    <a:pt x="0" y="215132"/>
                    <a:pt x="20819" y="235951"/>
                    <a:pt x="46265" y="235951"/>
                  </a:cubicBezTo>
                  <a:cubicBezTo>
                    <a:pt x="71711" y="235951"/>
                    <a:pt x="92530" y="215132"/>
                    <a:pt x="92530" y="189686"/>
                  </a:cubicBezTo>
                  <a:cubicBezTo>
                    <a:pt x="92530" y="181821"/>
                    <a:pt x="90679" y="174881"/>
                    <a:pt x="87441" y="168404"/>
                  </a:cubicBezTo>
                  <a:lnTo>
                    <a:pt x="161465" y="94380"/>
                  </a:lnTo>
                  <a:lnTo>
                    <a:pt x="185522" y="97156"/>
                  </a:lnTo>
                  <a:lnTo>
                    <a:pt x="236414" y="46265"/>
                  </a:lnTo>
                  <a:lnTo>
                    <a:pt x="194775" y="4163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299A3E14-5255-457A-A3BF-A3F1453AB6F1}"/>
                </a:ext>
              </a:extLst>
            </p:cNvPr>
            <p:cNvSpPr/>
            <p:nvPr/>
          </p:nvSpPr>
          <p:spPr>
            <a:xfrm>
              <a:off x="6570436" y="3768067"/>
              <a:ext cx="351613" cy="351613"/>
            </a:xfrm>
            <a:custGeom>
              <a:avLst/>
              <a:gdLst>
                <a:gd name="connsiteX0" fmla="*/ 327555 w 351613"/>
                <a:gd name="connsiteY0" fmla="*/ 96231 h 351613"/>
                <a:gd name="connsiteX1" fmla="*/ 321541 w 351613"/>
                <a:gd name="connsiteY1" fmla="*/ 102708 h 351613"/>
                <a:gd name="connsiteX2" fmla="*/ 312751 w 351613"/>
                <a:gd name="connsiteY2" fmla="*/ 101783 h 351613"/>
                <a:gd name="connsiteX3" fmla="*/ 303035 w 351613"/>
                <a:gd name="connsiteY3" fmla="*/ 100395 h 351613"/>
                <a:gd name="connsiteX4" fmla="*/ 323854 w 351613"/>
                <a:gd name="connsiteY4" fmla="*/ 175807 h 351613"/>
                <a:gd name="connsiteX5" fmla="*/ 175807 w 351613"/>
                <a:gd name="connsiteY5" fmla="*/ 323854 h 351613"/>
                <a:gd name="connsiteX6" fmla="*/ 27759 w 351613"/>
                <a:gd name="connsiteY6" fmla="*/ 175807 h 351613"/>
                <a:gd name="connsiteX7" fmla="*/ 175807 w 351613"/>
                <a:gd name="connsiteY7" fmla="*/ 27759 h 351613"/>
                <a:gd name="connsiteX8" fmla="*/ 251218 w 351613"/>
                <a:gd name="connsiteY8" fmla="*/ 48578 h 351613"/>
                <a:gd name="connsiteX9" fmla="*/ 250293 w 351613"/>
                <a:gd name="connsiteY9" fmla="*/ 39325 h 351613"/>
                <a:gd name="connsiteX10" fmla="*/ 248905 w 351613"/>
                <a:gd name="connsiteY10" fmla="*/ 30072 h 351613"/>
                <a:gd name="connsiteX11" fmla="*/ 255382 w 351613"/>
                <a:gd name="connsiteY11" fmla="*/ 23595 h 351613"/>
                <a:gd name="connsiteX12" fmla="*/ 258621 w 351613"/>
                <a:gd name="connsiteY12" fmla="*/ 20357 h 351613"/>
                <a:gd name="connsiteX13" fmla="*/ 175807 w 351613"/>
                <a:gd name="connsiteY13" fmla="*/ 0 h 351613"/>
                <a:gd name="connsiteX14" fmla="*/ 0 w 351613"/>
                <a:gd name="connsiteY14" fmla="*/ 175807 h 351613"/>
                <a:gd name="connsiteX15" fmla="*/ 175807 w 351613"/>
                <a:gd name="connsiteY15" fmla="*/ 351613 h 351613"/>
                <a:gd name="connsiteX16" fmla="*/ 351613 w 351613"/>
                <a:gd name="connsiteY16" fmla="*/ 175807 h 351613"/>
                <a:gd name="connsiteX17" fmla="*/ 330794 w 351613"/>
                <a:gd name="connsiteY17" fmla="*/ 93455 h 351613"/>
                <a:gd name="connsiteX18" fmla="*/ 327555 w 351613"/>
                <a:gd name="connsiteY18" fmla="*/ 96231 h 351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1613" h="351613">
                  <a:moveTo>
                    <a:pt x="327555" y="96231"/>
                  </a:moveTo>
                  <a:lnTo>
                    <a:pt x="321541" y="102708"/>
                  </a:lnTo>
                  <a:lnTo>
                    <a:pt x="312751" y="101783"/>
                  </a:lnTo>
                  <a:lnTo>
                    <a:pt x="303035" y="100395"/>
                  </a:lnTo>
                  <a:cubicBezTo>
                    <a:pt x="315989" y="122602"/>
                    <a:pt x="323854" y="148048"/>
                    <a:pt x="323854" y="175807"/>
                  </a:cubicBezTo>
                  <a:cubicBezTo>
                    <a:pt x="323854" y="257233"/>
                    <a:pt x="257233" y="323854"/>
                    <a:pt x="175807" y="323854"/>
                  </a:cubicBezTo>
                  <a:cubicBezTo>
                    <a:pt x="94380" y="323854"/>
                    <a:pt x="27759" y="257233"/>
                    <a:pt x="27759" y="175807"/>
                  </a:cubicBezTo>
                  <a:cubicBezTo>
                    <a:pt x="27759" y="94380"/>
                    <a:pt x="94380" y="27759"/>
                    <a:pt x="175807" y="27759"/>
                  </a:cubicBezTo>
                  <a:cubicBezTo>
                    <a:pt x="203103" y="27759"/>
                    <a:pt x="229011" y="35161"/>
                    <a:pt x="251218" y="48578"/>
                  </a:cubicBezTo>
                  <a:lnTo>
                    <a:pt x="250293" y="39325"/>
                  </a:lnTo>
                  <a:lnTo>
                    <a:pt x="248905" y="30072"/>
                  </a:lnTo>
                  <a:lnTo>
                    <a:pt x="255382" y="23595"/>
                  </a:lnTo>
                  <a:lnTo>
                    <a:pt x="258621" y="20357"/>
                  </a:lnTo>
                  <a:cubicBezTo>
                    <a:pt x="233638" y="7402"/>
                    <a:pt x="205879" y="0"/>
                    <a:pt x="175807" y="0"/>
                  </a:cubicBezTo>
                  <a:cubicBezTo>
                    <a:pt x="78650" y="0"/>
                    <a:pt x="0" y="78650"/>
                    <a:pt x="0" y="175807"/>
                  </a:cubicBezTo>
                  <a:cubicBezTo>
                    <a:pt x="0" y="272963"/>
                    <a:pt x="78650" y="351613"/>
                    <a:pt x="175807" y="351613"/>
                  </a:cubicBezTo>
                  <a:cubicBezTo>
                    <a:pt x="272963" y="351613"/>
                    <a:pt x="351613" y="272963"/>
                    <a:pt x="351613" y="175807"/>
                  </a:cubicBezTo>
                  <a:cubicBezTo>
                    <a:pt x="351613" y="145734"/>
                    <a:pt x="344211" y="117975"/>
                    <a:pt x="330794" y="93455"/>
                  </a:cubicBezTo>
                  <a:lnTo>
                    <a:pt x="327555" y="96231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0C18F1B-F9F5-4A51-A1FF-84651BEAFFB6}"/>
                </a:ext>
              </a:extLst>
            </p:cNvPr>
            <p:cNvSpPr/>
            <p:nvPr/>
          </p:nvSpPr>
          <p:spPr>
            <a:xfrm>
              <a:off x="6635207" y="3832838"/>
              <a:ext cx="222071" cy="222071"/>
            </a:xfrm>
            <a:custGeom>
              <a:avLst/>
              <a:gdLst>
                <a:gd name="connsiteX0" fmla="*/ 188298 w 222071"/>
                <a:gd name="connsiteY0" fmla="*/ 79576 h 222071"/>
                <a:gd name="connsiteX1" fmla="*/ 194313 w 222071"/>
                <a:gd name="connsiteY1" fmla="*/ 111036 h 222071"/>
                <a:gd name="connsiteX2" fmla="*/ 111036 w 222071"/>
                <a:gd name="connsiteY2" fmla="*/ 194313 h 222071"/>
                <a:gd name="connsiteX3" fmla="*/ 27759 w 222071"/>
                <a:gd name="connsiteY3" fmla="*/ 111036 h 222071"/>
                <a:gd name="connsiteX4" fmla="*/ 111036 w 222071"/>
                <a:gd name="connsiteY4" fmla="*/ 27759 h 222071"/>
                <a:gd name="connsiteX5" fmla="*/ 142496 w 222071"/>
                <a:gd name="connsiteY5" fmla="*/ 33773 h 222071"/>
                <a:gd name="connsiteX6" fmla="*/ 163315 w 222071"/>
                <a:gd name="connsiteY6" fmla="*/ 12954 h 222071"/>
                <a:gd name="connsiteX7" fmla="*/ 111036 w 222071"/>
                <a:gd name="connsiteY7" fmla="*/ 0 h 222071"/>
                <a:gd name="connsiteX8" fmla="*/ 0 w 222071"/>
                <a:gd name="connsiteY8" fmla="*/ 111036 h 222071"/>
                <a:gd name="connsiteX9" fmla="*/ 111036 w 222071"/>
                <a:gd name="connsiteY9" fmla="*/ 222072 h 222071"/>
                <a:gd name="connsiteX10" fmla="*/ 222072 w 222071"/>
                <a:gd name="connsiteY10" fmla="*/ 111036 h 222071"/>
                <a:gd name="connsiteX11" fmla="*/ 209117 w 222071"/>
                <a:gd name="connsiteY11" fmla="*/ 58756 h 222071"/>
                <a:gd name="connsiteX12" fmla="*/ 188298 w 222071"/>
                <a:gd name="connsiteY12" fmla="*/ 79576 h 222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2071" h="222071">
                  <a:moveTo>
                    <a:pt x="188298" y="79576"/>
                  </a:moveTo>
                  <a:cubicBezTo>
                    <a:pt x="192462" y="89291"/>
                    <a:pt x="194313" y="99932"/>
                    <a:pt x="194313" y="111036"/>
                  </a:cubicBezTo>
                  <a:cubicBezTo>
                    <a:pt x="194313" y="156838"/>
                    <a:pt x="156838" y="194313"/>
                    <a:pt x="111036" y="194313"/>
                  </a:cubicBezTo>
                  <a:cubicBezTo>
                    <a:pt x="65233" y="194313"/>
                    <a:pt x="27759" y="156838"/>
                    <a:pt x="27759" y="111036"/>
                  </a:cubicBezTo>
                  <a:cubicBezTo>
                    <a:pt x="27759" y="65233"/>
                    <a:pt x="65233" y="27759"/>
                    <a:pt x="111036" y="27759"/>
                  </a:cubicBezTo>
                  <a:cubicBezTo>
                    <a:pt x="122139" y="27759"/>
                    <a:pt x="132780" y="30072"/>
                    <a:pt x="142496" y="33773"/>
                  </a:cubicBezTo>
                  <a:lnTo>
                    <a:pt x="163315" y="12954"/>
                  </a:lnTo>
                  <a:cubicBezTo>
                    <a:pt x="147585" y="4626"/>
                    <a:pt x="130004" y="0"/>
                    <a:pt x="111036" y="0"/>
                  </a:cubicBezTo>
                  <a:cubicBezTo>
                    <a:pt x="49966" y="0"/>
                    <a:pt x="0" y="49966"/>
                    <a:pt x="0" y="111036"/>
                  </a:cubicBezTo>
                  <a:cubicBezTo>
                    <a:pt x="0" y="172105"/>
                    <a:pt x="49966" y="222072"/>
                    <a:pt x="111036" y="222072"/>
                  </a:cubicBezTo>
                  <a:cubicBezTo>
                    <a:pt x="172105" y="222072"/>
                    <a:pt x="222072" y="172105"/>
                    <a:pt x="222072" y="111036"/>
                  </a:cubicBezTo>
                  <a:cubicBezTo>
                    <a:pt x="222072" y="92067"/>
                    <a:pt x="217445" y="74486"/>
                    <a:pt x="209117" y="58756"/>
                  </a:cubicBezTo>
                  <a:lnTo>
                    <a:pt x="188298" y="7957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2" name="Graphic 19" descr="Trophy">
            <a:extLst>
              <a:ext uri="{FF2B5EF4-FFF2-40B4-BE49-F238E27FC236}">
                <a16:creationId xmlns:a16="http://schemas.microsoft.com/office/drawing/2014/main" id="{66795282-B089-4047-84E4-0EBC1EE4ADA3}"/>
              </a:ext>
            </a:extLst>
          </p:cNvPr>
          <p:cNvSpPr/>
          <p:nvPr/>
        </p:nvSpPr>
        <p:spPr>
          <a:xfrm>
            <a:off x="5583032" y="4656259"/>
            <a:ext cx="437333" cy="492936"/>
          </a:xfrm>
          <a:custGeom>
            <a:avLst/>
            <a:gdLst>
              <a:gd name="connsiteX0" fmla="*/ 374232 w 437333"/>
              <a:gd name="connsiteY0" fmla="*/ 237409 h 492936"/>
              <a:gd name="connsiteX1" fmla="*/ 286766 w 437333"/>
              <a:gd name="connsiteY1" fmla="*/ 279268 h 492936"/>
              <a:gd name="connsiteX2" fmla="*/ 324251 w 437333"/>
              <a:gd name="connsiteY2" fmla="*/ 241158 h 492936"/>
              <a:gd name="connsiteX3" fmla="*/ 338621 w 437333"/>
              <a:gd name="connsiteY3" fmla="*/ 222415 h 492936"/>
              <a:gd name="connsiteX4" fmla="*/ 355489 w 437333"/>
              <a:gd name="connsiteY4" fmla="*/ 163063 h 492936"/>
              <a:gd name="connsiteX5" fmla="*/ 355489 w 437333"/>
              <a:gd name="connsiteY5" fmla="*/ 81844 h 492936"/>
              <a:gd name="connsiteX6" fmla="*/ 399223 w 437333"/>
              <a:gd name="connsiteY6" fmla="*/ 81844 h 492936"/>
              <a:gd name="connsiteX7" fmla="*/ 399223 w 437333"/>
              <a:gd name="connsiteY7" fmla="*/ 176807 h 492936"/>
              <a:gd name="connsiteX8" fmla="*/ 374232 w 437333"/>
              <a:gd name="connsiteY8" fmla="*/ 237409 h 492936"/>
              <a:gd name="connsiteX9" fmla="*/ 63726 w 437333"/>
              <a:gd name="connsiteY9" fmla="*/ 237409 h 492936"/>
              <a:gd name="connsiteX10" fmla="*/ 37486 w 437333"/>
              <a:gd name="connsiteY10" fmla="*/ 176807 h 492936"/>
              <a:gd name="connsiteX11" fmla="*/ 37486 w 437333"/>
              <a:gd name="connsiteY11" fmla="*/ 81219 h 492936"/>
              <a:gd name="connsiteX12" fmla="*/ 81219 w 437333"/>
              <a:gd name="connsiteY12" fmla="*/ 81219 h 492936"/>
              <a:gd name="connsiteX13" fmla="*/ 81219 w 437333"/>
              <a:gd name="connsiteY13" fmla="*/ 162438 h 492936"/>
              <a:gd name="connsiteX14" fmla="*/ 98088 w 437333"/>
              <a:gd name="connsiteY14" fmla="*/ 221790 h 492936"/>
              <a:gd name="connsiteX15" fmla="*/ 112457 w 437333"/>
              <a:gd name="connsiteY15" fmla="*/ 240533 h 492936"/>
              <a:gd name="connsiteX16" fmla="*/ 149943 w 437333"/>
              <a:gd name="connsiteY16" fmla="*/ 278644 h 492936"/>
              <a:gd name="connsiteX17" fmla="*/ 63726 w 437333"/>
              <a:gd name="connsiteY17" fmla="*/ 237409 h 492936"/>
              <a:gd name="connsiteX18" fmla="*/ 437333 w 437333"/>
              <a:gd name="connsiteY18" fmla="*/ 174933 h 492936"/>
              <a:gd name="connsiteX19" fmla="*/ 437333 w 437333"/>
              <a:gd name="connsiteY19" fmla="*/ 43733 h 492936"/>
              <a:gd name="connsiteX20" fmla="*/ 356114 w 437333"/>
              <a:gd name="connsiteY20" fmla="*/ 43733 h 492936"/>
              <a:gd name="connsiteX21" fmla="*/ 356114 w 437333"/>
              <a:gd name="connsiteY21" fmla="*/ 0 h 492936"/>
              <a:gd name="connsiteX22" fmla="*/ 218667 w 437333"/>
              <a:gd name="connsiteY22" fmla="*/ 0 h 492936"/>
              <a:gd name="connsiteX23" fmla="*/ 81219 w 437333"/>
              <a:gd name="connsiteY23" fmla="*/ 0 h 492936"/>
              <a:gd name="connsiteX24" fmla="*/ 81219 w 437333"/>
              <a:gd name="connsiteY24" fmla="*/ 43733 h 492936"/>
              <a:gd name="connsiteX25" fmla="*/ 0 w 437333"/>
              <a:gd name="connsiteY25" fmla="*/ 43733 h 492936"/>
              <a:gd name="connsiteX26" fmla="*/ 0 w 437333"/>
              <a:gd name="connsiteY26" fmla="*/ 174308 h 492936"/>
              <a:gd name="connsiteX27" fmla="*/ 35611 w 437333"/>
              <a:gd name="connsiteY27" fmla="*/ 261775 h 492936"/>
              <a:gd name="connsiteX28" fmla="*/ 184929 w 437333"/>
              <a:gd name="connsiteY28" fmla="*/ 318004 h 492936"/>
              <a:gd name="connsiteX29" fmla="*/ 193676 w 437333"/>
              <a:gd name="connsiteY29" fmla="*/ 349242 h 492936"/>
              <a:gd name="connsiteX30" fmla="*/ 193676 w 437333"/>
              <a:gd name="connsiteY30" fmla="*/ 430461 h 492936"/>
              <a:gd name="connsiteX31" fmla="*/ 162438 w 437333"/>
              <a:gd name="connsiteY31" fmla="*/ 430461 h 492936"/>
              <a:gd name="connsiteX32" fmla="*/ 137448 w 437333"/>
              <a:gd name="connsiteY32" fmla="*/ 455451 h 492936"/>
              <a:gd name="connsiteX33" fmla="*/ 106209 w 437333"/>
              <a:gd name="connsiteY33" fmla="*/ 455451 h 492936"/>
              <a:gd name="connsiteX34" fmla="*/ 81219 w 437333"/>
              <a:gd name="connsiteY34" fmla="*/ 480442 h 492936"/>
              <a:gd name="connsiteX35" fmla="*/ 81219 w 437333"/>
              <a:gd name="connsiteY35" fmla="*/ 492937 h 492936"/>
              <a:gd name="connsiteX36" fmla="*/ 356114 w 437333"/>
              <a:gd name="connsiteY36" fmla="*/ 492937 h 492936"/>
              <a:gd name="connsiteX37" fmla="*/ 356114 w 437333"/>
              <a:gd name="connsiteY37" fmla="*/ 480442 h 492936"/>
              <a:gd name="connsiteX38" fmla="*/ 331124 w 437333"/>
              <a:gd name="connsiteY38" fmla="*/ 455451 h 492936"/>
              <a:gd name="connsiteX39" fmla="*/ 299886 w 437333"/>
              <a:gd name="connsiteY39" fmla="*/ 455451 h 492936"/>
              <a:gd name="connsiteX40" fmla="*/ 274895 w 437333"/>
              <a:gd name="connsiteY40" fmla="*/ 430461 h 492936"/>
              <a:gd name="connsiteX41" fmla="*/ 243657 w 437333"/>
              <a:gd name="connsiteY41" fmla="*/ 430461 h 492936"/>
              <a:gd name="connsiteX42" fmla="*/ 243657 w 437333"/>
              <a:gd name="connsiteY42" fmla="*/ 349866 h 492936"/>
              <a:gd name="connsiteX43" fmla="*/ 252404 w 437333"/>
              <a:gd name="connsiteY43" fmla="*/ 318628 h 492936"/>
              <a:gd name="connsiteX44" fmla="*/ 401722 w 437333"/>
              <a:gd name="connsiteY44" fmla="*/ 262400 h 492936"/>
              <a:gd name="connsiteX45" fmla="*/ 437333 w 437333"/>
              <a:gd name="connsiteY45" fmla="*/ 174933 h 492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37333" h="492936">
                <a:moveTo>
                  <a:pt x="374232" y="237409"/>
                </a:moveTo>
                <a:cubicBezTo>
                  <a:pt x="352365" y="259901"/>
                  <a:pt x="331748" y="274270"/>
                  <a:pt x="286766" y="279268"/>
                </a:cubicBezTo>
                <a:cubicBezTo>
                  <a:pt x="298636" y="267398"/>
                  <a:pt x="312381" y="255527"/>
                  <a:pt x="324251" y="241158"/>
                </a:cubicBezTo>
                <a:cubicBezTo>
                  <a:pt x="329249" y="235535"/>
                  <a:pt x="338621" y="223040"/>
                  <a:pt x="338621" y="222415"/>
                </a:cubicBezTo>
                <a:cubicBezTo>
                  <a:pt x="349242" y="204922"/>
                  <a:pt x="355489" y="184929"/>
                  <a:pt x="355489" y="163063"/>
                </a:cubicBezTo>
                <a:lnTo>
                  <a:pt x="355489" y="81844"/>
                </a:lnTo>
                <a:lnTo>
                  <a:pt x="399223" y="81844"/>
                </a:lnTo>
                <a:lnTo>
                  <a:pt x="399223" y="176807"/>
                </a:lnTo>
                <a:cubicBezTo>
                  <a:pt x="399847" y="178057"/>
                  <a:pt x="401097" y="209295"/>
                  <a:pt x="374232" y="237409"/>
                </a:cubicBezTo>
                <a:close/>
                <a:moveTo>
                  <a:pt x="63726" y="237409"/>
                </a:moveTo>
                <a:cubicBezTo>
                  <a:pt x="36236" y="209295"/>
                  <a:pt x="37486" y="178057"/>
                  <a:pt x="37486" y="176807"/>
                </a:cubicBezTo>
                <a:lnTo>
                  <a:pt x="37486" y="81219"/>
                </a:lnTo>
                <a:lnTo>
                  <a:pt x="81219" y="81219"/>
                </a:lnTo>
                <a:lnTo>
                  <a:pt x="81219" y="162438"/>
                </a:lnTo>
                <a:cubicBezTo>
                  <a:pt x="81219" y="184305"/>
                  <a:pt x="87467" y="204297"/>
                  <a:pt x="98088" y="221790"/>
                </a:cubicBezTo>
                <a:cubicBezTo>
                  <a:pt x="98088" y="222415"/>
                  <a:pt x="107459" y="235535"/>
                  <a:pt x="112457" y="240533"/>
                </a:cubicBezTo>
                <a:cubicBezTo>
                  <a:pt x="124952" y="254903"/>
                  <a:pt x="138072" y="266773"/>
                  <a:pt x="149943" y="278644"/>
                </a:cubicBezTo>
                <a:cubicBezTo>
                  <a:pt x="106209" y="273646"/>
                  <a:pt x="84968" y="259276"/>
                  <a:pt x="63726" y="237409"/>
                </a:cubicBezTo>
                <a:close/>
                <a:moveTo>
                  <a:pt x="437333" y="174933"/>
                </a:moveTo>
                <a:lnTo>
                  <a:pt x="437333" y="43733"/>
                </a:lnTo>
                <a:lnTo>
                  <a:pt x="356114" y="43733"/>
                </a:lnTo>
                <a:lnTo>
                  <a:pt x="356114" y="0"/>
                </a:lnTo>
                <a:lnTo>
                  <a:pt x="218667" y="0"/>
                </a:lnTo>
                <a:lnTo>
                  <a:pt x="81219" y="0"/>
                </a:lnTo>
                <a:lnTo>
                  <a:pt x="81219" y="43733"/>
                </a:lnTo>
                <a:lnTo>
                  <a:pt x="0" y="43733"/>
                </a:lnTo>
                <a:lnTo>
                  <a:pt x="0" y="174308"/>
                </a:lnTo>
                <a:cubicBezTo>
                  <a:pt x="0" y="180556"/>
                  <a:pt x="0" y="223665"/>
                  <a:pt x="35611" y="261775"/>
                </a:cubicBezTo>
                <a:cubicBezTo>
                  <a:pt x="69973" y="298011"/>
                  <a:pt x="111832" y="316754"/>
                  <a:pt x="184929" y="318004"/>
                </a:cubicBezTo>
                <a:cubicBezTo>
                  <a:pt x="190552" y="327375"/>
                  <a:pt x="193676" y="337996"/>
                  <a:pt x="193676" y="349242"/>
                </a:cubicBezTo>
                <a:lnTo>
                  <a:pt x="193676" y="430461"/>
                </a:lnTo>
                <a:lnTo>
                  <a:pt x="162438" y="430461"/>
                </a:lnTo>
                <a:cubicBezTo>
                  <a:pt x="148693" y="430461"/>
                  <a:pt x="137448" y="441706"/>
                  <a:pt x="137448" y="455451"/>
                </a:cubicBezTo>
                <a:lnTo>
                  <a:pt x="106209" y="455451"/>
                </a:lnTo>
                <a:cubicBezTo>
                  <a:pt x="92465" y="455451"/>
                  <a:pt x="81219" y="466697"/>
                  <a:pt x="81219" y="480442"/>
                </a:cubicBezTo>
                <a:lnTo>
                  <a:pt x="81219" y="492937"/>
                </a:lnTo>
                <a:lnTo>
                  <a:pt x="356114" y="492937"/>
                </a:lnTo>
                <a:lnTo>
                  <a:pt x="356114" y="480442"/>
                </a:lnTo>
                <a:cubicBezTo>
                  <a:pt x="356114" y="466697"/>
                  <a:pt x="344868" y="455451"/>
                  <a:pt x="331124" y="455451"/>
                </a:cubicBezTo>
                <a:lnTo>
                  <a:pt x="299886" y="455451"/>
                </a:lnTo>
                <a:cubicBezTo>
                  <a:pt x="299886" y="441706"/>
                  <a:pt x="288640" y="430461"/>
                  <a:pt x="274895" y="430461"/>
                </a:cubicBezTo>
                <a:lnTo>
                  <a:pt x="243657" y="430461"/>
                </a:lnTo>
                <a:lnTo>
                  <a:pt x="243657" y="349866"/>
                </a:lnTo>
                <a:cubicBezTo>
                  <a:pt x="243657" y="338621"/>
                  <a:pt x="246781" y="328000"/>
                  <a:pt x="252404" y="318628"/>
                </a:cubicBezTo>
                <a:cubicBezTo>
                  <a:pt x="325501" y="317379"/>
                  <a:pt x="367360" y="298011"/>
                  <a:pt x="401722" y="262400"/>
                </a:cubicBezTo>
                <a:cubicBezTo>
                  <a:pt x="437333" y="224914"/>
                  <a:pt x="437333" y="181181"/>
                  <a:pt x="437333" y="174933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3" name="Graphic 14" descr="Lightbulb">
            <a:extLst>
              <a:ext uri="{FF2B5EF4-FFF2-40B4-BE49-F238E27FC236}">
                <a16:creationId xmlns:a16="http://schemas.microsoft.com/office/drawing/2014/main" id="{A50B4F66-B719-4188-B3C9-BDFDCE7CDFA5}"/>
              </a:ext>
            </a:extLst>
          </p:cNvPr>
          <p:cNvGrpSpPr/>
          <p:nvPr/>
        </p:nvGrpSpPr>
        <p:grpSpPr>
          <a:xfrm>
            <a:off x="3052902" y="4603155"/>
            <a:ext cx="599771" cy="599771"/>
            <a:chOff x="3052902" y="4603155"/>
            <a:chExt cx="599771" cy="599771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A4945E0-6DBF-4485-84E5-1F95C1980F10}"/>
                </a:ext>
              </a:extLst>
            </p:cNvPr>
            <p:cNvSpPr/>
            <p:nvPr/>
          </p:nvSpPr>
          <p:spPr>
            <a:xfrm>
              <a:off x="3271568" y="5003002"/>
              <a:ext cx="162437" cy="37485"/>
            </a:xfrm>
            <a:custGeom>
              <a:avLst/>
              <a:gdLst>
                <a:gd name="connsiteX0" fmla="*/ 18743 w 162437"/>
                <a:gd name="connsiteY0" fmla="*/ 0 h 37485"/>
                <a:gd name="connsiteX1" fmla="*/ 143695 w 162437"/>
                <a:gd name="connsiteY1" fmla="*/ 0 h 37485"/>
                <a:gd name="connsiteX2" fmla="*/ 162438 w 162437"/>
                <a:gd name="connsiteY2" fmla="*/ 18743 h 37485"/>
                <a:gd name="connsiteX3" fmla="*/ 143695 w 162437"/>
                <a:gd name="connsiteY3" fmla="*/ 37486 h 37485"/>
                <a:gd name="connsiteX4" fmla="*/ 18743 w 162437"/>
                <a:gd name="connsiteY4" fmla="*/ 37486 h 37485"/>
                <a:gd name="connsiteX5" fmla="*/ 0 w 162437"/>
                <a:gd name="connsiteY5" fmla="*/ 18743 h 37485"/>
                <a:gd name="connsiteX6" fmla="*/ 18743 w 162437"/>
                <a:gd name="connsiteY6" fmla="*/ 0 h 37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437" h="37485">
                  <a:moveTo>
                    <a:pt x="18743" y="0"/>
                  </a:moveTo>
                  <a:lnTo>
                    <a:pt x="143695" y="0"/>
                  </a:lnTo>
                  <a:cubicBezTo>
                    <a:pt x="154316" y="0"/>
                    <a:pt x="162438" y="8122"/>
                    <a:pt x="162438" y="18743"/>
                  </a:cubicBezTo>
                  <a:cubicBezTo>
                    <a:pt x="162438" y="29364"/>
                    <a:pt x="154316" y="37486"/>
                    <a:pt x="143695" y="37486"/>
                  </a:cubicBezTo>
                  <a:lnTo>
                    <a:pt x="18743" y="37486"/>
                  </a:lnTo>
                  <a:cubicBezTo>
                    <a:pt x="8122" y="37486"/>
                    <a:pt x="0" y="29364"/>
                    <a:pt x="0" y="18743"/>
                  </a:cubicBezTo>
                  <a:cubicBezTo>
                    <a:pt x="0" y="8122"/>
                    <a:pt x="8122" y="0"/>
                    <a:pt x="18743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9C98F99-011B-4A6E-9C74-C0015A3B4772}"/>
                </a:ext>
              </a:extLst>
            </p:cNvPr>
            <p:cNvSpPr/>
            <p:nvPr/>
          </p:nvSpPr>
          <p:spPr>
            <a:xfrm>
              <a:off x="3271568" y="5065478"/>
              <a:ext cx="162437" cy="37485"/>
            </a:xfrm>
            <a:custGeom>
              <a:avLst/>
              <a:gdLst>
                <a:gd name="connsiteX0" fmla="*/ 18743 w 162437"/>
                <a:gd name="connsiteY0" fmla="*/ 0 h 37485"/>
                <a:gd name="connsiteX1" fmla="*/ 143695 w 162437"/>
                <a:gd name="connsiteY1" fmla="*/ 0 h 37485"/>
                <a:gd name="connsiteX2" fmla="*/ 162438 w 162437"/>
                <a:gd name="connsiteY2" fmla="*/ 18743 h 37485"/>
                <a:gd name="connsiteX3" fmla="*/ 143695 w 162437"/>
                <a:gd name="connsiteY3" fmla="*/ 37486 h 37485"/>
                <a:gd name="connsiteX4" fmla="*/ 18743 w 162437"/>
                <a:gd name="connsiteY4" fmla="*/ 37486 h 37485"/>
                <a:gd name="connsiteX5" fmla="*/ 0 w 162437"/>
                <a:gd name="connsiteY5" fmla="*/ 18743 h 37485"/>
                <a:gd name="connsiteX6" fmla="*/ 18743 w 162437"/>
                <a:gd name="connsiteY6" fmla="*/ 0 h 37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437" h="37485">
                  <a:moveTo>
                    <a:pt x="18743" y="0"/>
                  </a:moveTo>
                  <a:lnTo>
                    <a:pt x="143695" y="0"/>
                  </a:lnTo>
                  <a:cubicBezTo>
                    <a:pt x="154316" y="0"/>
                    <a:pt x="162438" y="8122"/>
                    <a:pt x="162438" y="18743"/>
                  </a:cubicBezTo>
                  <a:cubicBezTo>
                    <a:pt x="162438" y="29364"/>
                    <a:pt x="154316" y="37486"/>
                    <a:pt x="143695" y="37486"/>
                  </a:cubicBezTo>
                  <a:lnTo>
                    <a:pt x="18743" y="37486"/>
                  </a:lnTo>
                  <a:cubicBezTo>
                    <a:pt x="8122" y="37486"/>
                    <a:pt x="0" y="29364"/>
                    <a:pt x="0" y="18743"/>
                  </a:cubicBezTo>
                  <a:cubicBezTo>
                    <a:pt x="0" y="8122"/>
                    <a:pt x="8122" y="0"/>
                    <a:pt x="18743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C465996-E559-45EA-BF2A-2F5C740439CA}"/>
                </a:ext>
              </a:extLst>
            </p:cNvPr>
            <p:cNvSpPr/>
            <p:nvPr/>
          </p:nvSpPr>
          <p:spPr>
            <a:xfrm>
              <a:off x="3312178" y="5127954"/>
              <a:ext cx="81218" cy="37485"/>
            </a:xfrm>
            <a:custGeom>
              <a:avLst/>
              <a:gdLst>
                <a:gd name="connsiteX0" fmla="*/ 0 w 81218"/>
                <a:gd name="connsiteY0" fmla="*/ 0 h 37485"/>
                <a:gd name="connsiteX1" fmla="*/ 40609 w 81218"/>
                <a:gd name="connsiteY1" fmla="*/ 37486 h 37485"/>
                <a:gd name="connsiteX2" fmla="*/ 81219 w 81218"/>
                <a:gd name="connsiteY2" fmla="*/ 0 h 37485"/>
                <a:gd name="connsiteX3" fmla="*/ 0 w 81218"/>
                <a:gd name="connsiteY3" fmla="*/ 0 h 37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218" h="37485">
                  <a:moveTo>
                    <a:pt x="0" y="0"/>
                  </a:moveTo>
                  <a:cubicBezTo>
                    <a:pt x="1874" y="21242"/>
                    <a:pt x="19368" y="37486"/>
                    <a:pt x="40609" y="37486"/>
                  </a:cubicBezTo>
                  <a:cubicBezTo>
                    <a:pt x="61851" y="37486"/>
                    <a:pt x="79345" y="21242"/>
                    <a:pt x="8121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4C43C8CC-7650-48FA-8482-BBADE59EFEC1}"/>
                </a:ext>
              </a:extLst>
            </p:cNvPr>
            <p:cNvSpPr/>
            <p:nvPr/>
          </p:nvSpPr>
          <p:spPr>
            <a:xfrm>
              <a:off x="3190349" y="4640640"/>
              <a:ext cx="324875" cy="337371"/>
            </a:xfrm>
            <a:custGeom>
              <a:avLst/>
              <a:gdLst>
                <a:gd name="connsiteX0" fmla="*/ 162438 w 324875"/>
                <a:gd name="connsiteY0" fmla="*/ 0 h 337371"/>
                <a:gd name="connsiteX1" fmla="*/ 162438 w 324875"/>
                <a:gd name="connsiteY1" fmla="*/ 0 h 337371"/>
                <a:gd name="connsiteX2" fmla="*/ 162438 w 324875"/>
                <a:gd name="connsiteY2" fmla="*/ 0 h 337371"/>
                <a:gd name="connsiteX3" fmla="*/ 0 w 324875"/>
                <a:gd name="connsiteY3" fmla="*/ 160564 h 337371"/>
                <a:gd name="connsiteX4" fmla="*/ 0 w 324875"/>
                <a:gd name="connsiteY4" fmla="*/ 166187 h 337371"/>
                <a:gd name="connsiteX5" fmla="*/ 11246 w 324875"/>
                <a:gd name="connsiteY5" fmla="*/ 222415 h 337371"/>
                <a:gd name="connsiteX6" fmla="*/ 39360 w 324875"/>
                <a:gd name="connsiteY6" fmla="*/ 268647 h 337371"/>
                <a:gd name="connsiteX7" fmla="*/ 77470 w 324875"/>
                <a:gd name="connsiteY7" fmla="*/ 330499 h 337371"/>
                <a:gd name="connsiteX8" fmla="*/ 88716 w 324875"/>
                <a:gd name="connsiteY8" fmla="*/ 337371 h 337371"/>
                <a:gd name="connsiteX9" fmla="*/ 236160 w 324875"/>
                <a:gd name="connsiteY9" fmla="*/ 337371 h 337371"/>
                <a:gd name="connsiteX10" fmla="*/ 247406 w 324875"/>
                <a:gd name="connsiteY10" fmla="*/ 330499 h 337371"/>
                <a:gd name="connsiteX11" fmla="*/ 285516 w 324875"/>
                <a:gd name="connsiteY11" fmla="*/ 268647 h 337371"/>
                <a:gd name="connsiteX12" fmla="*/ 313630 w 324875"/>
                <a:gd name="connsiteY12" fmla="*/ 222415 h 337371"/>
                <a:gd name="connsiteX13" fmla="*/ 324876 w 324875"/>
                <a:gd name="connsiteY13" fmla="*/ 166187 h 337371"/>
                <a:gd name="connsiteX14" fmla="*/ 324876 w 324875"/>
                <a:gd name="connsiteY14" fmla="*/ 160564 h 337371"/>
                <a:gd name="connsiteX15" fmla="*/ 162438 w 324875"/>
                <a:gd name="connsiteY15" fmla="*/ 0 h 337371"/>
                <a:gd name="connsiteX16" fmla="*/ 287390 w 324875"/>
                <a:gd name="connsiteY16" fmla="*/ 165562 h 337371"/>
                <a:gd name="connsiteX17" fmla="*/ 278644 w 324875"/>
                <a:gd name="connsiteY17" fmla="*/ 209295 h 337371"/>
                <a:gd name="connsiteX18" fmla="*/ 257402 w 324875"/>
                <a:gd name="connsiteY18" fmla="*/ 243657 h 337371"/>
                <a:gd name="connsiteX19" fmla="*/ 221166 w 324875"/>
                <a:gd name="connsiteY19" fmla="*/ 299886 h 337371"/>
                <a:gd name="connsiteX20" fmla="*/ 162438 w 324875"/>
                <a:gd name="connsiteY20" fmla="*/ 299886 h 337371"/>
                <a:gd name="connsiteX21" fmla="*/ 104335 w 324875"/>
                <a:gd name="connsiteY21" fmla="*/ 299886 h 337371"/>
                <a:gd name="connsiteX22" fmla="*/ 68099 w 324875"/>
                <a:gd name="connsiteY22" fmla="*/ 243657 h 337371"/>
                <a:gd name="connsiteX23" fmla="*/ 46857 w 324875"/>
                <a:gd name="connsiteY23" fmla="*/ 209295 h 337371"/>
                <a:gd name="connsiteX24" fmla="*/ 38110 w 324875"/>
                <a:gd name="connsiteY24" fmla="*/ 165562 h 337371"/>
                <a:gd name="connsiteX25" fmla="*/ 38110 w 324875"/>
                <a:gd name="connsiteY25" fmla="*/ 160564 h 337371"/>
                <a:gd name="connsiteX26" fmla="*/ 163063 w 324875"/>
                <a:gd name="connsiteY26" fmla="*/ 36861 h 337371"/>
                <a:gd name="connsiteX27" fmla="*/ 163063 w 324875"/>
                <a:gd name="connsiteY27" fmla="*/ 36861 h 337371"/>
                <a:gd name="connsiteX28" fmla="*/ 163063 w 324875"/>
                <a:gd name="connsiteY28" fmla="*/ 36861 h 337371"/>
                <a:gd name="connsiteX29" fmla="*/ 163063 w 324875"/>
                <a:gd name="connsiteY29" fmla="*/ 36861 h 337371"/>
                <a:gd name="connsiteX30" fmla="*/ 163063 w 324875"/>
                <a:gd name="connsiteY30" fmla="*/ 36861 h 337371"/>
                <a:gd name="connsiteX31" fmla="*/ 163063 w 324875"/>
                <a:gd name="connsiteY31" fmla="*/ 36861 h 337371"/>
                <a:gd name="connsiteX32" fmla="*/ 163063 w 324875"/>
                <a:gd name="connsiteY32" fmla="*/ 36861 h 337371"/>
                <a:gd name="connsiteX33" fmla="*/ 288015 w 324875"/>
                <a:gd name="connsiteY33" fmla="*/ 160564 h 337371"/>
                <a:gd name="connsiteX34" fmla="*/ 288015 w 324875"/>
                <a:gd name="connsiteY34" fmla="*/ 165562 h 337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4875" h="337371">
                  <a:moveTo>
                    <a:pt x="162438" y="0"/>
                  </a:moveTo>
                  <a:cubicBezTo>
                    <a:pt x="162438" y="0"/>
                    <a:pt x="162438" y="0"/>
                    <a:pt x="162438" y="0"/>
                  </a:cubicBezTo>
                  <a:cubicBezTo>
                    <a:pt x="162438" y="0"/>
                    <a:pt x="162438" y="0"/>
                    <a:pt x="162438" y="0"/>
                  </a:cubicBezTo>
                  <a:cubicBezTo>
                    <a:pt x="73722" y="625"/>
                    <a:pt x="1874" y="71848"/>
                    <a:pt x="0" y="160564"/>
                  </a:cubicBezTo>
                  <a:lnTo>
                    <a:pt x="0" y="166187"/>
                  </a:lnTo>
                  <a:cubicBezTo>
                    <a:pt x="625" y="185554"/>
                    <a:pt x="4373" y="204297"/>
                    <a:pt x="11246" y="222415"/>
                  </a:cubicBezTo>
                  <a:cubicBezTo>
                    <a:pt x="18118" y="239284"/>
                    <a:pt x="27490" y="254903"/>
                    <a:pt x="39360" y="268647"/>
                  </a:cubicBezTo>
                  <a:cubicBezTo>
                    <a:pt x="54354" y="284891"/>
                    <a:pt x="70598" y="316754"/>
                    <a:pt x="77470" y="330499"/>
                  </a:cubicBezTo>
                  <a:cubicBezTo>
                    <a:pt x="79345" y="334872"/>
                    <a:pt x="83718" y="337371"/>
                    <a:pt x="88716" y="337371"/>
                  </a:cubicBezTo>
                  <a:lnTo>
                    <a:pt x="236160" y="337371"/>
                  </a:lnTo>
                  <a:cubicBezTo>
                    <a:pt x="241158" y="337371"/>
                    <a:pt x="245531" y="334872"/>
                    <a:pt x="247406" y="330499"/>
                  </a:cubicBezTo>
                  <a:cubicBezTo>
                    <a:pt x="254278" y="316754"/>
                    <a:pt x="270522" y="284891"/>
                    <a:pt x="285516" y="268647"/>
                  </a:cubicBezTo>
                  <a:cubicBezTo>
                    <a:pt x="297386" y="254903"/>
                    <a:pt x="307383" y="239284"/>
                    <a:pt x="313630" y="222415"/>
                  </a:cubicBezTo>
                  <a:cubicBezTo>
                    <a:pt x="320503" y="204297"/>
                    <a:pt x="324251" y="185554"/>
                    <a:pt x="324876" y="166187"/>
                  </a:cubicBezTo>
                  <a:lnTo>
                    <a:pt x="324876" y="160564"/>
                  </a:lnTo>
                  <a:cubicBezTo>
                    <a:pt x="323002" y="71848"/>
                    <a:pt x="251154" y="625"/>
                    <a:pt x="162438" y="0"/>
                  </a:cubicBezTo>
                  <a:close/>
                  <a:moveTo>
                    <a:pt x="287390" y="165562"/>
                  </a:moveTo>
                  <a:cubicBezTo>
                    <a:pt x="286766" y="180556"/>
                    <a:pt x="283642" y="195550"/>
                    <a:pt x="278644" y="209295"/>
                  </a:cubicBezTo>
                  <a:cubicBezTo>
                    <a:pt x="273646" y="221790"/>
                    <a:pt x="266773" y="233661"/>
                    <a:pt x="257402" y="243657"/>
                  </a:cubicBezTo>
                  <a:cubicBezTo>
                    <a:pt x="243032" y="261150"/>
                    <a:pt x="230537" y="279893"/>
                    <a:pt x="221166" y="299886"/>
                  </a:cubicBezTo>
                  <a:lnTo>
                    <a:pt x="162438" y="299886"/>
                  </a:lnTo>
                  <a:lnTo>
                    <a:pt x="104335" y="299886"/>
                  </a:lnTo>
                  <a:cubicBezTo>
                    <a:pt x="94339" y="279893"/>
                    <a:pt x="81844" y="261150"/>
                    <a:pt x="68099" y="243657"/>
                  </a:cubicBezTo>
                  <a:cubicBezTo>
                    <a:pt x="59352" y="233661"/>
                    <a:pt x="51855" y="221790"/>
                    <a:pt x="46857" y="209295"/>
                  </a:cubicBezTo>
                  <a:cubicBezTo>
                    <a:pt x="41234" y="195550"/>
                    <a:pt x="38735" y="180556"/>
                    <a:pt x="38110" y="165562"/>
                  </a:cubicBezTo>
                  <a:lnTo>
                    <a:pt x="38110" y="160564"/>
                  </a:lnTo>
                  <a:cubicBezTo>
                    <a:pt x="39360" y="92465"/>
                    <a:pt x="94964" y="37486"/>
                    <a:pt x="163063" y="36861"/>
                  </a:cubicBezTo>
                  <a:lnTo>
                    <a:pt x="163063" y="36861"/>
                  </a:lnTo>
                  <a:lnTo>
                    <a:pt x="163063" y="36861"/>
                  </a:lnTo>
                  <a:cubicBezTo>
                    <a:pt x="163063" y="36861"/>
                    <a:pt x="163063" y="36861"/>
                    <a:pt x="163063" y="36861"/>
                  </a:cubicBezTo>
                  <a:cubicBezTo>
                    <a:pt x="163063" y="36861"/>
                    <a:pt x="163063" y="36861"/>
                    <a:pt x="163063" y="36861"/>
                  </a:cubicBezTo>
                  <a:lnTo>
                    <a:pt x="163063" y="36861"/>
                  </a:lnTo>
                  <a:lnTo>
                    <a:pt x="163063" y="36861"/>
                  </a:lnTo>
                  <a:cubicBezTo>
                    <a:pt x="231162" y="37486"/>
                    <a:pt x="286766" y="91840"/>
                    <a:pt x="288015" y="160564"/>
                  </a:cubicBezTo>
                  <a:lnTo>
                    <a:pt x="288015" y="165562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8" name="Graphic 15" descr="Research">
            <a:extLst>
              <a:ext uri="{FF2B5EF4-FFF2-40B4-BE49-F238E27FC236}">
                <a16:creationId xmlns:a16="http://schemas.microsoft.com/office/drawing/2014/main" id="{B2DE5041-59F3-4D31-A786-352CA31E9118}"/>
              </a:ext>
            </a:extLst>
          </p:cNvPr>
          <p:cNvGrpSpPr/>
          <p:nvPr/>
        </p:nvGrpSpPr>
        <p:grpSpPr>
          <a:xfrm>
            <a:off x="2187203" y="3714863"/>
            <a:ext cx="444143" cy="444143"/>
            <a:chOff x="2187203" y="3714863"/>
            <a:chExt cx="444143" cy="444143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14A1696-B5D9-4F0E-8826-67ED6CCFC679}"/>
                </a:ext>
              </a:extLst>
            </p:cNvPr>
            <p:cNvSpPr/>
            <p:nvPr/>
          </p:nvSpPr>
          <p:spPr>
            <a:xfrm>
              <a:off x="2223287" y="3753260"/>
              <a:ext cx="366073" cy="366536"/>
            </a:xfrm>
            <a:custGeom>
              <a:avLst/>
              <a:gdLst>
                <a:gd name="connsiteX0" fmla="*/ 299336 w 366073"/>
                <a:gd name="connsiteY0" fmla="*/ 253534 h 366536"/>
                <a:gd name="connsiteX1" fmla="*/ 270652 w 366073"/>
                <a:gd name="connsiteY1" fmla="*/ 244744 h 366536"/>
                <a:gd name="connsiteX2" fmla="*/ 249833 w 366073"/>
                <a:gd name="connsiteY2" fmla="*/ 224387 h 366536"/>
                <a:gd name="connsiteX3" fmla="*/ 278517 w 366073"/>
                <a:gd name="connsiteY3" fmla="*/ 140185 h 366536"/>
                <a:gd name="connsiteX4" fmla="*/ 139723 w 366073"/>
                <a:gd name="connsiteY4" fmla="*/ 3 h 366536"/>
                <a:gd name="connsiteX5" fmla="*/ 3 w 366073"/>
                <a:gd name="connsiteY5" fmla="*/ 138797 h 366536"/>
                <a:gd name="connsiteX6" fmla="*/ 138797 w 366073"/>
                <a:gd name="connsiteY6" fmla="*/ 278517 h 366536"/>
                <a:gd name="connsiteX7" fmla="*/ 223925 w 366073"/>
                <a:gd name="connsiteY7" fmla="*/ 249833 h 366536"/>
                <a:gd name="connsiteX8" fmla="*/ 244281 w 366073"/>
                <a:gd name="connsiteY8" fmla="*/ 270190 h 366536"/>
                <a:gd name="connsiteX9" fmla="*/ 253072 w 366073"/>
                <a:gd name="connsiteY9" fmla="*/ 299336 h 366536"/>
                <a:gd name="connsiteX10" fmla="*/ 310903 w 366073"/>
                <a:gd name="connsiteY10" fmla="*/ 357168 h 366536"/>
                <a:gd name="connsiteX11" fmla="*/ 356705 w 366073"/>
                <a:gd name="connsiteY11" fmla="*/ 357168 h 366536"/>
                <a:gd name="connsiteX12" fmla="*/ 356705 w 366073"/>
                <a:gd name="connsiteY12" fmla="*/ 311365 h 366536"/>
                <a:gd name="connsiteX13" fmla="*/ 299336 w 366073"/>
                <a:gd name="connsiteY13" fmla="*/ 253534 h 366536"/>
                <a:gd name="connsiteX14" fmla="*/ 139723 w 366073"/>
                <a:gd name="connsiteY14" fmla="*/ 250758 h 366536"/>
                <a:gd name="connsiteX15" fmla="*/ 28687 w 366073"/>
                <a:gd name="connsiteY15" fmla="*/ 139723 h 366536"/>
                <a:gd name="connsiteX16" fmla="*/ 139723 w 366073"/>
                <a:gd name="connsiteY16" fmla="*/ 28687 h 366536"/>
                <a:gd name="connsiteX17" fmla="*/ 250758 w 366073"/>
                <a:gd name="connsiteY17" fmla="*/ 139723 h 366536"/>
                <a:gd name="connsiteX18" fmla="*/ 139723 w 366073"/>
                <a:gd name="connsiteY18" fmla="*/ 250758 h 36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6073" h="366536">
                  <a:moveTo>
                    <a:pt x="299336" y="253534"/>
                  </a:moveTo>
                  <a:cubicBezTo>
                    <a:pt x="291934" y="246132"/>
                    <a:pt x="280830" y="242431"/>
                    <a:pt x="270652" y="244744"/>
                  </a:cubicBezTo>
                  <a:lnTo>
                    <a:pt x="249833" y="224387"/>
                  </a:lnTo>
                  <a:cubicBezTo>
                    <a:pt x="268339" y="200330"/>
                    <a:pt x="278517" y="170720"/>
                    <a:pt x="278517" y="140185"/>
                  </a:cubicBezTo>
                  <a:cubicBezTo>
                    <a:pt x="278980" y="62923"/>
                    <a:pt x="216522" y="465"/>
                    <a:pt x="139723" y="3"/>
                  </a:cubicBezTo>
                  <a:cubicBezTo>
                    <a:pt x="62923" y="-460"/>
                    <a:pt x="465" y="61998"/>
                    <a:pt x="3" y="138797"/>
                  </a:cubicBezTo>
                  <a:cubicBezTo>
                    <a:pt x="-460" y="215597"/>
                    <a:pt x="61998" y="278055"/>
                    <a:pt x="138797" y="278517"/>
                  </a:cubicBezTo>
                  <a:cubicBezTo>
                    <a:pt x="169332" y="278517"/>
                    <a:pt x="199404" y="268339"/>
                    <a:pt x="223925" y="249833"/>
                  </a:cubicBezTo>
                  <a:lnTo>
                    <a:pt x="244281" y="270190"/>
                  </a:lnTo>
                  <a:cubicBezTo>
                    <a:pt x="242431" y="280830"/>
                    <a:pt x="245669" y="291471"/>
                    <a:pt x="253072" y="299336"/>
                  </a:cubicBezTo>
                  <a:lnTo>
                    <a:pt x="310903" y="357168"/>
                  </a:lnTo>
                  <a:cubicBezTo>
                    <a:pt x="323394" y="369659"/>
                    <a:pt x="344213" y="369659"/>
                    <a:pt x="356705" y="357168"/>
                  </a:cubicBezTo>
                  <a:cubicBezTo>
                    <a:pt x="369196" y="344676"/>
                    <a:pt x="369196" y="323857"/>
                    <a:pt x="356705" y="311365"/>
                  </a:cubicBezTo>
                  <a:lnTo>
                    <a:pt x="299336" y="253534"/>
                  </a:lnTo>
                  <a:close/>
                  <a:moveTo>
                    <a:pt x="139723" y="250758"/>
                  </a:moveTo>
                  <a:cubicBezTo>
                    <a:pt x="78190" y="250758"/>
                    <a:pt x="28687" y="201255"/>
                    <a:pt x="28687" y="139723"/>
                  </a:cubicBezTo>
                  <a:cubicBezTo>
                    <a:pt x="28687" y="78190"/>
                    <a:pt x="78190" y="28687"/>
                    <a:pt x="139723" y="28687"/>
                  </a:cubicBezTo>
                  <a:cubicBezTo>
                    <a:pt x="201255" y="28687"/>
                    <a:pt x="250758" y="78190"/>
                    <a:pt x="250758" y="139723"/>
                  </a:cubicBezTo>
                  <a:cubicBezTo>
                    <a:pt x="250758" y="200792"/>
                    <a:pt x="200792" y="250758"/>
                    <a:pt x="139723" y="25075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9AAA3AA-33F0-4833-80C7-EEEB62E155B4}"/>
                </a:ext>
              </a:extLst>
            </p:cNvPr>
            <p:cNvSpPr/>
            <p:nvPr/>
          </p:nvSpPr>
          <p:spPr>
            <a:xfrm>
              <a:off x="2263540" y="3822020"/>
              <a:ext cx="199401" cy="146374"/>
            </a:xfrm>
            <a:custGeom>
              <a:avLst/>
              <a:gdLst>
                <a:gd name="connsiteX0" fmla="*/ 198939 w 199401"/>
                <a:gd name="connsiteY0" fmla="*/ 64023 h 146374"/>
                <a:gd name="connsiteX1" fmla="*/ 172568 w 199401"/>
                <a:gd name="connsiteY1" fmla="*/ 64023 h 146374"/>
                <a:gd name="connsiteX2" fmla="*/ 166554 w 199401"/>
                <a:gd name="connsiteY2" fmla="*/ 67724 h 146374"/>
                <a:gd name="connsiteX3" fmla="*/ 148973 w 199401"/>
                <a:gd name="connsiteY3" fmla="*/ 86693 h 146374"/>
                <a:gd name="connsiteX4" fmla="*/ 134168 w 199401"/>
                <a:gd name="connsiteY4" fmla="*/ 35339 h 146374"/>
                <a:gd name="connsiteX5" fmla="*/ 123990 w 199401"/>
                <a:gd name="connsiteY5" fmla="*/ 29787 h 146374"/>
                <a:gd name="connsiteX6" fmla="*/ 118438 w 199401"/>
                <a:gd name="connsiteY6" fmla="*/ 34876 h 146374"/>
                <a:gd name="connsiteX7" fmla="*/ 90679 w 199401"/>
                <a:gd name="connsiteY7" fmla="*/ 108437 h 146374"/>
                <a:gd name="connsiteX8" fmla="*/ 71711 w 199401"/>
                <a:gd name="connsiteY8" fmla="*/ 6654 h 146374"/>
                <a:gd name="connsiteX9" fmla="*/ 62458 w 199401"/>
                <a:gd name="connsiteY9" fmla="*/ 177 h 146374"/>
                <a:gd name="connsiteX10" fmla="*/ 55981 w 199401"/>
                <a:gd name="connsiteY10" fmla="*/ 5729 h 146374"/>
                <a:gd name="connsiteX11" fmla="*/ 36087 w 199401"/>
                <a:gd name="connsiteY11" fmla="*/ 64023 h 146374"/>
                <a:gd name="connsiteX12" fmla="*/ 0 w 199401"/>
                <a:gd name="connsiteY12" fmla="*/ 64023 h 146374"/>
                <a:gd name="connsiteX13" fmla="*/ 0 w 199401"/>
                <a:gd name="connsiteY13" fmla="*/ 82529 h 146374"/>
                <a:gd name="connsiteX14" fmla="*/ 42101 w 199401"/>
                <a:gd name="connsiteY14" fmla="*/ 82529 h 146374"/>
                <a:gd name="connsiteX15" fmla="*/ 49966 w 199401"/>
                <a:gd name="connsiteY15" fmla="*/ 75589 h 146374"/>
                <a:gd name="connsiteX16" fmla="*/ 61532 w 199401"/>
                <a:gd name="connsiteY16" fmla="*/ 40428 h 146374"/>
                <a:gd name="connsiteX17" fmla="*/ 80038 w 199401"/>
                <a:gd name="connsiteY17" fmla="*/ 139897 h 146374"/>
                <a:gd name="connsiteX18" fmla="*/ 87441 w 199401"/>
                <a:gd name="connsiteY18" fmla="*/ 146374 h 146374"/>
                <a:gd name="connsiteX19" fmla="*/ 88366 w 199401"/>
                <a:gd name="connsiteY19" fmla="*/ 146374 h 146374"/>
                <a:gd name="connsiteX20" fmla="*/ 96231 w 199401"/>
                <a:gd name="connsiteY20" fmla="*/ 141285 h 146374"/>
                <a:gd name="connsiteX21" fmla="*/ 125841 w 199401"/>
                <a:gd name="connsiteY21" fmla="*/ 63560 h 146374"/>
                <a:gd name="connsiteX22" fmla="*/ 137869 w 199401"/>
                <a:gd name="connsiteY22" fmla="*/ 105199 h 146374"/>
                <a:gd name="connsiteX23" fmla="*/ 148048 w 199401"/>
                <a:gd name="connsiteY23" fmla="*/ 110750 h 146374"/>
                <a:gd name="connsiteX24" fmla="*/ 151749 w 199401"/>
                <a:gd name="connsiteY24" fmla="*/ 108437 h 146374"/>
                <a:gd name="connsiteX25" fmla="*/ 176732 w 199401"/>
                <a:gd name="connsiteY25" fmla="*/ 82529 h 146374"/>
                <a:gd name="connsiteX26" fmla="*/ 199402 w 199401"/>
                <a:gd name="connsiteY26" fmla="*/ 82529 h 146374"/>
                <a:gd name="connsiteX27" fmla="*/ 199402 w 199401"/>
                <a:gd name="connsiteY27" fmla="*/ 64023 h 146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99401" h="146374">
                  <a:moveTo>
                    <a:pt x="198939" y="64023"/>
                  </a:moveTo>
                  <a:lnTo>
                    <a:pt x="172568" y="64023"/>
                  </a:lnTo>
                  <a:cubicBezTo>
                    <a:pt x="170255" y="64485"/>
                    <a:pt x="167942" y="65873"/>
                    <a:pt x="166554" y="67724"/>
                  </a:cubicBezTo>
                  <a:lnTo>
                    <a:pt x="148973" y="86693"/>
                  </a:lnTo>
                  <a:lnTo>
                    <a:pt x="134168" y="35339"/>
                  </a:lnTo>
                  <a:cubicBezTo>
                    <a:pt x="132780" y="31175"/>
                    <a:pt x="128154" y="28399"/>
                    <a:pt x="123990" y="29787"/>
                  </a:cubicBezTo>
                  <a:cubicBezTo>
                    <a:pt x="121677" y="30712"/>
                    <a:pt x="119363" y="32100"/>
                    <a:pt x="118438" y="34876"/>
                  </a:cubicBezTo>
                  <a:lnTo>
                    <a:pt x="90679" y="108437"/>
                  </a:lnTo>
                  <a:lnTo>
                    <a:pt x="71711" y="6654"/>
                  </a:lnTo>
                  <a:cubicBezTo>
                    <a:pt x="70785" y="2028"/>
                    <a:pt x="66621" y="-748"/>
                    <a:pt x="62458" y="177"/>
                  </a:cubicBezTo>
                  <a:cubicBezTo>
                    <a:pt x="59682" y="640"/>
                    <a:pt x="57368" y="2953"/>
                    <a:pt x="55981" y="5729"/>
                  </a:cubicBezTo>
                  <a:lnTo>
                    <a:pt x="36087" y="64023"/>
                  </a:lnTo>
                  <a:lnTo>
                    <a:pt x="0" y="64023"/>
                  </a:lnTo>
                  <a:lnTo>
                    <a:pt x="0" y="82529"/>
                  </a:lnTo>
                  <a:lnTo>
                    <a:pt x="42101" y="82529"/>
                  </a:lnTo>
                  <a:cubicBezTo>
                    <a:pt x="45802" y="82066"/>
                    <a:pt x="49041" y="79290"/>
                    <a:pt x="49966" y="75589"/>
                  </a:cubicBezTo>
                  <a:lnTo>
                    <a:pt x="61532" y="40428"/>
                  </a:lnTo>
                  <a:lnTo>
                    <a:pt x="80038" y="139897"/>
                  </a:lnTo>
                  <a:cubicBezTo>
                    <a:pt x="80501" y="143598"/>
                    <a:pt x="83739" y="146374"/>
                    <a:pt x="87441" y="146374"/>
                  </a:cubicBezTo>
                  <a:lnTo>
                    <a:pt x="88366" y="146374"/>
                  </a:lnTo>
                  <a:cubicBezTo>
                    <a:pt x="91604" y="146374"/>
                    <a:pt x="94843" y="144524"/>
                    <a:pt x="96231" y="141285"/>
                  </a:cubicBezTo>
                  <a:lnTo>
                    <a:pt x="125841" y="63560"/>
                  </a:lnTo>
                  <a:lnTo>
                    <a:pt x="137869" y="105199"/>
                  </a:lnTo>
                  <a:cubicBezTo>
                    <a:pt x="139257" y="109362"/>
                    <a:pt x="143421" y="112138"/>
                    <a:pt x="148048" y="110750"/>
                  </a:cubicBezTo>
                  <a:cubicBezTo>
                    <a:pt x="149436" y="110288"/>
                    <a:pt x="150824" y="109362"/>
                    <a:pt x="151749" y="108437"/>
                  </a:cubicBezTo>
                  <a:lnTo>
                    <a:pt x="176732" y="82529"/>
                  </a:lnTo>
                  <a:lnTo>
                    <a:pt x="199402" y="82529"/>
                  </a:lnTo>
                  <a:lnTo>
                    <a:pt x="199402" y="64023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5000"/>
              </a:schemeClr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5150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371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Network – Slide Template</vt:lpstr>
      <vt:lpstr>Radial Network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Network</dc:title>
  <dc:creator>PresentationGO.com</dc:creator>
  <dc:description>© Copyright PresentationGO.com</dc:description>
  <dcterms:created xsi:type="dcterms:W3CDTF">2014-11-26T05:14:11Z</dcterms:created>
  <dcterms:modified xsi:type="dcterms:W3CDTF">2020-04-30T17:40:37Z</dcterms:modified>
  <cp:category>Charts &amp; Diagrams</cp:category>
</cp:coreProperties>
</file>