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Network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973179-E8AC-45CA-ACCD-FE431E6AA6FA}"/>
              </a:ext>
            </a:extLst>
          </p:cNvPr>
          <p:cNvGrpSpPr/>
          <p:nvPr/>
        </p:nvGrpSpPr>
        <p:grpSpPr>
          <a:xfrm>
            <a:off x="2561617" y="990283"/>
            <a:ext cx="7068766" cy="5098134"/>
            <a:chOff x="21958299" y="9143999"/>
            <a:chExt cx="7312094" cy="52736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24D9AC0-B3F4-46CE-A286-4DB427CD591D}"/>
                </a:ext>
              </a:extLst>
            </p:cNvPr>
            <p:cNvSpPr/>
            <p:nvPr/>
          </p:nvSpPr>
          <p:spPr>
            <a:xfrm>
              <a:off x="21958299" y="11633199"/>
              <a:ext cx="2154958" cy="21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1" extrusionOk="0">
                  <a:moveTo>
                    <a:pt x="21471" y="20218"/>
                  </a:moveTo>
                  <a:lnTo>
                    <a:pt x="14144" y="12887"/>
                  </a:lnTo>
                  <a:cubicBezTo>
                    <a:pt x="13676" y="12418"/>
                    <a:pt x="13512" y="11697"/>
                    <a:pt x="13765" y="11089"/>
                  </a:cubicBezTo>
                  <a:cubicBezTo>
                    <a:pt x="14005" y="10506"/>
                    <a:pt x="14144" y="9873"/>
                    <a:pt x="14144" y="9202"/>
                  </a:cubicBezTo>
                  <a:cubicBezTo>
                    <a:pt x="14144" y="8531"/>
                    <a:pt x="14005" y="7898"/>
                    <a:pt x="13765" y="7316"/>
                  </a:cubicBezTo>
                  <a:cubicBezTo>
                    <a:pt x="13512" y="6695"/>
                    <a:pt x="13664" y="5986"/>
                    <a:pt x="14144" y="5518"/>
                  </a:cubicBezTo>
                  <a:lnTo>
                    <a:pt x="14220" y="5442"/>
                  </a:lnTo>
                  <a:cubicBezTo>
                    <a:pt x="14587" y="5075"/>
                    <a:pt x="15093" y="4897"/>
                    <a:pt x="15612" y="4961"/>
                  </a:cubicBezTo>
                  <a:cubicBezTo>
                    <a:pt x="15815" y="4986"/>
                    <a:pt x="16030" y="4986"/>
                    <a:pt x="16245" y="4948"/>
                  </a:cubicBezTo>
                  <a:cubicBezTo>
                    <a:pt x="17371" y="4796"/>
                    <a:pt x="18257" y="3859"/>
                    <a:pt x="18358" y="2732"/>
                  </a:cubicBezTo>
                  <a:cubicBezTo>
                    <a:pt x="18497" y="1188"/>
                    <a:pt x="17219" y="-104"/>
                    <a:pt x="15663" y="36"/>
                  </a:cubicBezTo>
                  <a:cubicBezTo>
                    <a:pt x="14537" y="137"/>
                    <a:pt x="13613" y="1023"/>
                    <a:pt x="13448" y="2150"/>
                  </a:cubicBezTo>
                  <a:cubicBezTo>
                    <a:pt x="13423" y="2365"/>
                    <a:pt x="13411" y="2580"/>
                    <a:pt x="13436" y="2783"/>
                  </a:cubicBezTo>
                  <a:cubicBezTo>
                    <a:pt x="13499" y="3302"/>
                    <a:pt x="13322" y="3809"/>
                    <a:pt x="12955" y="4176"/>
                  </a:cubicBezTo>
                  <a:lnTo>
                    <a:pt x="12879" y="4252"/>
                  </a:lnTo>
                  <a:cubicBezTo>
                    <a:pt x="12411" y="4720"/>
                    <a:pt x="11690" y="4885"/>
                    <a:pt x="11082" y="4632"/>
                  </a:cubicBezTo>
                  <a:cubicBezTo>
                    <a:pt x="10500" y="4391"/>
                    <a:pt x="9867" y="4252"/>
                    <a:pt x="9197" y="4252"/>
                  </a:cubicBezTo>
                  <a:cubicBezTo>
                    <a:pt x="8526" y="4252"/>
                    <a:pt x="7893" y="4391"/>
                    <a:pt x="7311" y="4632"/>
                  </a:cubicBezTo>
                  <a:cubicBezTo>
                    <a:pt x="6691" y="4885"/>
                    <a:pt x="5983" y="4733"/>
                    <a:pt x="5515" y="4252"/>
                  </a:cubicBezTo>
                  <a:lnTo>
                    <a:pt x="5413" y="4150"/>
                  </a:lnTo>
                  <a:cubicBezTo>
                    <a:pt x="5046" y="3783"/>
                    <a:pt x="4869" y="3277"/>
                    <a:pt x="4933" y="2758"/>
                  </a:cubicBezTo>
                  <a:cubicBezTo>
                    <a:pt x="4958" y="2555"/>
                    <a:pt x="4958" y="2340"/>
                    <a:pt x="4920" y="2125"/>
                  </a:cubicBezTo>
                  <a:cubicBezTo>
                    <a:pt x="4768" y="998"/>
                    <a:pt x="3832" y="112"/>
                    <a:pt x="2705" y="10"/>
                  </a:cubicBezTo>
                  <a:cubicBezTo>
                    <a:pt x="1162" y="-129"/>
                    <a:pt x="-129" y="1150"/>
                    <a:pt x="10" y="2694"/>
                  </a:cubicBezTo>
                  <a:cubicBezTo>
                    <a:pt x="111" y="3821"/>
                    <a:pt x="997" y="4746"/>
                    <a:pt x="2123" y="4910"/>
                  </a:cubicBezTo>
                  <a:cubicBezTo>
                    <a:pt x="2338" y="4935"/>
                    <a:pt x="2554" y="4948"/>
                    <a:pt x="2756" y="4923"/>
                  </a:cubicBezTo>
                  <a:cubicBezTo>
                    <a:pt x="3275" y="4860"/>
                    <a:pt x="3781" y="5037"/>
                    <a:pt x="4148" y="5404"/>
                  </a:cubicBezTo>
                  <a:lnTo>
                    <a:pt x="4249" y="5505"/>
                  </a:lnTo>
                  <a:cubicBezTo>
                    <a:pt x="4730" y="5986"/>
                    <a:pt x="4869" y="6708"/>
                    <a:pt x="4616" y="7341"/>
                  </a:cubicBezTo>
                  <a:cubicBezTo>
                    <a:pt x="4338" y="8025"/>
                    <a:pt x="4211" y="8784"/>
                    <a:pt x="4275" y="9569"/>
                  </a:cubicBezTo>
                  <a:cubicBezTo>
                    <a:pt x="4452" y="11988"/>
                    <a:pt x="6413" y="13938"/>
                    <a:pt x="8817" y="14115"/>
                  </a:cubicBezTo>
                  <a:cubicBezTo>
                    <a:pt x="9614" y="14178"/>
                    <a:pt x="10374" y="14039"/>
                    <a:pt x="11044" y="13773"/>
                  </a:cubicBezTo>
                  <a:cubicBezTo>
                    <a:pt x="11677" y="13520"/>
                    <a:pt x="12398" y="13659"/>
                    <a:pt x="12879" y="14140"/>
                  </a:cubicBezTo>
                  <a:lnTo>
                    <a:pt x="20206" y="21471"/>
                  </a:lnTo>
                  <a:lnTo>
                    <a:pt x="21471" y="202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C4F2AA-0B31-4CAF-A314-91C6AF121EA2}"/>
                </a:ext>
              </a:extLst>
            </p:cNvPr>
            <p:cNvSpPr/>
            <p:nvPr/>
          </p:nvSpPr>
          <p:spPr>
            <a:xfrm>
              <a:off x="27101799" y="11633200"/>
              <a:ext cx="2168594" cy="216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2" extrusionOk="0">
                  <a:moveTo>
                    <a:pt x="18780" y="48"/>
                  </a:moveTo>
                  <a:cubicBezTo>
                    <a:pt x="17660" y="149"/>
                    <a:pt x="16741" y="1029"/>
                    <a:pt x="16578" y="2149"/>
                  </a:cubicBezTo>
                  <a:cubicBezTo>
                    <a:pt x="16552" y="2350"/>
                    <a:pt x="16552" y="2552"/>
                    <a:pt x="16565" y="2740"/>
                  </a:cubicBezTo>
                  <a:cubicBezTo>
                    <a:pt x="16615" y="3281"/>
                    <a:pt x="16439" y="3810"/>
                    <a:pt x="16062" y="4200"/>
                  </a:cubicBezTo>
                  <a:lnTo>
                    <a:pt x="16062" y="4200"/>
                  </a:lnTo>
                  <a:cubicBezTo>
                    <a:pt x="15571" y="4690"/>
                    <a:pt x="14815" y="4854"/>
                    <a:pt x="14173" y="4590"/>
                  </a:cubicBezTo>
                  <a:cubicBezTo>
                    <a:pt x="13607" y="4363"/>
                    <a:pt x="12990" y="4237"/>
                    <a:pt x="12348" y="4237"/>
                  </a:cubicBezTo>
                  <a:cubicBezTo>
                    <a:pt x="11706" y="4237"/>
                    <a:pt x="11102" y="4363"/>
                    <a:pt x="10536" y="4577"/>
                  </a:cubicBezTo>
                  <a:cubicBezTo>
                    <a:pt x="9881" y="4841"/>
                    <a:pt x="9138" y="4678"/>
                    <a:pt x="8648" y="4187"/>
                  </a:cubicBezTo>
                  <a:lnTo>
                    <a:pt x="8622" y="4162"/>
                  </a:lnTo>
                  <a:cubicBezTo>
                    <a:pt x="8245" y="3784"/>
                    <a:pt x="8069" y="3243"/>
                    <a:pt x="8119" y="2703"/>
                  </a:cubicBezTo>
                  <a:cubicBezTo>
                    <a:pt x="8144" y="2514"/>
                    <a:pt x="8131" y="2313"/>
                    <a:pt x="8106" y="2111"/>
                  </a:cubicBezTo>
                  <a:cubicBezTo>
                    <a:pt x="7955" y="992"/>
                    <a:pt x="7024" y="111"/>
                    <a:pt x="5903" y="10"/>
                  </a:cubicBezTo>
                  <a:cubicBezTo>
                    <a:pt x="4368" y="-128"/>
                    <a:pt x="3084" y="1143"/>
                    <a:pt x="3222" y="2690"/>
                  </a:cubicBezTo>
                  <a:cubicBezTo>
                    <a:pt x="3323" y="3810"/>
                    <a:pt x="4204" y="4728"/>
                    <a:pt x="5324" y="4891"/>
                  </a:cubicBezTo>
                  <a:cubicBezTo>
                    <a:pt x="5526" y="4917"/>
                    <a:pt x="5727" y="4917"/>
                    <a:pt x="5916" y="4904"/>
                  </a:cubicBezTo>
                  <a:cubicBezTo>
                    <a:pt x="6457" y="4854"/>
                    <a:pt x="6986" y="5030"/>
                    <a:pt x="7376" y="5407"/>
                  </a:cubicBezTo>
                  <a:lnTo>
                    <a:pt x="7389" y="5420"/>
                  </a:lnTo>
                  <a:cubicBezTo>
                    <a:pt x="7880" y="5910"/>
                    <a:pt x="8043" y="6665"/>
                    <a:pt x="7779" y="7307"/>
                  </a:cubicBezTo>
                  <a:cubicBezTo>
                    <a:pt x="7552" y="7873"/>
                    <a:pt x="7427" y="8489"/>
                    <a:pt x="7427" y="9131"/>
                  </a:cubicBezTo>
                  <a:cubicBezTo>
                    <a:pt x="7427" y="9773"/>
                    <a:pt x="7552" y="10389"/>
                    <a:pt x="7779" y="10955"/>
                  </a:cubicBezTo>
                  <a:cubicBezTo>
                    <a:pt x="8043" y="11609"/>
                    <a:pt x="7880" y="12351"/>
                    <a:pt x="7389" y="12842"/>
                  </a:cubicBezTo>
                  <a:lnTo>
                    <a:pt x="0" y="20227"/>
                  </a:lnTo>
                  <a:lnTo>
                    <a:pt x="1246" y="21472"/>
                  </a:lnTo>
                  <a:lnTo>
                    <a:pt x="8635" y="14087"/>
                  </a:lnTo>
                  <a:cubicBezTo>
                    <a:pt x="9138" y="13584"/>
                    <a:pt x="9894" y="13446"/>
                    <a:pt x="10561" y="13710"/>
                  </a:cubicBezTo>
                  <a:cubicBezTo>
                    <a:pt x="11228" y="13974"/>
                    <a:pt x="11958" y="14087"/>
                    <a:pt x="12726" y="14037"/>
                  </a:cubicBezTo>
                  <a:cubicBezTo>
                    <a:pt x="15130" y="13861"/>
                    <a:pt x="17069" y="11924"/>
                    <a:pt x="17245" y="9521"/>
                  </a:cubicBezTo>
                  <a:cubicBezTo>
                    <a:pt x="17308" y="8754"/>
                    <a:pt x="17182" y="8024"/>
                    <a:pt x="16930" y="7357"/>
                  </a:cubicBezTo>
                  <a:cubicBezTo>
                    <a:pt x="16666" y="6690"/>
                    <a:pt x="16817" y="5948"/>
                    <a:pt x="17320" y="5445"/>
                  </a:cubicBezTo>
                  <a:lnTo>
                    <a:pt x="17333" y="5432"/>
                  </a:lnTo>
                  <a:cubicBezTo>
                    <a:pt x="17710" y="5055"/>
                    <a:pt x="18252" y="4879"/>
                    <a:pt x="18793" y="4929"/>
                  </a:cubicBezTo>
                  <a:cubicBezTo>
                    <a:pt x="18982" y="4954"/>
                    <a:pt x="19183" y="4942"/>
                    <a:pt x="19385" y="4917"/>
                  </a:cubicBezTo>
                  <a:cubicBezTo>
                    <a:pt x="20505" y="4766"/>
                    <a:pt x="21386" y="3835"/>
                    <a:pt x="21487" y="2715"/>
                  </a:cubicBezTo>
                  <a:cubicBezTo>
                    <a:pt x="21600" y="1193"/>
                    <a:pt x="20316" y="-90"/>
                    <a:pt x="18780" y="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2C44813-AD6E-4412-B698-739922BCECF6}"/>
                </a:ext>
              </a:extLst>
            </p:cNvPr>
            <p:cNvSpPr/>
            <p:nvPr/>
          </p:nvSpPr>
          <p:spPr>
            <a:xfrm>
              <a:off x="25552400" y="12128499"/>
              <a:ext cx="3039397" cy="228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6" extrusionOk="0">
                  <a:moveTo>
                    <a:pt x="19912" y="12791"/>
                  </a:moveTo>
                  <a:cubicBezTo>
                    <a:pt x="19310" y="12719"/>
                    <a:pt x="18771" y="13041"/>
                    <a:pt x="18421" y="13589"/>
                  </a:cubicBezTo>
                  <a:cubicBezTo>
                    <a:pt x="18142" y="14019"/>
                    <a:pt x="17756" y="14281"/>
                    <a:pt x="17334" y="14281"/>
                  </a:cubicBezTo>
                  <a:lnTo>
                    <a:pt x="17253" y="14281"/>
                  </a:lnTo>
                  <a:cubicBezTo>
                    <a:pt x="16651" y="14281"/>
                    <a:pt x="16121" y="13768"/>
                    <a:pt x="15924" y="13017"/>
                  </a:cubicBezTo>
                  <a:cubicBezTo>
                    <a:pt x="15268" y="10526"/>
                    <a:pt x="13481" y="8726"/>
                    <a:pt x="11379" y="8726"/>
                  </a:cubicBezTo>
                  <a:cubicBezTo>
                    <a:pt x="10634" y="8726"/>
                    <a:pt x="9924" y="8952"/>
                    <a:pt x="9287" y="9358"/>
                  </a:cubicBezTo>
                  <a:cubicBezTo>
                    <a:pt x="8739" y="9703"/>
                    <a:pt x="8092" y="9572"/>
                    <a:pt x="7670" y="9000"/>
                  </a:cubicBezTo>
                  <a:lnTo>
                    <a:pt x="889" y="0"/>
                  </a:lnTo>
                  <a:lnTo>
                    <a:pt x="0" y="1180"/>
                  </a:lnTo>
                  <a:lnTo>
                    <a:pt x="6781" y="10180"/>
                  </a:lnTo>
                  <a:cubicBezTo>
                    <a:pt x="7203" y="10740"/>
                    <a:pt x="7311" y="11611"/>
                    <a:pt x="7050" y="12326"/>
                  </a:cubicBezTo>
                  <a:cubicBezTo>
                    <a:pt x="6718" y="13244"/>
                    <a:pt x="6538" y="14281"/>
                    <a:pt x="6574" y="15377"/>
                  </a:cubicBezTo>
                  <a:cubicBezTo>
                    <a:pt x="6682" y="18668"/>
                    <a:pt x="8703" y="21350"/>
                    <a:pt x="11182" y="21481"/>
                  </a:cubicBezTo>
                  <a:cubicBezTo>
                    <a:pt x="13373" y="21600"/>
                    <a:pt x="15259" y="19764"/>
                    <a:pt x="15924" y="17177"/>
                  </a:cubicBezTo>
                  <a:cubicBezTo>
                    <a:pt x="16121" y="16426"/>
                    <a:pt x="16660" y="15938"/>
                    <a:pt x="17253" y="15938"/>
                  </a:cubicBezTo>
                  <a:lnTo>
                    <a:pt x="17334" y="15938"/>
                  </a:lnTo>
                  <a:cubicBezTo>
                    <a:pt x="17756" y="15938"/>
                    <a:pt x="18142" y="16188"/>
                    <a:pt x="18412" y="16605"/>
                  </a:cubicBezTo>
                  <a:cubicBezTo>
                    <a:pt x="18735" y="17106"/>
                    <a:pt x="19211" y="17428"/>
                    <a:pt x="19741" y="17428"/>
                  </a:cubicBezTo>
                  <a:cubicBezTo>
                    <a:pt x="20774" y="17428"/>
                    <a:pt x="21600" y="16236"/>
                    <a:pt x="21483" y="14829"/>
                  </a:cubicBezTo>
                  <a:cubicBezTo>
                    <a:pt x="21393" y="13756"/>
                    <a:pt x="20729" y="12898"/>
                    <a:pt x="19912" y="12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5D400DD-83D8-4A13-BC3A-07B923E6C93B}"/>
                </a:ext>
              </a:extLst>
            </p:cNvPr>
            <p:cNvSpPr/>
            <p:nvPr/>
          </p:nvSpPr>
          <p:spPr>
            <a:xfrm>
              <a:off x="22644099" y="12166600"/>
              <a:ext cx="3094009" cy="22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5" extrusionOk="0">
                  <a:moveTo>
                    <a:pt x="21496" y="1203"/>
                  </a:moveTo>
                  <a:lnTo>
                    <a:pt x="20622" y="0"/>
                  </a:lnTo>
                  <a:lnTo>
                    <a:pt x="14040" y="9063"/>
                  </a:lnTo>
                  <a:cubicBezTo>
                    <a:pt x="13590" y="9682"/>
                    <a:pt x="12893" y="9828"/>
                    <a:pt x="12346" y="9379"/>
                  </a:cubicBezTo>
                  <a:cubicBezTo>
                    <a:pt x="11640" y="8808"/>
                    <a:pt x="10828" y="8480"/>
                    <a:pt x="9946" y="8480"/>
                  </a:cubicBezTo>
                  <a:cubicBezTo>
                    <a:pt x="7881" y="8480"/>
                    <a:pt x="6125" y="10314"/>
                    <a:pt x="5481" y="12853"/>
                  </a:cubicBezTo>
                  <a:cubicBezTo>
                    <a:pt x="5287" y="13631"/>
                    <a:pt x="4758" y="14153"/>
                    <a:pt x="4167" y="14153"/>
                  </a:cubicBezTo>
                  <a:lnTo>
                    <a:pt x="4087" y="14153"/>
                  </a:lnTo>
                  <a:cubicBezTo>
                    <a:pt x="3672" y="14153"/>
                    <a:pt x="3284" y="13886"/>
                    <a:pt x="3020" y="13448"/>
                  </a:cubicBezTo>
                  <a:cubicBezTo>
                    <a:pt x="2667" y="12890"/>
                    <a:pt x="2137" y="12562"/>
                    <a:pt x="1555" y="12634"/>
                  </a:cubicBezTo>
                  <a:cubicBezTo>
                    <a:pt x="752" y="12744"/>
                    <a:pt x="99" y="13618"/>
                    <a:pt x="11" y="14724"/>
                  </a:cubicBezTo>
                  <a:cubicBezTo>
                    <a:pt x="-104" y="16157"/>
                    <a:pt x="708" y="17372"/>
                    <a:pt x="1722" y="17372"/>
                  </a:cubicBezTo>
                  <a:cubicBezTo>
                    <a:pt x="2243" y="17372"/>
                    <a:pt x="2711" y="17056"/>
                    <a:pt x="3028" y="16546"/>
                  </a:cubicBezTo>
                  <a:cubicBezTo>
                    <a:pt x="3293" y="16109"/>
                    <a:pt x="3681" y="15854"/>
                    <a:pt x="4096" y="15854"/>
                  </a:cubicBezTo>
                  <a:lnTo>
                    <a:pt x="4184" y="15854"/>
                  </a:lnTo>
                  <a:cubicBezTo>
                    <a:pt x="4767" y="15854"/>
                    <a:pt x="5305" y="16352"/>
                    <a:pt x="5490" y="17117"/>
                  </a:cubicBezTo>
                  <a:cubicBezTo>
                    <a:pt x="6152" y="19741"/>
                    <a:pt x="7996" y="21600"/>
                    <a:pt x="10149" y="21491"/>
                  </a:cubicBezTo>
                  <a:cubicBezTo>
                    <a:pt x="12611" y="21357"/>
                    <a:pt x="14614" y="18563"/>
                    <a:pt x="14675" y="15173"/>
                  </a:cubicBezTo>
                  <a:cubicBezTo>
                    <a:pt x="14693" y="14287"/>
                    <a:pt x="14578" y="13436"/>
                    <a:pt x="14358" y="12659"/>
                  </a:cubicBezTo>
                  <a:cubicBezTo>
                    <a:pt x="14155" y="11954"/>
                    <a:pt x="14278" y="11140"/>
                    <a:pt x="14667" y="10606"/>
                  </a:cubicBezTo>
                  <a:lnTo>
                    <a:pt x="21496" y="120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3E50656-9CBD-4486-BBD5-4C01E021E343}"/>
                </a:ext>
              </a:extLst>
            </p:cNvPr>
            <p:cNvSpPr/>
            <p:nvPr/>
          </p:nvSpPr>
          <p:spPr>
            <a:xfrm>
              <a:off x="25615899" y="9143999"/>
              <a:ext cx="2475002" cy="184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9" extrusionOk="0">
                  <a:moveTo>
                    <a:pt x="19615" y="15572"/>
                  </a:moveTo>
                  <a:cubicBezTo>
                    <a:pt x="19439" y="15543"/>
                    <a:pt x="19273" y="15543"/>
                    <a:pt x="19108" y="15558"/>
                  </a:cubicBezTo>
                  <a:cubicBezTo>
                    <a:pt x="18623" y="15616"/>
                    <a:pt x="18149" y="15411"/>
                    <a:pt x="17807" y="14957"/>
                  </a:cubicBezTo>
                  <a:lnTo>
                    <a:pt x="17785" y="14927"/>
                  </a:lnTo>
                  <a:cubicBezTo>
                    <a:pt x="17344" y="14341"/>
                    <a:pt x="17201" y="13461"/>
                    <a:pt x="17432" y="12698"/>
                  </a:cubicBezTo>
                  <a:cubicBezTo>
                    <a:pt x="17620" y="12053"/>
                    <a:pt x="17719" y="11364"/>
                    <a:pt x="17719" y="10631"/>
                  </a:cubicBezTo>
                  <a:cubicBezTo>
                    <a:pt x="17719" y="9912"/>
                    <a:pt x="17620" y="9223"/>
                    <a:pt x="17432" y="8592"/>
                  </a:cubicBezTo>
                  <a:cubicBezTo>
                    <a:pt x="17212" y="7815"/>
                    <a:pt x="17355" y="6950"/>
                    <a:pt x="17785" y="6363"/>
                  </a:cubicBezTo>
                  <a:lnTo>
                    <a:pt x="17829" y="6305"/>
                  </a:lnTo>
                  <a:cubicBezTo>
                    <a:pt x="18171" y="5850"/>
                    <a:pt x="18645" y="5645"/>
                    <a:pt x="19130" y="5704"/>
                  </a:cubicBezTo>
                  <a:cubicBezTo>
                    <a:pt x="19296" y="5718"/>
                    <a:pt x="19461" y="5718"/>
                    <a:pt x="19637" y="5689"/>
                  </a:cubicBezTo>
                  <a:cubicBezTo>
                    <a:pt x="20619" y="5513"/>
                    <a:pt x="21390" y="4428"/>
                    <a:pt x="21479" y="3123"/>
                  </a:cubicBezTo>
                  <a:cubicBezTo>
                    <a:pt x="21600" y="1334"/>
                    <a:pt x="20486" y="-162"/>
                    <a:pt x="19130" y="14"/>
                  </a:cubicBezTo>
                  <a:cubicBezTo>
                    <a:pt x="18149" y="131"/>
                    <a:pt x="17344" y="1158"/>
                    <a:pt x="17201" y="2463"/>
                  </a:cubicBezTo>
                  <a:cubicBezTo>
                    <a:pt x="17179" y="2697"/>
                    <a:pt x="17179" y="2917"/>
                    <a:pt x="17190" y="3137"/>
                  </a:cubicBezTo>
                  <a:cubicBezTo>
                    <a:pt x="17234" y="3783"/>
                    <a:pt x="17079" y="4413"/>
                    <a:pt x="16737" y="4868"/>
                  </a:cubicBezTo>
                  <a:lnTo>
                    <a:pt x="16726" y="4882"/>
                  </a:lnTo>
                  <a:cubicBezTo>
                    <a:pt x="16285" y="5469"/>
                    <a:pt x="15613" y="5674"/>
                    <a:pt x="15039" y="5352"/>
                  </a:cubicBezTo>
                  <a:cubicBezTo>
                    <a:pt x="14532" y="5073"/>
                    <a:pt x="13981" y="4926"/>
                    <a:pt x="13408" y="4926"/>
                  </a:cubicBezTo>
                  <a:cubicBezTo>
                    <a:pt x="11291" y="4926"/>
                    <a:pt x="9537" y="6950"/>
                    <a:pt x="9174" y="9619"/>
                  </a:cubicBezTo>
                  <a:lnTo>
                    <a:pt x="0" y="9619"/>
                  </a:lnTo>
                  <a:lnTo>
                    <a:pt x="0" y="11672"/>
                  </a:lnTo>
                  <a:lnTo>
                    <a:pt x="9185" y="11672"/>
                  </a:lnTo>
                  <a:cubicBezTo>
                    <a:pt x="9549" y="14341"/>
                    <a:pt x="11302" y="16364"/>
                    <a:pt x="13419" y="16364"/>
                  </a:cubicBezTo>
                  <a:cubicBezTo>
                    <a:pt x="13992" y="16364"/>
                    <a:pt x="14532" y="16218"/>
                    <a:pt x="15028" y="15954"/>
                  </a:cubicBezTo>
                  <a:cubicBezTo>
                    <a:pt x="15602" y="15646"/>
                    <a:pt x="16274" y="15836"/>
                    <a:pt x="16715" y="16423"/>
                  </a:cubicBezTo>
                  <a:lnTo>
                    <a:pt x="16715" y="16423"/>
                  </a:lnTo>
                  <a:cubicBezTo>
                    <a:pt x="17057" y="16878"/>
                    <a:pt x="17212" y="17508"/>
                    <a:pt x="17168" y="18153"/>
                  </a:cubicBezTo>
                  <a:cubicBezTo>
                    <a:pt x="17157" y="18373"/>
                    <a:pt x="17157" y="18593"/>
                    <a:pt x="17179" y="18828"/>
                  </a:cubicBezTo>
                  <a:cubicBezTo>
                    <a:pt x="17311" y="20133"/>
                    <a:pt x="18127" y="21159"/>
                    <a:pt x="19108" y="21277"/>
                  </a:cubicBezTo>
                  <a:cubicBezTo>
                    <a:pt x="20453" y="21438"/>
                    <a:pt x="21578" y="19957"/>
                    <a:pt x="21446" y="18153"/>
                  </a:cubicBezTo>
                  <a:cubicBezTo>
                    <a:pt x="21357" y="16834"/>
                    <a:pt x="20586" y="15748"/>
                    <a:pt x="19615" y="1557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0D6A73-7540-447B-A7E7-B32FE5E661B2}"/>
                </a:ext>
              </a:extLst>
            </p:cNvPr>
            <p:cNvSpPr/>
            <p:nvPr/>
          </p:nvSpPr>
          <p:spPr>
            <a:xfrm>
              <a:off x="23164799" y="9144000"/>
              <a:ext cx="2457226" cy="184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1" extrusionOk="0">
                  <a:moveTo>
                    <a:pt x="21476" y="9603"/>
                  </a:moveTo>
                  <a:lnTo>
                    <a:pt x="13325" y="9603"/>
                  </a:lnTo>
                  <a:cubicBezTo>
                    <a:pt x="12725" y="9603"/>
                    <a:pt x="12192" y="9133"/>
                    <a:pt x="11959" y="8400"/>
                  </a:cubicBezTo>
                  <a:cubicBezTo>
                    <a:pt x="11303" y="6347"/>
                    <a:pt x="9760" y="4910"/>
                    <a:pt x="7972" y="4910"/>
                  </a:cubicBezTo>
                  <a:cubicBezTo>
                    <a:pt x="7405" y="4910"/>
                    <a:pt x="6872" y="5057"/>
                    <a:pt x="6373" y="5306"/>
                  </a:cubicBezTo>
                  <a:cubicBezTo>
                    <a:pt x="5828" y="5585"/>
                    <a:pt x="5218" y="5409"/>
                    <a:pt x="4807" y="4866"/>
                  </a:cubicBezTo>
                  <a:lnTo>
                    <a:pt x="4762" y="4807"/>
                  </a:lnTo>
                  <a:cubicBezTo>
                    <a:pt x="4440" y="4382"/>
                    <a:pt x="4285" y="3796"/>
                    <a:pt x="4340" y="3194"/>
                  </a:cubicBezTo>
                  <a:cubicBezTo>
                    <a:pt x="4362" y="2960"/>
                    <a:pt x="4362" y="2710"/>
                    <a:pt x="4329" y="2461"/>
                  </a:cubicBezTo>
                  <a:cubicBezTo>
                    <a:pt x="4196" y="1156"/>
                    <a:pt x="3374" y="130"/>
                    <a:pt x="2386" y="12"/>
                  </a:cubicBezTo>
                  <a:cubicBezTo>
                    <a:pt x="1031" y="-149"/>
                    <a:pt x="-102" y="1332"/>
                    <a:pt x="31" y="3136"/>
                  </a:cubicBezTo>
                  <a:cubicBezTo>
                    <a:pt x="120" y="4441"/>
                    <a:pt x="898" y="5511"/>
                    <a:pt x="1886" y="5702"/>
                  </a:cubicBezTo>
                  <a:cubicBezTo>
                    <a:pt x="2075" y="5731"/>
                    <a:pt x="2264" y="5746"/>
                    <a:pt x="2441" y="5717"/>
                  </a:cubicBezTo>
                  <a:cubicBezTo>
                    <a:pt x="2897" y="5643"/>
                    <a:pt x="3341" y="5849"/>
                    <a:pt x="3663" y="6274"/>
                  </a:cubicBezTo>
                  <a:lnTo>
                    <a:pt x="3663" y="6274"/>
                  </a:lnTo>
                  <a:cubicBezTo>
                    <a:pt x="4096" y="6846"/>
                    <a:pt x="4207" y="7696"/>
                    <a:pt x="3974" y="8444"/>
                  </a:cubicBezTo>
                  <a:cubicBezTo>
                    <a:pt x="3763" y="9119"/>
                    <a:pt x="3641" y="9866"/>
                    <a:pt x="3641" y="10658"/>
                  </a:cubicBezTo>
                  <a:cubicBezTo>
                    <a:pt x="3641" y="11436"/>
                    <a:pt x="3763" y="12169"/>
                    <a:pt x="3974" y="12843"/>
                  </a:cubicBezTo>
                  <a:cubicBezTo>
                    <a:pt x="4207" y="13576"/>
                    <a:pt x="4096" y="14427"/>
                    <a:pt x="3663" y="14999"/>
                  </a:cubicBezTo>
                  <a:lnTo>
                    <a:pt x="3641" y="15028"/>
                  </a:lnTo>
                  <a:cubicBezTo>
                    <a:pt x="3319" y="15453"/>
                    <a:pt x="2874" y="15659"/>
                    <a:pt x="2419" y="15585"/>
                  </a:cubicBezTo>
                  <a:cubicBezTo>
                    <a:pt x="2241" y="15556"/>
                    <a:pt x="2053" y="15556"/>
                    <a:pt x="1864" y="15600"/>
                  </a:cubicBezTo>
                  <a:cubicBezTo>
                    <a:pt x="875" y="15776"/>
                    <a:pt x="98" y="16861"/>
                    <a:pt x="9" y="18166"/>
                  </a:cubicBezTo>
                  <a:cubicBezTo>
                    <a:pt x="-113" y="19955"/>
                    <a:pt x="1009" y="21451"/>
                    <a:pt x="2375" y="21290"/>
                  </a:cubicBezTo>
                  <a:cubicBezTo>
                    <a:pt x="3363" y="21172"/>
                    <a:pt x="4174" y="20146"/>
                    <a:pt x="4318" y="18841"/>
                  </a:cubicBezTo>
                  <a:cubicBezTo>
                    <a:pt x="4340" y="18592"/>
                    <a:pt x="4351" y="18342"/>
                    <a:pt x="4329" y="18108"/>
                  </a:cubicBezTo>
                  <a:cubicBezTo>
                    <a:pt x="4274" y="17506"/>
                    <a:pt x="4429" y="16920"/>
                    <a:pt x="4751" y="16495"/>
                  </a:cubicBezTo>
                  <a:lnTo>
                    <a:pt x="4807" y="16421"/>
                  </a:lnTo>
                  <a:cubicBezTo>
                    <a:pt x="5218" y="15879"/>
                    <a:pt x="5840" y="15688"/>
                    <a:pt x="6373" y="15981"/>
                  </a:cubicBezTo>
                  <a:cubicBezTo>
                    <a:pt x="6872" y="16245"/>
                    <a:pt x="7416" y="16392"/>
                    <a:pt x="7983" y="16392"/>
                  </a:cubicBezTo>
                  <a:cubicBezTo>
                    <a:pt x="9782" y="16392"/>
                    <a:pt x="11314" y="14955"/>
                    <a:pt x="11970" y="12902"/>
                  </a:cubicBezTo>
                  <a:cubicBezTo>
                    <a:pt x="12203" y="12183"/>
                    <a:pt x="12736" y="11699"/>
                    <a:pt x="13336" y="11699"/>
                  </a:cubicBezTo>
                  <a:lnTo>
                    <a:pt x="21487" y="11699"/>
                  </a:lnTo>
                  <a:lnTo>
                    <a:pt x="21487" y="96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89DCF5E-3DD7-4391-AC4B-E4C86BDCAC46}"/>
                </a:ext>
              </a:extLst>
            </p:cNvPr>
            <p:cNvSpPr/>
            <p:nvPr/>
          </p:nvSpPr>
          <p:spPr>
            <a:xfrm>
              <a:off x="24930100" y="9385299"/>
              <a:ext cx="1359474" cy="28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8" extrusionOk="0">
                  <a:moveTo>
                    <a:pt x="21409" y="5191"/>
                  </a:moveTo>
                  <a:cubicBezTo>
                    <a:pt x="21409" y="2254"/>
                    <a:pt x="16389" y="-112"/>
                    <a:pt x="10269" y="4"/>
                  </a:cubicBezTo>
                  <a:cubicBezTo>
                    <a:pt x="4729" y="111"/>
                    <a:pt x="229" y="2292"/>
                    <a:pt x="9" y="4978"/>
                  </a:cubicBezTo>
                  <a:cubicBezTo>
                    <a:pt x="-191" y="7363"/>
                    <a:pt x="2949" y="9408"/>
                    <a:pt x="7329" y="10116"/>
                  </a:cubicBezTo>
                  <a:cubicBezTo>
                    <a:pt x="8509" y="10300"/>
                    <a:pt x="9309" y="10833"/>
                    <a:pt x="9309" y="11434"/>
                  </a:cubicBezTo>
                  <a:lnTo>
                    <a:pt x="9309" y="21488"/>
                  </a:lnTo>
                  <a:lnTo>
                    <a:pt x="12109" y="21488"/>
                  </a:lnTo>
                  <a:lnTo>
                    <a:pt x="12109" y="11435"/>
                  </a:lnTo>
                  <a:cubicBezTo>
                    <a:pt x="12109" y="10843"/>
                    <a:pt x="12869" y="10310"/>
                    <a:pt x="14029" y="10126"/>
                  </a:cubicBezTo>
                  <a:cubicBezTo>
                    <a:pt x="18309" y="9447"/>
                    <a:pt x="21409" y="7498"/>
                    <a:pt x="21409" y="51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EC4F9E6-E1C8-400B-95C7-9A45DAD4C73F}"/>
                </a:ext>
              </a:extLst>
            </p:cNvPr>
            <p:cNvSpPr/>
            <p:nvPr/>
          </p:nvSpPr>
          <p:spPr>
            <a:xfrm>
              <a:off x="24422100" y="10985500"/>
              <a:ext cx="2382522" cy="238252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LOREM IPSUM</a:t>
              </a:r>
              <a:endParaRPr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30BE69-1FAC-4E5E-97A0-F76BCA5EE6E3}"/>
              </a:ext>
            </a:extLst>
          </p:cNvPr>
          <p:cNvGrpSpPr/>
          <p:nvPr/>
        </p:nvGrpSpPr>
        <p:grpSpPr>
          <a:xfrm>
            <a:off x="9500520" y="4548329"/>
            <a:ext cx="2356938" cy="1474819"/>
            <a:chOff x="8921977" y="4073386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999012-C89F-428C-8E0F-DE438B9323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82D409-DDF7-4504-9450-6083C3E5D3E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3DCE64-EB2B-4ECA-B5EB-95BCA8E7CD6A}"/>
              </a:ext>
            </a:extLst>
          </p:cNvPr>
          <p:cNvGrpSpPr/>
          <p:nvPr/>
        </p:nvGrpSpPr>
        <p:grpSpPr>
          <a:xfrm>
            <a:off x="334542" y="4548329"/>
            <a:ext cx="2356938" cy="1474819"/>
            <a:chOff x="332936" y="4652338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5925F1-A394-4D85-A6F5-577E9954299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68B006-F465-4626-B385-F7C26C4B05A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853DA7D-7110-465D-B902-BEBC5C31B637}"/>
              </a:ext>
            </a:extLst>
          </p:cNvPr>
          <p:cNvGrpSpPr/>
          <p:nvPr/>
        </p:nvGrpSpPr>
        <p:grpSpPr>
          <a:xfrm>
            <a:off x="8931378" y="1193489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7AA7B1D-729A-49C3-BDAC-5200A27376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7844821-66C4-488A-9D86-B79474A781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57F378-26D6-406D-AB75-DFB1878BF5BF}"/>
              </a:ext>
            </a:extLst>
          </p:cNvPr>
          <p:cNvGrpSpPr/>
          <p:nvPr/>
        </p:nvGrpSpPr>
        <p:grpSpPr>
          <a:xfrm>
            <a:off x="342337" y="1193489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26AC25-816E-49AC-83A0-0C19989E6D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A2F971-90AC-4490-B965-544CDA9E2B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Graphic 20" descr="Dollar">
            <a:extLst>
              <a:ext uri="{FF2B5EF4-FFF2-40B4-BE49-F238E27FC236}">
                <a16:creationId xmlns:a16="http://schemas.microsoft.com/office/drawing/2014/main" id="{DE0F1A73-5502-4166-B772-0B5CBEBB0E50}"/>
              </a:ext>
            </a:extLst>
          </p:cNvPr>
          <p:cNvSpPr/>
          <p:nvPr/>
        </p:nvSpPr>
        <p:spPr>
          <a:xfrm>
            <a:off x="5947333" y="1547524"/>
            <a:ext cx="303876" cy="655320"/>
          </a:xfrm>
          <a:custGeom>
            <a:avLst/>
            <a:gdLst>
              <a:gd name="connsiteX0" fmla="*/ 262433 w 303876"/>
              <a:gd name="connsiteY0" fmla="*/ 342900 h 655320"/>
              <a:gd name="connsiteX1" fmla="*/ 171526 w 303876"/>
              <a:gd name="connsiteY1" fmla="*/ 300761 h 655320"/>
              <a:gd name="connsiteX2" fmla="*/ 171526 w 303876"/>
              <a:gd name="connsiteY2" fmla="*/ 116510 h 655320"/>
              <a:gd name="connsiteX3" fmla="*/ 252755 w 303876"/>
              <a:gd name="connsiteY3" fmla="*/ 155143 h 655320"/>
              <a:gd name="connsiteX4" fmla="*/ 289331 w 303876"/>
              <a:gd name="connsiteY4" fmla="*/ 120091 h 655320"/>
              <a:gd name="connsiteX5" fmla="*/ 171526 w 303876"/>
              <a:gd name="connsiteY5" fmla="*/ 66218 h 655320"/>
              <a:gd name="connsiteX6" fmla="*/ 171526 w 303876"/>
              <a:gd name="connsiteY6" fmla="*/ 0 h 655320"/>
              <a:gd name="connsiteX7" fmla="*/ 125806 w 303876"/>
              <a:gd name="connsiteY7" fmla="*/ 0 h 655320"/>
              <a:gd name="connsiteX8" fmla="*/ 125806 w 303876"/>
              <a:gd name="connsiteY8" fmla="*/ 69113 h 655320"/>
              <a:gd name="connsiteX9" fmla="*/ 81001 w 303876"/>
              <a:gd name="connsiteY9" fmla="*/ 85115 h 655320"/>
              <a:gd name="connsiteX10" fmla="*/ 17450 w 303876"/>
              <a:gd name="connsiteY10" fmla="*/ 252755 h 655320"/>
              <a:gd name="connsiteX11" fmla="*/ 125806 w 303876"/>
              <a:gd name="connsiteY11" fmla="*/ 338252 h 655320"/>
              <a:gd name="connsiteX12" fmla="*/ 125806 w 303876"/>
              <a:gd name="connsiteY12" fmla="*/ 537743 h 655320"/>
              <a:gd name="connsiteX13" fmla="*/ 36576 w 303876"/>
              <a:gd name="connsiteY13" fmla="*/ 487680 h 655320"/>
              <a:gd name="connsiteX14" fmla="*/ 0 w 303876"/>
              <a:gd name="connsiteY14" fmla="*/ 522656 h 655320"/>
              <a:gd name="connsiteX15" fmla="*/ 61341 w 303876"/>
              <a:gd name="connsiteY15" fmla="*/ 571500 h 655320"/>
              <a:gd name="connsiteX16" fmla="*/ 125806 w 303876"/>
              <a:gd name="connsiteY16" fmla="*/ 588493 h 655320"/>
              <a:gd name="connsiteX17" fmla="*/ 125806 w 303876"/>
              <a:gd name="connsiteY17" fmla="*/ 655320 h 655320"/>
              <a:gd name="connsiteX18" fmla="*/ 171526 w 303876"/>
              <a:gd name="connsiteY18" fmla="*/ 655320 h 655320"/>
              <a:gd name="connsiteX19" fmla="*/ 171526 w 303876"/>
              <a:gd name="connsiteY19" fmla="*/ 586740 h 655320"/>
              <a:gd name="connsiteX20" fmla="*/ 292837 w 303876"/>
              <a:gd name="connsiteY20" fmla="*/ 495300 h 655320"/>
              <a:gd name="connsiteX21" fmla="*/ 262433 w 303876"/>
              <a:gd name="connsiteY21" fmla="*/ 342900 h 655320"/>
              <a:gd name="connsiteX22" fmla="*/ 87706 w 303876"/>
              <a:gd name="connsiteY22" fmla="*/ 264643 h 655320"/>
              <a:gd name="connsiteX23" fmla="*/ 100432 w 303876"/>
              <a:gd name="connsiteY23" fmla="*/ 132512 h 655320"/>
              <a:gd name="connsiteX24" fmla="*/ 125806 w 303876"/>
              <a:gd name="connsiteY24" fmla="*/ 120853 h 655320"/>
              <a:gd name="connsiteX25" fmla="*/ 125806 w 303876"/>
              <a:gd name="connsiteY25" fmla="*/ 286131 h 655320"/>
              <a:gd name="connsiteX26" fmla="*/ 87706 w 303876"/>
              <a:gd name="connsiteY26" fmla="*/ 264643 h 655320"/>
              <a:gd name="connsiteX27" fmla="*/ 225552 w 303876"/>
              <a:gd name="connsiteY27" fmla="*/ 507111 h 655320"/>
              <a:gd name="connsiteX28" fmla="*/ 171526 w 303876"/>
              <a:gd name="connsiteY28" fmla="*/ 535686 h 655320"/>
              <a:gd name="connsiteX29" fmla="*/ 171526 w 303876"/>
              <a:gd name="connsiteY29" fmla="*/ 353644 h 655320"/>
              <a:gd name="connsiteX30" fmla="*/ 249403 w 303876"/>
              <a:gd name="connsiteY30" fmla="*/ 409804 h 655320"/>
              <a:gd name="connsiteX31" fmla="*/ 225552 w 303876"/>
              <a:gd name="connsiteY31" fmla="*/ 507111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3876" h="655320">
                <a:moveTo>
                  <a:pt x="262433" y="342900"/>
                </a:moveTo>
                <a:cubicBezTo>
                  <a:pt x="236677" y="320954"/>
                  <a:pt x="203225" y="310667"/>
                  <a:pt x="171526" y="300761"/>
                </a:cubicBezTo>
                <a:lnTo>
                  <a:pt x="171526" y="116510"/>
                </a:lnTo>
                <a:cubicBezTo>
                  <a:pt x="202303" y="119434"/>
                  <a:pt x="231065" y="133114"/>
                  <a:pt x="252755" y="155143"/>
                </a:cubicBezTo>
                <a:lnTo>
                  <a:pt x="289331" y="120091"/>
                </a:lnTo>
                <a:cubicBezTo>
                  <a:pt x="258030" y="88250"/>
                  <a:pt x="216086" y="69068"/>
                  <a:pt x="171526" y="66218"/>
                </a:cubicBezTo>
                <a:lnTo>
                  <a:pt x="171526" y="0"/>
                </a:lnTo>
                <a:lnTo>
                  <a:pt x="125806" y="0"/>
                </a:lnTo>
                <a:lnTo>
                  <a:pt x="125806" y="69113"/>
                </a:lnTo>
                <a:cubicBezTo>
                  <a:pt x="110150" y="72161"/>
                  <a:pt x="95045" y="77556"/>
                  <a:pt x="81001" y="85115"/>
                </a:cubicBezTo>
                <a:cubicBezTo>
                  <a:pt x="23241" y="116586"/>
                  <a:pt x="-6248" y="190500"/>
                  <a:pt x="17450" y="252755"/>
                </a:cubicBezTo>
                <a:cubicBezTo>
                  <a:pt x="35814" y="300761"/>
                  <a:pt x="80086" y="322174"/>
                  <a:pt x="125806" y="338252"/>
                </a:cubicBezTo>
                <a:lnTo>
                  <a:pt x="125806" y="537743"/>
                </a:lnTo>
                <a:cubicBezTo>
                  <a:pt x="90373" y="533400"/>
                  <a:pt x="60960" y="513055"/>
                  <a:pt x="36576" y="487680"/>
                </a:cubicBezTo>
                <a:lnTo>
                  <a:pt x="0" y="522656"/>
                </a:lnTo>
                <a:cubicBezTo>
                  <a:pt x="17416" y="542418"/>
                  <a:pt x="38181" y="558953"/>
                  <a:pt x="61341" y="571500"/>
                </a:cubicBezTo>
                <a:cubicBezTo>
                  <a:pt x="81584" y="581129"/>
                  <a:pt x="103447" y="586892"/>
                  <a:pt x="125806" y="588493"/>
                </a:cubicBezTo>
                <a:lnTo>
                  <a:pt x="125806" y="655320"/>
                </a:lnTo>
                <a:lnTo>
                  <a:pt x="171526" y="655320"/>
                </a:lnTo>
                <a:lnTo>
                  <a:pt x="171526" y="586740"/>
                </a:lnTo>
                <a:cubicBezTo>
                  <a:pt x="223952" y="577977"/>
                  <a:pt x="272110" y="545744"/>
                  <a:pt x="292837" y="495300"/>
                </a:cubicBezTo>
                <a:cubicBezTo>
                  <a:pt x="313563" y="444856"/>
                  <a:pt x="306019" y="380162"/>
                  <a:pt x="262433" y="342900"/>
                </a:cubicBezTo>
                <a:close/>
                <a:moveTo>
                  <a:pt x="87706" y="264643"/>
                </a:moveTo>
                <a:cubicBezTo>
                  <a:pt x="45796" y="229286"/>
                  <a:pt x="56007" y="160858"/>
                  <a:pt x="100432" y="132512"/>
                </a:cubicBezTo>
                <a:cubicBezTo>
                  <a:pt x="108305" y="127462"/>
                  <a:pt x="116846" y="123538"/>
                  <a:pt x="125806" y="120853"/>
                </a:cubicBezTo>
                <a:lnTo>
                  <a:pt x="125806" y="286131"/>
                </a:lnTo>
                <a:cubicBezTo>
                  <a:pt x="112010" y="281113"/>
                  <a:pt x="99138" y="273853"/>
                  <a:pt x="87706" y="264643"/>
                </a:cubicBezTo>
                <a:close/>
                <a:moveTo>
                  <a:pt x="225552" y="507111"/>
                </a:moveTo>
                <a:cubicBezTo>
                  <a:pt x="210679" y="521651"/>
                  <a:pt x="191915" y="531575"/>
                  <a:pt x="171526" y="535686"/>
                </a:cubicBezTo>
                <a:lnTo>
                  <a:pt x="171526" y="353644"/>
                </a:lnTo>
                <a:cubicBezTo>
                  <a:pt x="202006" y="364084"/>
                  <a:pt x="236982" y="377342"/>
                  <a:pt x="249403" y="409804"/>
                </a:cubicBezTo>
                <a:cubicBezTo>
                  <a:pt x="261823" y="442265"/>
                  <a:pt x="249326" y="482879"/>
                  <a:pt x="225552" y="5071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7" descr="Hourglass">
            <a:extLst>
              <a:ext uri="{FF2B5EF4-FFF2-40B4-BE49-F238E27FC236}">
                <a16:creationId xmlns:a16="http://schemas.microsoft.com/office/drawing/2014/main" id="{AA3B3F43-C385-4870-8D66-844F98EF6C37}"/>
              </a:ext>
            </a:extLst>
          </p:cNvPr>
          <p:cNvSpPr/>
          <p:nvPr/>
        </p:nvSpPr>
        <p:spPr>
          <a:xfrm>
            <a:off x="4432306" y="1659814"/>
            <a:ext cx="315994" cy="451420"/>
          </a:xfrm>
          <a:custGeom>
            <a:avLst/>
            <a:gdLst>
              <a:gd name="connsiteX0" fmla="*/ 189597 w 315994"/>
              <a:gd name="connsiteY0" fmla="*/ 255617 h 451420"/>
              <a:gd name="connsiteX1" fmla="*/ 240382 w 315994"/>
              <a:gd name="connsiteY1" fmla="*/ 327280 h 451420"/>
              <a:gd name="connsiteX2" fmla="*/ 75613 w 315994"/>
              <a:gd name="connsiteY2" fmla="*/ 327280 h 451420"/>
              <a:gd name="connsiteX3" fmla="*/ 126398 w 315994"/>
              <a:gd name="connsiteY3" fmla="*/ 255617 h 451420"/>
              <a:gd name="connsiteX4" fmla="*/ 141069 w 315994"/>
              <a:gd name="connsiteY4" fmla="*/ 225710 h 451420"/>
              <a:gd name="connsiteX5" fmla="*/ 126398 w 315994"/>
              <a:gd name="connsiteY5" fmla="*/ 195804 h 451420"/>
              <a:gd name="connsiteX6" fmla="*/ 49092 w 315994"/>
              <a:gd name="connsiteY6" fmla="*/ 33857 h 451420"/>
              <a:gd name="connsiteX7" fmla="*/ 267467 w 315994"/>
              <a:gd name="connsiteY7" fmla="*/ 33857 h 451420"/>
              <a:gd name="connsiteX8" fmla="*/ 190161 w 315994"/>
              <a:gd name="connsiteY8" fmla="*/ 195804 h 451420"/>
              <a:gd name="connsiteX9" fmla="*/ 174926 w 315994"/>
              <a:gd name="connsiteY9" fmla="*/ 225710 h 451420"/>
              <a:gd name="connsiteX10" fmla="*/ 189597 w 315994"/>
              <a:gd name="connsiteY10" fmla="*/ 255617 h 451420"/>
              <a:gd name="connsiteX11" fmla="*/ 300759 w 315994"/>
              <a:gd name="connsiteY11" fmla="*/ 33857 h 451420"/>
              <a:gd name="connsiteX12" fmla="*/ 315995 w 315994"/>
              <a:gd name="connsiteY12" fmla="*/ 33857 h 451420"/>
              <a:gd name="connsiteX13" fmla="*/ 315995 w 315994"/>
              <a:gd name="connsiteY13" fmla="*/ 0 h 451420"/>
              <a:gd name="connsiteX14" fmla="*/ 0 w 315994"/>
              <a:gd name="connsiteY14" fmla="*/ 0 h 451420"/>
              <a:gd name="connsiteX15" fmla="*/ 0 w 315994"/>
              <a:gd name="connsiteY15" fmla="*/ 33857 h 451420"/>
              <a:gd name="connsiteX16" fmla="*/ 14671 w 315994"/>
              <a:gd name="connsiteY16" fmla="*/ 33857 h 451420"/>
              <a:gd name="connsiteX17" fmla="*/ 109470 w 315994"/>
              <a:gd name="connsiteY17" fmla="*/ 225710 h 451420"/>
              <a:gd name="connsiteX18" fmla="*/ 14671 w 315994"/>
              <a:gd name="connsiteY18" fmla="*/ 417564 h 451420"/>
              <a:gd name="connsiteX19" fmla="*/ 0 w 315994"/>
              <a:gd name="connsiteY19" fmla="*/ 417564 h 451420"/>
              <a:gd name="connsiteX20" fmla="*/ 0 w 315994"/>
              <a:gd name="connsiteY20" fmla="*/ 451421 h 451420"/>
              <a:gd name="connsiteX21" fmla="*/ 315995 w 315994"/>
              <a:gd name="connsiteY21" fmla="*/ 451421 h 451420"/>
              <a:gd name="connsiteX22" fmla="*/ 315995 w 315994"/>
              <a:gd name="connsiteY22" fmla="*/ 417564 h 451420"/>
              <a:gd name="connsiteX23" fmla="*/ 300759 w 315994"/>
              <a:gd name="connsiteY23" fmla="*/ 417564 h 451420"/>
              <a:gd name="connsiteX24" fmla="*/ 205961 w 315994"/>
              <a:gd name="connsiteY24" fmla="*/ 225710 h 451420"/>
              <a:gd name="connsiteX25" fmla="*/ 300759 w 315994"/>
              <a:gd name="connsiteY25" fmla="*/ 33857 h 4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5994" h="451420">
                <a:moveTo>
                  <a:pt x="189597" y="255617"/>
                </a:moveTo>
                <a:cubicBezTo>
                  <a:pt x="208782" y="270853"/>
                  <a:pt x="226839" y="297373"/>
                  <a:pt x="240382" y="327280"/>
                </a:cubicBezTo>
                <a:lnTo>
                  <a:pt x="75613" y="327280"/>
                </a:lnTo>
                <a:cubicBezTo>
                  <a:pt x="89720" y="297373"/>
                  <a:pt x="107212" y="270288"/>
                  <a:pt x="126398" y="255617"/>
                </a:cubicBezTo>
                <a:cubicBezTo>
                  <a:pt x="135426" y="248281"/>
                  <a:pt x="141069" y="237560"/>
                  <a:pt x="141069" y="225710"/>
                </a:cubicBezTo>
                <a:cubicBezTo>
                  <a:pt x="141069" y="213861"/>
                  <a:pt x="135426" y="203139"/>
                  <a:pt x="126398" y="195804"/>
                </a:cubicBezTo>
                <a:cubicBezTo>
                  <a:pt x="88027" y="165897"/>
                  <a:pt x="54735" y="89156"/>
                  <a:pt x="49092" y="33857"/>
                </a:cubicBezTo>
                <a:lnTo>
                  <a:pt x="267467" y="33857"/>
                </a:lnTo>
                <a:cubicBezTo>
                  <a:pt x="261260" y="89156"/>
                  <a:pt x="228532" y="165897"/>
                  <a:pt x="190161" y="195804"/>
                </a:cubicBezTo>
                <a:cubicBezTo>
                  <a:pt x="180568" y="203139"/>
                  <a:pt x="174926" y="213861"/>
                  <a:pt x="174926" y="225710"/>
                </a:cubicBezTo>
                <a:cubicBezTo>
                  <a:pt x="174926" y="237560"/>
                  <a:pt x="180568" y="248281"/>
                  <a:pt x="189597" y="255617"/>
                </a:cubicBezTo>
                <a:close/>
                <a:moveTo>
                  <a:pt x="300759" y="33857"/>
                </a:moveTo>
                <a:lnTo>
                  <a:pt x="315995" y="33857"/>
                </a:lnTo>
                <a:lnTo>
                  <a:pt x="315995" y="0"/>
                </a:lnTo>
                <a:lnTo>
                  <a:pt x="0" y="0"/>
                </a:lnTo>
                <a:lnTo>
                  <a:pt x="0" y="33857"/>
                </a:lnTo>
                <a:lnTo>
                  <a:pt x="14671" y="33857"/>
                </a:lnTo>
                <a:cubicBezTo>
                  <a:pt x="20878" y="96491"/>
                  <a:pt x="56992" y="187904"/>
                  <a:pt x="109470" y="225710"/>
                </a:cubicBezTo>
                <a:cubicBezTo>
                  <a:pt x="56992" y="263517"/>
                  <a:pt x="20314" y="354930"/>
                  <a:pt x="14671" y="417564"/>
                </a:cubicBezTo>
                <a:lnTo>
                  <a:pt x="0" y="417564"/>
                </a:lnTo>
                <a:lnTo>
                  <a:pt x="0" y="451421"/>
                </a:lnTo>
                <a:lnTo>
                  <a:pt x="315995" y="451421"/>
                </a:lnTo>
                <a:lnTo>
                  <a:pt x="315995" y="417564"/>
                </a:lnTo>
                <a:lnTo>
                  <a:pt x="300759" y="417564"/>
                </a:lnTo>
                <a:cubicBezTo>
                  <a:pt x="295116" y="354930"/>
                  <a:pt x="258438" y="263517"/>
                  <a:pt x="205961" y="225710"/>
                </a:cubicBezTo>
                <a:cubicBezTo>
                  <a:pt x="258438" y="187904"/>
                  <a:pt x="295116" y="96491"/>
                  <a:pt x="300759" y="3385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5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18" descr="Head with gears">
            <a:extLst>
              <a:ext uri="{FF2B5EF4-FFF2-40B4-BE49-F238E27FC236}">
                <a16:creationId xmlns:a16="http://schemas.microsoft.com/office/drawing/2014/main" id="{5BD8E910-5A32-40DB-BF4A-528B58F6FFFB}"/>
              </a:ext>
            </a:extLst>
          </p:cNvPr>
          <p:cNvGrpSpPr/>
          <p:nvPr/>
        </p:nvGrpSpPr>
        <p:grpSpPr>
          <a:xfrm>
            <a:off x="7344610" y="1614672"/>
            <a:ext cx="541705" cy="541705"/>
            <a:chOff x="7344610" y="1614672"/>
            <a:chExt cx="541705" cy="54170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256C81-E1ED-4803-A00C-011EF51DC050}"/>
                </a:ext>
              </a:extLst>
            </p:cNvPr>
            <p:cNvSpPr/>
            <p:nvPr/>
          </p:nvSpPr>
          <p:spPr>
            <a:xfrm>
              <a:off x="7586684" y="1725834"/>
              <a:ext cx="47399" cy="47399"/>
            </a:xfrm>
            <a:custGeom>
              <a:avLst/>
              <a:gdLst>
                <a:gd name="connsiteX0" fmla="*/ 23700 w 47399"/>
                <a:gd name="connsiteY0" fmla="*/ 0 h 47399"/>
                <a:gd name="connsiteX1" fmla="*/ 0 w 47399"/>
                <a:gd name="connsiteY1" fmla="*/ 23700 h 47399"/>
                <a:gd name="connsiteX2" fmla="*/ 23700 w 47399"/>
                <a:gd name="connsiteY2" fmla="*/ 47399 h 47399"/>
                <a:gd name="connsiteX3" fmla="*/ 47399 w 47399"/>
                <a:gd name="connsiteY3" fmla="*/ 23700 h 47399"/>
                <a:gd name="connsiteX4" fmla="*/ 23700 w 47399"/>
                <a:gd name="connsiteY4" fmla="*/ 0 h 4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99" h="47399">
                  <a:moveTo>
                    <a:pt x="23700" y="0"/>
                  </a:moveTo>
                  <a:cubicBezTo>
                    <a:pt x="10721" y="0"/>
                    <a:pt x="0" y="10721"/>
                    <a:pt x="0" y="23700"/>
                  </a:cubicBezTo>
                  <a:cubicBezTo>
                    <a:pt x="0" y="36678"/>
                    <a:pt x="10721" y="47399"/>
                    <a:pt x="23700" y="47399"/>
                  </a:cubicBezTo>
                  <a:cubicBezTo>
                    <a:pt x="36678" y="47399"/>
                    <a:pt x="47399" y="36678"/>
                    <a:pt x="47399" y="23700"/>
                  </a:cubicBezTo>
                  <a:cubicBezTo>
                    <a:pt x="47399" y="10721"/>
                    <a:pt x="36678" y="0"/>
                    <a:pt x="2370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28FF25A-2D5C-4893-BD4F-3E3FDDF57CF2}"/>
                </a:ext>
              </a:extLst>
            </p:cNvPr>
            <p:cNvSpPr/>
            <p:nvPr/>
          </p:nvSpPr>
          <p:spPr>
            <a:xfrm>
              <a:off x="7515585" y="1840382"/>
              <a:ext cx="47399" cy="47399"/>
            </a:xfrm>
            <a:custGeom>
              <a:avLst/>
              <a:gdLst>
                <a:gd name="connsiteX0" fmla="*/ 47399 w 47399"/>
                <a:gd name="connsiteY0" fmla="*/ 23700 h 47399"/>
                <a:gd name="connsiteX1" fmla="*/ 23700 w 47399"/>
                <a:gd name="connsiteY1" fmla="*/ 47399 h 47399"/>
                <a:gd name="connsiteX2" fmla="*/ 0 w 47399"/>
                <a:gd name="connsiteY2" fmla="*/ 23700 h 47399"/>
                <a:gd name="connsiteX3" fmla="*/ 23700 w 47399"/>
                <a:gd name="connsiteY3" fmla="*/ 0 h 47399"/>
                <a:gd name="connsiteX4" fmla="*/ 47399 w 47399"/>
                <a:gd name="connsiteY4" fmla="*/ 23700 h 4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99" h="47399">
                  <a:moveTo>
                    <a:pt x="47399" y="23700"/>
                  </a:moveTo>
                  <a:cubicBezTo>
                    <a:pt x="47399" y="36789"/>
                    <a:pt x="36789" y="47399"/>
                    <a:pt x="23700" y="47399"/>
                  </a:cubicBezTo>
                  <a:cubicBezTo>
                    <a:pt x="10611" y="47399"/>
                    <a:pt x="0" y="36789"/>
                    <a:pt x="0" y="23700"/>
                  </a:cubicBezTo>
                  <a:cubicBezTo>
                    <a:pt x="0" y="10611"/>
                    <a:pt x="10611" y="0"/>
                    <a:pt x="23700" y="0"/>
                  </a:cubicBezTo>
                  <a:cubicBezTo>
                    <a:pt x="36789" y="0"/>
                    <a:pt x="47399" y="10611"/>
                    <a:pt x="47399" y="237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A2492EE-F724-466E-A31E-68CE68A6118C}"/>
                </a:ext>
              </a:extLst>
            </p:cNvPr>
            <p:cNvSpPr/>
            <p:nvPr/>
          </p:nvSpPr>
          <p:spPr>
            <a:xfrm>
              <a:off x="7423495" y="1646271"/>
              <a:ext cx="383877" cy="455370"/>
            </a:xfrm>
            <a:custGeom>
              <a:avLst/>
              <a:gdLst>
                <a:gd name="connsiteX0" fmla="*/ 254038 w 383877"/>
                <a:gd name="connsiteY0" fmla="*/ 111162 h 455370"/>
                <a:gd name="connsiteX1" fmla="*/ 239931 w 383877"/>
                <a:gd name="connsiteY1" fmla="*/ 117934 h 455370"/>
                <a:gd name="connsiteX2" fmla="*/ 234288 w 383877"/>
                <a:gd name="connsiteY2" fmla="*/ 130348 h 455370"/>
                <a:gd name="connsiteX3" fmla="*/ 239366 w 383877"/>
                <a:gd name="connsiteY3" fmla="*/ 145019 h 455370"/>
                <a:gd name="connsiteX4" fmla="*/ 228081 w 383877"/>
                <a:gd name="connsiteY4" fmla="*/ 156304 h 455370"/>
                <a:gd name="connsiteX5" fmla="*/ 213410 w 383877"/>
                <a:gd name="connsiteY5" fmla="*/ 151226 h 455370"/>
                <a:gd name="connsiteX6" fmla="*/ 200996 w 383877"/>
                <a:gd name="connsiteY6" fmla="*/ 156304 h 455370"/>
                <a:gd name="connsiteX7" fmla="*/ 194224 w 383877"/>
                <a:gd name="connsiteY7" fmla="*/ 169847 h 455370"/>
                <a:gd name="connsiteX8" fmla="*/ 178425 w 383877"/>
                <a:gd name="connsiteY8" fmla="*/ 169847 h 455370"/>
                <a:gd name="connsiteX9" fmla="*/ 171653 w 383877"/>
                <a:gd name="connsiteY9" fmla="*/ 155740 h 455370"/>
                <a:gd name="connsiteX10" fmla="*/ 159239 w 383877"/>
                <a:gd name="connsiteY10" fmla="*/ 150662 h 455370"/>
                <a:gd name="connsiteX11" fmla="*/ 144568 w 383877"/>
                <a:gd name="connsiteY11" fmla="*/ 155740 h 455370"/>
                <a:gd name="connsiteX12" fmla="*/ 133282 w 383877"/>
                <a:gd name="connsiteY12" fmla="*/ 144455 h 455370"/>
                <a:gd name="connsiteX13" fmla="*/ 138361 w 383877"/>
                <a:gd name="connsiteY13" fmla="*/ 129783 h 455370"/>
                <a:gd name="connsiteX14" fmla="*/ 133282 w 383877"/>
                <a:gd name="connsiteY14" fmla="*/ 117369 h 455370"/>
                <a:gd name="connsiteX15" fmla="*/ 119176 w 383877"/>
                <a:gd name="connsiteY15" fmla="*/ 110598 h 455370"/>
                <a:gd name="connsiteX16" fmla="*/ 119176 w 383877"/>
                <a:gd name="connsiteY16" fmla="*/ 94798 h 455370"/>
                <a:gd name="connsiteX17" fmla="*/ 133282 w 383877"/>
                <a:gd name="connsiteY17" fmla="*/ 88027 h 455370"/>
                <a:gd name="connsiteX18" fmla="*/ 138361 w 383877"/>
                <a:gd name="connsiteY18" fmla="*/ 75613 h 455370"/>
                <a:gd name="connsiteX19" fmla="*/ 133847 w 383877"/>
                <a:gd name="connsiteY19" fmla="*/ 60942 h 455370"/>
                <a:gd name="connsiteX20" fmla="*/ 145132 w 383877"/>
                <a:gd name="connsiteY20" fmla="*/ 49656 h 455370"/>
                <a:gd name="connsiteX21" fmla="*/ 159803 w 383877"/>
                <a:gd name="connsiteY21" fmla="*/ 54735 h 455370"/>
                <a:gd name="connsiteX22" fmla="*/ 172217 w 383877"/>
                <a:gd name="connsiteY22" fmla="*/ 49656 h 455370"/>
                <a:gd name="connsiteX23" fmla="*/ 178989 w 383877"/>
                <a:gd name="connsiteY23" fmla="*/ 35549 h 455370"/>
                <a:gd name="connsiteX24" fmla="*/ 194789 w 383877"/>
                <a:gd name="connsiteY24" fmla="*/ 35549 h 455370"/>
                <a:gd name="connsiteX25" fmla="*/ 201560 w 383877"/>
                <a:gd name="connsiteY25" fmla="*/ 49092 h 455370"/>
                <a:gd name="connsiteX26" fmla="*/ 213974 w 383877"/>
                <a:gd name="connsiteY26" fmla="*/ 54171 h 455370"/>
                <a:gd name="connsiteX27" fmla="*/ 228645 w 383877"/>
                <a:gd name="connsiteY27" fmla="*/ 49092 h 455370"/>
                <a:gd name="connsiteX28" fmla="*/ 239931 w 383877"/>
                <a:gd name="connsiteY28" fmla="*/ 60378 h 455370"/>
                <a:gd name="connsiteX29" fmla="*/ 234852 w 383877"/>
                <a:gd name="connsiteY29" fmla="*/ 75049 h 455370"/>
                <a:gd name="connsiteX30" fmla="*/ 239931 w 383877"/>
                <a:gd name="connsiteY30" fmla="*/ 87463 h 455370"/>
                <a:gd name="connsiteX31" fmla="*/ 254038 w 383877"/>
                <a:gd name="connsiteY31" fmla="*/ 94234 h 455370"/>
                <a:gd name="connsiteX32" fmla="*/ 254038 w 383877"/>
                <a:gd name="connsiteY32" fmla="*/ 111162 h 455370"/>
                <a:gd name="connsiteX33" fmla="*/ 182939 w 383877"/>
                <a:gd name="connsiteY33" fmla="*/ 225710 h 455370"/>
                <a:gd name="connsiteX34" fmla="*/ 168832 w 383877"/>
                <a:gd name="connsiteY34" fmla="*/ 232482 h 455370"/>
                <a:gd name="connsiteX35" fmla="*/ 163753 w 383877"/>
                <a:gd name="connsiteY35" fmla="*/ 244896 h 455370"/>
                <a:gd name="connsiteX36" fmla="*/ 168268 w 383877"/>
                <a:gd name="connsiteY36" fmla="*/ 259567 h 455370"/>
                <a:gd name="connsiteX37" fmla="*/ 156982 w 383877"/>
                <a:gd name="connsiteY37" fmla="*/ 270853 h 455370"/>
                <a:gd name="connsiteX38" fmla="*/ 142311 w 383877"/>
                <a:gd name="connsiteY38" fmla="*/ 265774 h 455370"/>
                <a:gd name="connsiteX39" fmla="*/ 129897 w 383877"/>
                <a:gd name="connsiteY39" fmla="*/ 270853 h 455370"/>
                <a:gd name="connsiteX40" fmla="*/ 123690 w 383877"/>
                <a:gd name="connsiteY40" fmla="*/ 284395 h 455370"/>
                <a:gd name="connsiteX41" fmla="*/ 107890 w 383877"/>
                <a:gd name="connsiteY41" fmla="*/ 284395 h 455370"/>
                <a:gd name="connsiteX42" fmla="*/ 101119 w 383877"/>
                <a:gd name="connsiteY42" fmla="*/ 270288 h 455370"/>
                <a:gd name="connsiteX43" fmla="*/ 88705 w 383877"/>
                <a:gd name="connsiteY43" fmla="*/ 265210 h 455370"/>
                <a:gd name="connsiteX44" fmla="*/ 74033 w 383877"/>
                <a:gd name="connsiteY44" fmla="*/ 269724 h 455370"/>
                <a:gd name="connsiteX45" fmla="*/ 62748 w 383877"/>
                <a:gd name="connsiteY45" fmla="*/ 258438 h 455370"/>
                <a:gd name="connsiteX46" fmla="*/ 67826 w 383877"/>
                <a:gd name="connsiteY46" fmla="*/ 243767 h 455370"/>
                <a:gd name="connsiteX47" fmla="*/ 62748 w 383877"/>
                <a:gd name="connsiteY47" fmla="*/ 231353 h 455370"/>
                <a:gd name="connsiteX48" fmla="*/ 48641 w 383877"/>
                <a:gd name="connsiteY48" fmla="*/ 224582 h 455370"/>
                <a:gd name="connsiteX49" fmla="*/ 48641 w 383877"/>
                <a:gd name="connsiteY49" fmla="*/ 208782 h 455370"/>
                <a:gd name="connsiteX50" fmla="*/ 62748 w 383877"/>
                <a:gd name="connsiteY50" fmla="*/ 202011 h 455370"/>
                <a:gd name="connsiteX51" fmla="*/ 67826 w 383877"/>
                <a:gd name="connsiteY51" fmla="*/ 189597 h 455370"/>
                <a:gd name="connsiteX52" fmla="*/ 62748 w 383877"/>
                <a:gd name="connsiteY52" fmla="*/ 174926 h 455370"/>
                <a:gd name="connsiteX53" fmla="*/ 74033 w 383877"/>
                <a:gd name="connsiteY53" fmla="*/ 163640 h 455370"/>
                <a:gd name="connsiteX54" fmla="*/ 88705 w 383877"/>
                <a:gd name="connsiteY54" fmla="*/ 168719 h 455370"/>
                <a:gd name="connsiteX55" fmla="*/ 101119 w 383877"/>
                <a:gd name="connsiteY55" fmla="*/ 163640 h 455370"/>
                <a:gd name="connsiteX56" fmla="*/ 107890 w 383877"/>
                <a:gd name="connsiteY56" fmla="*/ 149533 h 455370"/>
                <a:gd name="connsiteX57" fmla="*/ 124254 w 383877"/>
                <a:gd name="connsiteY57" fmla="*/ 149533 h 455370"/>
                <a:gd name="connsiteX58" fmla="*/ 131025 w 383877"/>
                <a:gd name="connsiteY58" fmla="*/ 163640 h 455370"/>
                <a:gd name="connsiteX59" fmla="*/ 143439 w 383877"/>
                <a:gd name="connsiteY59" fmla="*/ 168719 h 455370"/>
                <a:gd name="connsiteX60" fmla="*/ 158111 w 383877"/>
                <a:gd name="connsiteY60" fmla="*/ 163640 h 455370"/>
                <a:gd name="connsiteX61" fmla="*/ 169396 w 383877"/>
                <a:gd name="connsiteY61" fmla="*/ 174926 h 455370"/>
                <a:gd name="connsiteX62" fmla="*/ 164318 w 383877"/>
                <a:gd name="connsiteY62" fmla="*/ 189597 h 455370"/>
                <a:gd name="connsiteX63" fmla="*/ 169396 w 383877"/>
                <a:gd name="connsiteY63" fmla="*/ 202011 h 455370"/>
                <a:gd name="connsiteX64" fmla="*/ 183503 w 383877"/>
                <a:gd name="connsiteY64" fmla="*/ 208782 h 455370"/>
                <a:gd name="connsiteX65" fmla="*/ 182939 w 383877"/>
                <a:gd name="connsiteY65" fmla="*/ 225710 h 455370"/>
                <a:gd name="connsiteX66" fmla="*/ 182939 w 383877"/>
                <a:gd name="connsiteY66" fmla="*/ 225710 h 455370"/>
                <a:gd name="connsiteX67" fmla="*/ 378178 w 383877"/>
                <a:gd name="connsiteY67" fmla="*/ 246589 h 455370"/>
                <a:gd name="connsiteX68" fmla="*/ 339243 w 383877"/>
                <a:gd name="connsiteY68" fmla="*/ 178876 h 455370"/>
                <a:gd name="connsiteX69" fmla="*/ 339243 w 383877"/>
                <a:gd name="connsiteY69" fmla="*/ 176054 h 455370"/>
                <a:gd name="connsiteX70" fmla="*/ 256295 w 383877"/>
                <a:gd name="connsiteY70" fmla="*/ 23700 h 455370"/>
                <a:gd name="connsiteX71" fmla="*/ 83062 w 383877"/>
                <a:gd name="connsiteY71" fmla="*/ 23700 h 455370"/>
                <a:gd name="connsiteX72" fmla="*/ 113 w 383877"/>
                <a:gd name="connsiteY72" fmla="*/ 176054 h 455370"/>
                <a:gd name="connsiteX73" fmla="*/ 66698 w 383877"/>
                <a:gd name="connsiteY73" fmla="*/ 312609 h 455370"/>
                <a:gd name="connsiteX74" fmla="*/ 66698 w 383877"/>
                <a:gd name="connsiteY74" fmla="*/ 455371 h 455370"/>
                <a:gd name="connsiteX75" fmla="*/ 245009 w 383877"/>
                <a:gd name="connsiteY75" fmla="*/ 455371 h 455370"/>
                <a:gd name="connsiteX76" fmla="*/ 245009 w 383877"/>
                <a:gd name="connsiteY76" fmla="*/ 387658 h 455370"/>
                <a:gd name="connsiteX77" fmla="*/ 272659 w 383877"/>
                <a:gd name="connsiteY77" fmla="*/ 387658 h 455370"/>
                <a:gd name="connsiteX78" fmla="*/ 320058 w 383877"/>
                <a:gd name="connsiteY78" fmla="*/ 367908 h 455370"/>
                <a:gd name="connsiteX79" fmla="*/ 339243 w 383877"/>
                <a:gd name="connsiteY79" fmla="*/ 319945 h 455370"/>
                <a:gd name="connsiteX80" fmla="*/ 339243 w 383877"/>
                <a:gd name="connsiteY80" fmla="*/ 286088 h 455370"/>
                <a:gd name="connsiteX81" fmla="*/ 364071 w 383877"/>
                <a:gd name="connsiteY81" fmla="*/ 286088 h 455370"/>
                <a:gd name="connsiteX82" fmla="*/ 378178 w 383877"/>
                <a:gd name="connsiteY82" fmla="*/ 246589 h 45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83877" h="455370">
                  <a:moveTo>
                    <a:pt x="254038" y="111162"/>
                  </a:moveTo>
                  <a:lnTo>
                    <a:pt x="239931" y="117934"/>
                  </a:lnTo>
                  <a:cubicBezTo>
                    <a:pt x="238802" y="122448"/>
                    <a:pt x="236545" y="126398"/>
                    <a:pt x="234288" y="130348"/>
                  </a:cubicBezTo>
                  <a:lnTo>
                    <a:pt x="239366" y="145019"/>
                  </a:lnTo>
                  <a:lnTo>
                    <a:pt x="228081" y="156304"/>
                  </a:lnTo>
                  <a:lnTo>
                    <a:pt x="213410" y="151226"/>
                  </a:lnTo>
                  <a:cubicBezTo>
                    <a:pt x="209460" y="153483"/>
                    <a:pt x="205510" y="155176"/>
                    <a:pt x="200996" y="156304"/>
                  </a:cubicBezTo>
                  <a:lnTo>
                    <a:pt x="194224" y="169847"/>
                  </a:lnTo>
                  <a:lnTo>
                    <a:pt x="178425" y="169847"/>
                  </a:lnTo>
                  <a:lnTo>
                    <a:pt x="171653" y="155740"/>
                  </a:lnTo>
                  <a:cubicBezTo>
                    <a:pt x="167139" y="154612"/>
                    <a:pt x="163189" y="152919"/>
                    <a:pt x="159239" y="150662"/>
                  </a:cubicBezTo>
                  <a:lnTo>
                    <a:pt x="144568" y="155740"/>
                  </a:lnTo>
                  <a:lnTo>
                    <a:pt x="133282" y="144455"/>
                  </a:lnTo>
                  <a:lnTo>
                    <a:pt x="138361" y="129783"/>
                  </a:lnTo>
                  <a:cubicBezTo>
                    <a:pt x="136104" y="125834"/>
                    <a:pt x="134411" y="121884"/>
                    <a:pt x="133282" y="117369"/>
                  </a:cubicBezTo>
                  <a:lnTo>
                    <a:pt x="119176" y="110598"/>
                  </a:lnTo>
                  <a:lnTo>
                    <a:pt x="119176" y="94798"/>
                  </a:lnTo>
                  <a:lnTo>
                    <a:pt x="133282" y="88027"/>
                  </a:lnTo>
                  <a:cubicBezTo>
                    <a:pt x="134411" y="83513"/>
                    <a:pt x="136104" y="79563"/>
                    <a:pt x="138361" y="75613"/>
                  </a:cubicBezTo>
                  <a:lnTo>
                    <a:pt x="133847" y="60942"/>
                  </a:lnTo>
                  <a:lnTo>
                    <a:pt x="145132" y="49656"/>
                  </a:lnTo>
                  <a:lnTo>
                    <a:pt x="159803" y="54735"/>
                  </a:lnTo>
                  <a:cubicBezTo>
                    <a:pt x="163753" y="52478"/>
                    <a:pt x="167703" y="50785"/>
                    <a:pt x="172217" y="49656"/>
                  </a:cubicBezTo>
                  <a:lnTo>
                    <a:pt x="178989" y="35549"/>
                  </a:lnTo>
                  <a:lnTo>
                    <a:pt x="194789" y="35549"/>
                  </a:lnTo>
                  <a:lnTo>
                    <a:pt x="201560" y="49092"/>
                  </a:lnTo>
                  <a:cubicBezTo>
                    <a:pt x="206074" y="50221"/>
                    <a:pt x="210024" y="51913"/>
                    <a:pt x="213974" y="54171"/>
                  </a:cubicBezTo>
                  <a:lnTo>
                    <a:pt x="228645" y="49092"/>
                  </a:lnTo>
                  <a:lnTo>
                    <a:pt x="239931" y="60378"/>
                  </a:lnTo>
                  <a:lnTo>
                    <a:pt x="234852" y="75049"/>
                  </a:lnTo>
                  <a:cubicBezTo>
                    <a:pt x="237109" y="78999"/>
                    <a:pt x="238802" y="82949"/>
                    <a:pt x="239931" y="87463"/>
                  </a:cubicBezTo>
                  <a:lnTo>
                    <a:pt x="254038" y="94234"/>
                  </a:lnTo>
                  <a:lnTo>
                    <a:pt x="254038" y="111162"/>
                  </a:lnTo>
                  <a:close/>
                  <a:moveTo>
                    <a:pt x="182939" y="225710"/>
                  </a:moveTo>
                  <a:lnTo>
                    <a:pt x="168832" y="232482"/>
                  </a:lnTo>
                  <a:cubicBezTo>
                    <a:pt x="167703" y="236996"/>
                    <a:pt x="166010" y="240946"/>
                    <a:pt x="163753" y="244896"/>
                  </a:cubicBezTo>
                  <a:lnTo>
                    <a:pt x="168268" y="259567"/>
                  </a:lnTo>
                  <a:lnTo>
                    <a:pt x="156982" y="270853"/>
                  </a:lnTo>
                  <a:lnTo>
                    <a:pt x="142311" y="265774"/>
                  </a:lnTo>
                  <a:cubicBezTo>
                    <a:pt x="138361" y="268031"/>
                    <a:pt x="134411" y="269724"/>
                    <a:pt x="129897" y="270853"/>
                  </a:cubicBezTo>
                  <a:lnTo>
                    <a:pt x="123690" y="284395"/>
                  </a:lnTo>
                  <a:lnTo>
                    <a:pt x="107890" y="284395"/>
                  </a:lnTo>
                  <a:lnTo>
                    <a:pt x="101119" y="270288"/>
                  </a:lnTo>
                  <a:cubicBezTo>
                    <a:pt x="96605" y="269160"/>
                    <a:pt x="92655" y="267467"/>
                    <a:pt x="88705" y="265210"/>
                  </a:cubicBezTo>
                  <a:lnTo>
                    <a:pt x="74033" y="269724"/>
                  </a:lnTo>
                  <a:lnTo>
                    <a:pt x="62748" y="258438"/>
                  </a:lnTo>
                  <a:lnTo>
                    <a:pt x="67826" y="243767"/>
                  </a:lnTo>
                  <a:cubicBezTo>
                    <a:pt x="65569" y="239817"/>
                    <a:pt x="63876" y="235867"/>
                    <a:pt x="62748" y="231353"/>
                  </a:cubicBezTo>
                  <a:lnTo>
                    <a:pt x="48641" y="224582"/>
                  </a:lnTo>
                  <a:lnTo>
                    <a:pt x="48641" y="208782"/>
                  </a:lnTo>
                  <a:lnTo>
                    <a:pt x="62748" y="202011"/>
                  </a:lnTo>
                  <a:cubicBezTo>
                    <a:pt x="63876" y="197497"/>
                    <a:pt x="65569" y="193547"/>
                    <a:pt x="67826" y="189597"/>
                  </a:cubicBezTo>
                  <a:lnTo>
                    <a:pt x="62748" y="174926"/>
                  </a:lnTo>
                  <a:lnTo>
                    <a:pt x="74033" y="163640"/>
                  </a:lnTo>
                  <a:lnTo>
                    <a:pt x="88705" y="168719"/>
                  </a:lnTo>
                  <a:cubicBezTo>
                    <a:pt x="92655" y="166461"/>
                    <a:pt x="96605" y="164769"/>
                    <a:pt x="101119" y="163640"/>
                  </a:cubicBezTo>
                  <a:lnTo>
                    <a:pt x="107890" y="149533"/>
                  </a:lnTo>
                  <a:lnTo>
                    <a:pt x="124254" y="149533"/>
                  </a:lnTo>
                  <a:lnTo>
                    <a:pt x="131025" y="163640"/>
                  </a:lnTo>
                  <a:cubicBezTo>
                    <a:pt x="135540" y="164769"/>
                    <a:pt x="139489" y="166461"/>
                    <a:pt x="143439" y="168719"/>
                  </a:cubicBezTo>
                  <a:lnTo>
                    <a:pt x="158111" y="163640"/>
                  </a:lnTo>
                  <a:lnTo>
                    <a:pt x="169396" y="174926"/>
                  </a:lnTo>
                  <a:lnTo>
                    <a:pt x="164318" y="189597"/>
                  </a:lnTo>
                  <a:cubicBezTo>
                    <a:pt x="166575" y="193547"/>
                    <a:pt x="168268" y="197497"/>
                    <a:pt x="169396" y="202011"/>
                  </a:cubicBezTo>
                  <a:lnTo>
                    <a:pt x="183503" y="208782"/>
                  </a:lnTo>
                  <a:lnTo>
                    <a:pt x="182939" y="225710"/>
                  </a:lnTo>
                  <a:lnTo>
                    <a:pt x="182939" y="225710"/>
                  </a:lnTo>
                  <a:close/>
                  <a:moveTo>
                    <a:pt x="378178" y="246589"/>
                  </a:moveTo>
                  <a:lnTo>
                    <a:pt x="339243" y="178876"/>
                  </a:lnTo>
                  <a:lnTo>
                    <a:pt x="339243" y="176054"/>
                  </a:lnTo>
                  <a:cubicBezTo>
                    <a:pt x="341500" y="113984"/>
                    <a:pt x="309901" y="55863"/>
                    <a:pt x="256295" y="23700"/>
                  </a:cubicBezTo>
                  <a:cubicBezTo>
                    <a:pt x="202688" y="-7900"/>
                    <a:pt x="136668" y="-7900"/>
                    <a:pt x="83062" y="23700"/>
                  </a:cubicBezTo>
                  <a:cubicBezTo>
                    <a:pt x="29456" y="55299"/>
                    <a:pt x="-2144" y="113984"/>
                    <a:pt x="113" y="176054"/>
                  </a:cubicBezTo>
                  <a:cubicBezTo>
                    <a:pt x="113" y="229660"/>
                    <a:pt x="24377" y="279881"/>
                    <a:pt x="66698" y="312609"/>
                  </a:cubicBezTo>
                  <a:lnTo>
                    <a:pt x="66698" y="455371"/>
                  </a:lnTo>
                  <a:lnTo>
                    <a:pt x="245009" y="455371"/>
                  </a:lnTo>
                  <a:lnTo>
                    <a:pt x="245009" y="387658"/>
                  </a:lnTo>
                  <a:lnTo>
                    <a:pt x="272659" y="387658"/>
                  </a:lnTo>
                  <a:cubicBezTo>
                    <a:pt x="290715" y="387658"/>
                    <a:pt x="307644" y="380322"/>
                    <a:pt x="320058" y="367908"/>
                  </a:cubicBezTo>
                  <a:cubicBezTo>
                    <a:pt x="332472" y="354930"/>
                    <a:pt x="339243" y="338001"/>
                    <a:pt x="339243" y="319945"/>
                  </a:cubicBezTo>
                  <a:lnTo>
                    <a:pt x="339243" y="286088"/>
                  </a:lnTo>
                  <a:lnTo>
                    <a:pt x="364071" y="286088"/>
                  </a:lnTo>
                  <a:cubicBezTo>
                    <a:pt x="378743" y="284395"/>
                    <a:pt x="391721" y="267467"/>
                    <a:pt x="378178" y="2465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16" descr="Bullseye">
            <a:extLst>
              <a:ext uri="{FF2B5EF4-FFF2-40B4-BE49-F238E27FC236}">
                <a16:creationId xmlns:a16="http://schemas.microsoft.com/office/drawing/2014/main" id="{83148A77-E0A2-4359-899A-C62DB22F123A}"/>
              </a:ext>
            </a:extLst>
          </p:cNvPr>
          <p:cNvGrpSpPr/>
          <p:nvPr/>
        </p:nvGrpSpPr>
        <p:grpSpPr>
          <a:xfrm>
            <a:off x="8485458" y="4004375"/>
            <a:ext cx="541705" cy="541705"/>
            <a:chOff x="8485458" y="4004375"/>
            <a:chExt cx="541705" cy="54170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64EF9B3-00DE-40A7-9751-7B9C157B65B5}"/>
                </a:ext>
              </a:extLst>
            </p:cNvPr>
            <p:cNvSpPr/>
            <p:nvPr/>
          </p:nvSpPr>
          <p:spPr>
            <a:xfrm>
              <a:off x="8690854" y="4052338"/>
              <a:ext cx="288345" cy="287780"/>
            </a:xfrm>
            <a:custGeom>
              <a:avLst/>
              <a:gdLst>
                <a:gd name="connsiteX0" fmla="*/ 237560 w 288345"/>
                <a:gd name="connsiteY0" fmla="*/ 50785 h 287780"/>
                <a:gd name="connsiteX1" fmla="*/ 231917 w 288345"/>
                <a:gd name="connsiteY1" fmla="*/ 0 h 287780"/>
                <a:gd name="connsiteX2" fmla="*/ 169847 w 288345"/>
                <a:gd name="connsiteY2" fmla="*/ 62070 h 287780"/>
                <a:gd name="connsiteX3" fmla="*/ 173233 w 288345"/>
                <a:gd name="connsiteY3" fmla="*/ 91413 h 287780"/>
                <a:gd name="connsiteX4" fmla="*/ 82949 w 288345"/>
                <a:gd name="connsiteY4" fmla="*/ 181697 h 287780"/>
                <a:gd name="connsiteX5" fmla="*/ 56428 w 288345"/>
                <a:gd name="connsiteY5" fmla="*/ 174926 h 287780"/>
                <a:gd name="connsiteX6" fmla="*/ 0 w 288345"/>
                <a:gd name="connsiteY6" fmla="*/ 231353 h 287780"/>
                <a:gd name="connsiteX7" fmla="*/ 56428 w 288345"/>
                <a:gd name="connsiteY7" fmla="*/ 287781 h 287780"/>
                <a:gd name="connsiteX8" fmla="*/ 112855 w 288345"/>
                <a:gd name="connsiteY8" fmla="*/ 231353 h 287780"/>
                <a:gd name="connsiteX9" fmla="*/ 106648 w 288345"/>
                <a:gd name="connsiteY9" fmla="*/ 205396 h 287780"/>
                <a:gd name="connsiteX10" fmla="*/ 196932 w 288345"/>
                <a:gd name="connsiteY10" fmla="*/ 115112 h 287780"/>
                <a:gd name="connsiteX11" fmla="*/ 226275 w 288345"/>
                <a:gd name="connsiteY11" fmla="*/ 118498 h 287780"/>
                <a:gd name="connsiteX12" fmla="*/ 288345 w 288345"/>
                <a:gd name="connsiteY12" fmla="*/ 56428 h 287780"/>
                <a:gd name="connsiteX13" fmla="*/ 237560 w 288345"/>
                <a:gd name="connsiteY13" fmla="*/ 50785 h 2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8345" h="287780">
                  <a:moveTo>
                    <a:pt x="237560" y="50785"/>
                  </a:moveTo>
                  <a:lnTo>
                    <a:pt x="231917" y="0"/>
                  </a:lnTo>
                  <a:lnTo>
                    <a:pt x="169847" y="62070"/>
                  </a:lnTo>
                  <a:lnTo>
                    <a:pt x="173233" y="91413"/>
                  </a:lnTo>
                  <a:lnTo>
                    <a:pt x="82949" y="181697"/>
                  </a:lnTo>
                  <a:cubicBezTo>
                    <a:pt x="75049" y="177747"/>
                    <a:pt x="66020" y="174926"/>
                    <a:pt x="56428" y="174926"/>
                  </a:cubicBezTo>
                  <a:cubicBezTo>
                    <a:pt x="25392" y="174926"/>
                    <a:pt x="0" y="200318"/>
                    <a:pt x="0" y="231353"/>
                  </a:cubicBezTo>
                  <a:cubicBezTo>
                    <a:pt x="0" y="262388"/>
                    <a:pt x="25392" y="287781"/>
                    <a:pt x="56428" y="287781"/>
                  </a:cubicBezTo>
                  <a:cubicBezTo>
                    <a:pt x="87463" y="287781"/>
                    <a:pt x="112855" y="262388"/>
                    <a:pt x="112855" y="231353"/>
                  </a:cubicBezTo>
                  <a:cubicBezTo>
                    <a:pt x="112855" y="221760"/>
                    <a:pt x="110598" y="213296"/>
                    <a:pt x="106648" y="205396"/>
                  </a:cubicBezTo>
                  <a:lnTo>
                    <a:pt x="196932" y="115112"/>
                  </a:lnTo>
                  <a:lnTo>
                    <a:pt x="226275" y="118498"/>
                  </a:lnTo>
                  <a:lnTo>
                    <a:pt x="288345" y="56428"/>
                  </a:lnTo>
                  <a:lnTo>
                    <a:pt x="237560" y="50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BC296B6-A7A4-4F61-8D26-870BBE11531A}"/>
                </a:ext>
              </a:extLst>
            </p:cNvPr>
            <p:cNvSpPr/>
            <p:nvPr/>
          </p:nvSpPr>
          <p:spPr>
            <a:xfrm>
              <a:off x="8533421" y="4069266"/>
              <a:ext cx="428849" cy="428849"/>
            </a:xfrm>
            <a:custGeom>
              <a:avLst/>
              <a:gdLst>
                <a:gd name="connsiteX0" fmla="*/ 399507 w 428849"/>
                <a:gd name="connsiteY0" fmla="*/ 117369 h 428849"/>
                <a:gd name="connsiteX1" fmla="*/ 392172 w 428849"/>
                <a:gd name="connsiteY1" fmla="*/ 125269 h 428849"/>
                <a:gd name="connsiteX2" fmla="*/ 381451 w 428849"/>
                <a:gd name="connsiteY2" fmla="*/ 124141 h 428849"/>
                <a:gd name="connsiteX3" fmla="*/ 369601 w 428849"/>
                <a:gd name="connsiteY3" fmla="*/ 122448 h 428849"/>
                <a:gd name="connsiteX4" fmla="*/ 394993 w 428849"/>
                <a:gd name="connsiteY4" fmla="*/ 214425 h 428849"/>
                <a:gd name="connsiteX5" fmla="*/ 214425 w 428849"/>
                <a:gd name="connsiteY5" fmla="*/ 394993 h 428849"/>
                <a:gd name="connsiteX6" fmla="*/ 33857 w 428849"/>
                <a:gd name="connsiteY6" fmla="*/ 214425 h 428849"/>
                <a:gd name="connsiteX7" fmla="*/ 214425 w 428849"/>
                <a:gd name="connsiteY7" fmla="*/ 33857 h 428849"/>
                <a:gd name="connsiteX8" fmla="*/ 306402 w 428849"/>
                <a:gd name="connsiteY8" fmla="*/ 59249 h 428849"/>
                <a:gd name="connsiteX9" fmla="*/ 305273 w 428849"/>
                <a:gd name="connsiteY9" fmla="*/ 47963 h 428849"/>
                <a:gd name="connsiteX10" fmla="*/ 303581 w 428849"/>
                <a:gd name="connsiteY10" fmla="*/ 36678 h 428849"/>
                <a:gd name="connsiteX11" fmla="*/ 311480 w 428849"/>
                <a:gd name="connsiteY11" fmla="*/ 28778 h 428849"/>
                <a:gd name="connsiteX12" fmla="*/ 315430 w 428849"/>
                <a:gd name="connsiteY12" fmla="*/ 24828 h 428849"/>
                <a:gd name="connsiteX13" fmla="*/ 214425 w 428849"/>
                <a:gd name="connsiteY13" fmla="*/ 0 h 428849"/>
                <a:gd name="connsiteX14" fmla="*/ 0 w 428849"/>
                <a:gd name="connsiteY14" fmla="*/ 214425 h 428849"/>
                <a:gd name="connsiteX15" fmla="*/ 214425 w 428849"/>
                <a:gd name="connsiteY15" fmla="*/ 428850 h 428849"/>
                <a:gd name="connsiteX16" fmla="*/ 428850 w 428849"/>
                <a:gd name="connsiteY16" fmla="*/ 214425 h 428849"/>
                <a:gd name="connsiteX17" fmla="*/ 403457 w 428849"/>
                <a:gd name="connsiteY17" fmla="*/ 113984 h 428849"/>
                <a:gd name="connsiteX18" fmla="*/ 399507 w 428849"/>
                <a:gd name="connsiteY18" fmla="*/ 117369 h 42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8849" h="428849">
                  <a:moveTo>
                    <a:pt x="399507" y="117369"/>
                  </a:moveTo>
                  <a:lnTo>
                    <a:pt x="392172" y="125269"/>
                  </a:lnTo>
                  <a:lnTo>
                    <a:pt x="381451" y="124141"/>
                  </a:lnTo>
                  <a:lnTo>
                    <a:pt x="369601" y="122448"/>
                  </a:lnTo>
                  <a:cubicBezTo>
                    <a:pt x="385401" y="149533"/>
                    <a:pt x="394993" y="180568"/>
                    <a:pt x="394993" y="214425"/>
                  </a:cubicBezTo>
                  <a:cubicBezTo>
                    <a:pt x="394993" y="313737"/>
                    <a:pt x="313737" y="394993"/>
                    <a:pt x="214425" y="394993"/>
                  </a:cubicBezTo>
                  <a:cubicBezTo>
                    <a:pt x="115112" y="394993"/>
                    <a:pt x="33857" y="313737"/>
                    <a:pt x="33857" y="214425"/>
                  </a:cubicBezTo>
                  <a:cubicBezTo>
                    <a:pt x="33857" y="115112"/>
                    <a:pt x="115112" y="33857"/>
                    <a:pt x="214425" y="33857"/>
                  </a:cubicBezTo>
                  <a:cubicBezTo>
                    <a:pt x="247717" y="33857"/>
                    <a:pt x="279317" y="42885"/>
                    <a:pt x="306402" y="59249"/>
                  </a:cubicBezTo>
                  <a:lnTo>
                    <a:pt x="305273" y="47963"/>
                  </a:lnTo>
                  <a:lnTo>
                    <a:pt x="303581" y="36678"/>
                  </a:lnTo>
                  <a:lnTo>
                    <a:pt x="311480" y="28778"/>
                  </a:lnTo>
                  <a:lnTo>
                    <a:pt x="315430" y="24828"/>
                  </a:lnTo>
                  <a:cubicBezTo>
                    <a:pt x="284959" y="9028"/>
                    <a:pt x="251103" y="0"/>
                    <a:pt x="214425" y="0"/>
                  </a:cubicBezTo>
                  <a:cubicBezTo>
                    <a:pt x="95927" y="0"/>
                    <a:pt x="0" y="95927"/>
                    <a:pt x="0" y="214425"/>
                  </a:cubicBezTo>
                  <a:cubicBezTo>
                    <a:pt x="0" y="332923"/>
                    <a:pt x="95927" y="428850"/>
                    <a:pt x="214425" y="428850"/>
                  </a:cubicBezTo>
                  <a:cubicBezTo>
                    <a:pt x="332923" y="428850"/>
                    <a:pt x="428850" y="332923"/>
                    <a:pt x="428850" y="214425"/>
                  </a:cubicBezTo>
                  <a:cubicBezTo>
                    <a:pt x="428850" y="177747"/>
                    <a:pt x="419821" y="143890"/>
                    <a:pt x="403457" y="113984"/>
                  </a:cubicBezTo>
                  <a:lnTo>
                    <a:pt x="399507" y="11736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A08AE01-C384-49BD-9BD7-E5DDCB68502D}"/>
                </a:ext>
              </a:extLst>
            </p:cNvPr>
            <p:cNvSpPr/>
            <p:nvPr/>
          </p:nvSpPr>
          <p:spPr>
            <a:xfrm>
              <a:off x="8612420" y="4148265"/>
              <a:ext cx="270852" cy="270852"/>
            </a:xfrm>
            <a:custGeom>
              <a:avLst/>
              <a:gdLst>
                <a:gd name="connsiteX0" fmla="*/ 229660 w 270852"/>
                <a:gd name="connsiteY0" fmla="*/ 97055 h 270852"/>
                <a:gd name="connsiteX1" fmla="*/ 236996 w 270852"/>
                <a:gd name="connsiteY1" fmla="*/ 135426 h 270852"/>
                <a:gd name="connsiteX2" fmla="*/ 135426 w 270852"/>
                <a:gd name="connsiteY2" fmla="*/ 236996 h 270852"/>
                <a:gd name="connsiteX3" fmla="*/ 33857 w 270852"/>
                <a:gd name="connsiteY3" fmla="*/ 135426 h 270852"/>
                <a:gd name="connsiteX4" fmla="*/ 135426 w 270852"/>
                <a:gd name="connsiteY4" fmla="*/ 33857 h 270852"/>
                <a:gd name="connsiteX5" fmla="*/ 173797 w 270852"/>
                <a:gd name="connsiteY5" fmla="*/ 41192 h 270852"/>
                <a:gd name="connsiteX6" fmla="*/ 199189 w 270852"/>
                <a:gd name="connsiteY6" fmla="*/ 15800 h 270852"/>
                <a:gd name="connsiteX7" fmla="*/ 135426 w 270852"/>
                <a:gd name="connsiteY7" fmla="*/ 0 h 270852"/>
                <a:gd name="connsiteX8" fmla="*/ 0 w 270852"/>
                <a:gd name="connsiteY8" fmla="*/ 135426 h 270852"/>
                <a:gd name="connsiteX9" fmla="*/ 135426 w 270852"/>
                <a:gd name="connsiteY9" fmla="*/ 270853 h 270852"/>
                <a:gd name="connsiteX10" fmla="*/ 270853 w 270852"/>
                <a:gd name="connsiteY10" fmla="*/ 135426 h 270852"/>
                <a:gd name="connsiteX11" fmla="*/ 255053 w 270852"/>
                <a:gd name="connsiteY11" fmla="*/ 71663 h 270852"/>
                <a:gd name="connsiteX12" fmla="*/ 229660 w 270852"/>
                <a:gd name="connsiteY12" fmla="*/ 97055 h 27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852" h="270852">
                  <a:moveTo>
                    <a:pt x="229660" y="97055"/>
                  </a:moveTo>
                  <a:cubicBezTo>
                    <a:pt x="234739" y="108905"/>
                    <a:pt x="236996" y="121884"/>
                    <a:pt x="236996" y="135426"/>
                  </a:cubicBezTo>
                  <a:cubicBezTo>
                    <a:pt x="236996" y="191290"/>
                    <a:pt x="191290" y="236996"/>
                    <a:pt x="135426" y="236996"/>
                  </a:cubicBezTo>
                  <a:cubicBezTo>
                    <a:pt x="79563" y="236996"/>
                    <a:pt x="33857" y="191290"/>
                    <a:pt x="33857" y="135426"/>
                  </a:cubicBezTo>
                  <a:cubicBezTo>
                    <a:pt x="33857" y="79563"/>
                    <a:pt x="79563" y="33857"/>
                    <a:pt x="135426" y="33857"/>
                  </a:cubicBezTo>
                  <a:cubicBezTo>
                    <a:pt x="148969" y="33857"/>
                    <a:pt x="161947" y="36678"/>
                    <a:pt x="173797" y="41192"/>
                  </a:cubicBezTo>
                  <a:lnTo>
                    <a:pt x="199189" y="15800"/>
                  </a:lnTo>
                  <a:cubicBezTo>
                    <a:pt x="180004" y="5643"/>
                    <a:pt x="158562" y="0"/>
                    <a:pt x="135426" y="0"/>
                  </a:cubicBezTo>
                  <a:cubicBezTo>
                    <a:pt x="60942" y="0"/>
                    <a:pt x="0" y="60942"/>
                    <a:pt x="0" y="135426"/>
                  </a:cubicBezTo>
                  <a:cubicBezTo>
                    <a:pt x="0" y="209911"/>
                    <a:pt x="60942" y="270853"/>
                    <a:pt x="135426" y="270853"/>
                  </a:cubicBezTo>
                  <a:cubicBezTo>
                    <a:pt x="209911" y="270853"/>
                    <a:pt x="270853" y="209911"/>
                    <a:pt x="270853" y="135426"/>
                  </a:cubicBezTo>
                  <a:cubicBezTo>
                    <a:pt x="270853" y="112291"/>
                    <a:pt x="265210" y="90848"/>
                    <a:pt x="255053" y="71663"/>
                  </a:cubicBezTo>
                  <a:lnTo>
                    <a:pt x="229660" y="970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19" descr="Trophy">
            <a:extLst>
              <a:ext uri="{FF2B5EF4-FFF2-40B4-BE49-F238E27FC236}">
                <a16:creationId xmlns:a16="http://schemas.microsoft.com/office/drawing/2014/main" id="{66795282-B089-4047-84E4-0EBC1EE4ADA3}"/>
              </a:ext>
            </a:extLst>
          </p:cNvPr>
          <p:cNvSpPr/>
          <p:nvPr/>
        </p:nvSpPr>
        <p:spPr>
          <a:xfrm>
            <a:off x="7329121" y="5152565"/>
            <a:ext cx="533400" cy="601218"/>
          </a:xfrm>
          <a:custGeom>
            <a:avLst/>
            <a:gdLst>
              <a:gd name="connsiteX0" fmla="*/ 456438 w 533400"/>
              <a:gd name="connsiteY0" fmla="*/ 289560 h 601218"/>
              <a:gd name="connsiteX1" fmla="*/ 349758 w 533400"/>
              <a:gd name="connsiteY1" fmla="*/ 340614 h 601218"/>
              <a:gd name="connsiteX2" fmla="*/ 395478 w 533400"/>
              <a:gd name="connsiteY2" fmla="*/ 294132 h 601218"/>
              <a:gd name="connsiteX3" fmla="*/ 413004 w 533400"/>
              <a:gd name="connsiteY3" fmla="*/ 271272 h 601218"/>
              <a:gd name="connsiteX4" fmla="*/ 433578 w 533400"/>
              <a:gd name="connsiteY4" fmla="*/ 198882 h 601218"/>
              <a:gd name="connsiteX5" fmla="*/ 433578 w 533400"/>
              <a:gd name="connsiteY5" fmla="*/ 99822 h 601218"/>
              <a:gd name="connsiteX6" fmla="*/ 486918 w 533400"/>
              <a:gd name="connsiteY6" fmla="*/ 99822 h 601218"/>
              <a:gd name="connsiteX7" fmla="*/ 486918 w 533400"/>
              <a:gd name="connsiteY7" fmla="*/ 215646 h 601218"/>
              <a:gd name="connsiteX8" fmla="*/ 456438 w 533400"/>
              <a:gd name="connsiteY8" fmla="*/ 289560 h 601218"/>
              <a:gd name="connsiteX9" fmla="*/ 77724 w 533400"/>
              <a:gd name="connsiteY9" fmla="*/ 289560 h 601218"/>
              <a:gd name="connsiteX10" fmla="*/ 45720 w 533400"/>
              <a:gd name="connsiteY10" fmla="*/ 215646 h 601218"/>
              <a:gd name="connsiteX11" fmla="*/ 45720 w 533400"/>
              <a:gd name="connsiteY11" fmla="*/ 99060 h 601218"/>
              <a:gd name="connsiteX12" fmla="*/ 99060 w 533400"/>
              <a:gd name="connsiteY12" fmla="*/ 99060 h 601218"/>
              <a:gd name="connsiteX13" fmla="*/ 99060 w 533400"/>
              <a:gd name="connsiteY13" fmla="*/ 198120 h 601218"/>
              <a:gd name="connsiteX14" fmla="*/ 119634 w 533400"/>
              <a:gd name="connsiteY14" fmla="*/ 270510 h 601218"/>
              <a:gd name="connsiteX15" fmla="*/ 137160 w 533400"/>
              <a:gd name="connsiteY15" fmla="*/ 293370 h 601218"/>
              <a:gd name="connsiteX16" fmla="*/ 182880 w 533400"/>
              <a:gd name="connsiteY16" fmla="*/ 339852 h 601218"/>
              <a:gd name="connsiteX17" fmla="*/ 77724 w 533400"/>
              <a:gd name="connsiteY17" fmla="*/ 289560 h 601218"/>
              <a:gd name="connsiteX18" fmla="*/ 533400 w 533400"/>
              <a:gd name="connsiteY18" fmla="*/ 213360 h 601218"/>
              <a:gd name="connsiteX19" fmla="*/ 533400 w 533400"/>
              <a:gd name="connsiteY19" fmla="*/ 53340 h 601218"/>
              <a:gd name="connsiteX20" fmla="*/ 434340 w 533400"/>
              <a:gd name="connsiteY20" fmla="*/ 53340 h 601218"/>
              <a:gd name="connsiteX21" fmla="*/ 434340 w 533400"/>
              <a:gd name="connsiteY21" fmla="*/ 0 h 601218"/>
              <a:gd name="connsiteX22" fmla="*/ 266700 w 533400"/>
              <a:gd name="connsiteY22" fmla="*/ 0 h 601218"/>
              <a:gd name="connsiteX23" fmla="*/ 99060 w 533400"/>
              <a:gd name="connsiteY23" fmla="*/ 0 h 601218"/>
              <a:gd name="connsiteX24" fmla="*/ 99060 w 533400"/>
              <a:gd name="connsiteY24" fmla="*/ 53340 h 601218"/>
              <a:gd name="connsiteX25" fmla="*/ 0 w 533400"/>
              <a:gd name="connsiteY25" fmla="*/ 53340 h 601218"/>
              <a:gd name="connsiteX26" fmla="*/ 0 w 533400"/>
              <a:gd name="connsiteY26" fmla="*/ 212598 h 601218"/>
              <a:gd name="connsiteX27" fmla="*/ 43434 w 533400"/>
              <a:gd name="connsiteY27" fmla="*/ 319278 h 601218"/>
              <a:gd name="connsiteX28" fmla="*/ 225552 w 533400"/>
              <a:gd name="connsiteY28" fmla="*/ 387858 h 601218"/>
              <a:gd name="connsiteX29" fmla="*/ 236220 w 533400"/>
              <a:gd name="connsiteY29" fmla="*/ 425958 h 601218"/>
              <a:gd name="connsiteX30" fmla="*/ 236220 w 533400"/>
              <a:gd name="connsiteY30" fmla="*/ 525018 h 601218"/>
              <a:gd name="connsiteX31" fmla="*/ 198120 w 533400"/>
              <a:gd name="connsiteY31" fmla="*/ 525018 h 601218"/>
              <a:gd name="connsiteX32" fmla="*/ 167640 w 533400"/>
              <a:gd name="connsiteY32" fmla="*/ 555498 h 601218"/>
              <a:gd name="connsiteX33" fmla="*/ 129540 w 533400"/>
              <a:gd name="connsiteY33" fmla="*/ 555498 h 601218"/>
              <a:gd name="connsiteX34" fmla="*/ 99060 w 533400"/>
              <a:gd name="connsiteY34" fmla="*/ 585978 h 601218"/>
              <a:gd name="connsiteX35" fmla="*/ 99060 w 533400"/>
              <a:gd name="connsiteY35" fmla="*/ 601218 h 601218"/>
              <a:gd name="connsiteX36" fmla="*/ 434340 w 533400"/>
              <a:gd name="connsiteY36" fmla="*/ 601218 h 601218"/>
              <a:gd name="connsiteX37" fmla="*/ 434340 w 533400"/>
              <a:gd name="connsiteY37" fmla="*/ 585978 h 601218"/>
              <a:gd name="connsiteX38" fmla="*/ 403860 w 533400"/>
              <a:gd name="connsiteY38" fmla="*/ 555498 h 601218"/>
              <a:gd name="connsiteX39" fmla="*/ 365760 w 533400"/>
              <a:gd name="connsiteY39" fmla="*/ 555498 h 601218"/>
              <a:gd name="connsiteX40" fmla="*/ 335280 w 533400"/>
              <a:gd name="connsiteY40" fmla="*/ 525018 h 601218"/>
              <a:gd name="connsiteX41" fmla="*/ 297180 w 533400"/>
              <a:gd name="connsiteY41" fmla="*/ 525018 h 601218"/>
              <a:gd name="connsiteX42" fmla="*/ 297180 w 533400"/>
              <a:gd name="connsiteY42" fmla="*/ 426720 h 601218"/>
              <a:gd name="connsiteX43" fmla="*/ 307848 w 533400"/>
              <a:gd name="connsiteY43" fmla="*/ 388620 h 601218"/>
              <a:gd name="connsiteX44" fmla="*/ 489966 w 533400"/>
              <a:gd name="connsiteY44" fmla="*/ 320040 h 601218"/>
              <a:gd name="connsiteX45" fmla="*/ 533400 w 533400"/>
              <a:gd name="connsiteY45" fmla="*/ 213360 h 6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33400" h="601218">
                <a:moveTo>
                  <a:pt x="456438" y="289560"/>
                </a:moveTo>
                <a:cubicBezTo>
                  <a:pt x="429768" y="316992"/>
                  <a:pt x="404622" y="334518"/>
                  <a:pt x="349758" y="340614"/>
                </a:cubicBezTo>
                <a:cubicBezTo>
                  <a:pt x="364236" y="326136"/>
                  <a:pt x="381000" y="311658"/>
                  <a:pt x="395478" y="294132"/>
                </a:cubicBezTo>
                <a:cubicBezTo>
                  <a:pt x="401574" y="287274"/>
                  <a:pt x="413004" y="272034"/>
                  <a:pt x="413004" y="271272"/>
                </a:cubicBezTo>
                <a:cubicBezTo>
                  <a:pt x="425958" y="249936"/>
                  <a:pt x="433578" y="225552"/>
                  <a:pt x="433578" y="198882"/>
                </a:cubicBezTo>
                <a:lnTo>
                  <a:pt x="433578" y="99822"/>
                </a:lnTo>
                <a:lnTo>
                  <a:pt x="486918" y="99822"/>
                </a:lnTo>
                <a:lnTo>
                  <a:pt x="486918" y="215646"/>
                </a:lnTo>
                <a:cubicBezTo>
                  <a:pt x="487680" y="217170"/>
                  <a:pt x="489204" y="255270"/>
                  <a:pt x="456438" y="289560"/>
                </a:cubicBezTo>
                <a:close/>
                <a:moveTo>
                  <a:pt x="77724" y="289560"/>
                </a:moveTo>
                <a:cubicBezTo>
                  <a:pt x="44196" y="255270"/>
                  <a:pt x="45720" y="217170"/>
                  <a:pt x="45720" y="215646"/>
                </a:cubicBezTo>
                <a:lnTo>
                  <a:pt x="45720" y="99060"/>
                </a:lnTo>
                <a:lnTo>
                  <a:pt x="99060" y="99060"/>
                </a:lnTo>
                <a:lnTo>
                  <a:pt x="99060" y="198120"/>
                </a:lnTo>
                <a:cubicBezTo>
                  <a:pt x="99060" y="224790"/>
                  <a:pt x="106680" y="249174"/>
                  <a:pt x="119634" y="270510"/>
                </a:cubicBezTo>
                <a:cubicBezTo>
                  <a:pt x="119634" y="271272"/>
                  <a:pt x="131064" y="287274"/>
                  <a:pt x="137160" y="293370"/>
                </a:cubicBezTo>
                <a:cubicBezTo>
                  <a:pt x="152400" y="310896"/>
                  <a:pt x="168402" y="325374"/>
                  <a:pt x="182880" y="339852"/>
                </a:cubicBezTo>
                <a:cubicBezTo>
                  <a:pt x="129540" y="333756"/>
                  <a:pt x="103632" y="316230"/>
                  <a:pt x="77724" y="289560"/>
                </a:cubicBezTo>
                <a:close/>
                <a:moveTo>
                  <a:pt x="533400" y="213360"/>
                </a:moveTo>
                <a:lnTo>
                  <a:pt x="533400" y="53340"/>
                </a:lnTo>
                <a:lnTo>
                  <a:pt x="434340" y="53340"/>
                </a:lnTo>
                <a:lnTo>
                  <a:pt x="434340" y="0"/>
                </a:lnTo>
                <a:lnTo>
                  <a:pt x="266700" y="0"/>
                </a:lnTo>
                <a:lnTo>
                  <a:pt x="99060" y="0"/>
                </a:lnTo>
                <a:lnTo>
                  <a:pt x="99060" y="53340"/>
                </a:lnTo>
                <a:lnTo>
                  <a:pt x="0" y="53340"/>
                </a:lnTo>
                <a:lnTo>
                  <a:pt x="0" y="212598"/>
                </a:lnTo>
                <a:cubicBezTo>
                  <a:pt x="0" y="220218"/>
                  <a:pt x="0" y="272796"/>
                  <a:pt x="43434" y="319278"/>
                </a:cubicBezTo>
                <a:cubicBezTo>
                  <a:pt x="85344" y="363474"/>
                  <a:pt x="136398" y="386334"/>
                  <a:pt x="225552" y="387858"/>
                </a:cubicBezTo>
                <a:cubicBezTo>
                  <a:pt x="232410" y="399288"/>
                  <a:pt x="236220" y="412242"/>
                  <a:pt x="236220" y="425958"/>
                </a:cubicBezTo>
                <a:lnTo>
                  <a:pt x="236220" y="525018"/>
                </a:lnTo>
                <a:lnTo>
                  <a:pt x="198120" y="525018"/>
                </a:lnTo>
                <a:cubicBezTo>
                  <a:pt x="181356" y="525018"/>
                  <a:pt x="167640" y="538734"/>
                  <a:pt x="167640" y="555498"/>
                </a:cubicBezTo>
                <a:lnTo>
                  <a:pt x="129540" y="555498"/>
                </a:lnTo>
                <a:cubicBezTo>
                  <a:pt x="112776" y="555498"/>
                  <a:pt x="99060" y="569214"/>
                  <a:pt x="99060" y="585978"/>
                </a:cubicBezTo>
                <a:lnTo>
                  <a:pt x="99060" y="601218"/>
                </a:lnTo>
                <a:lnTo>
                  <a:pt x="434340" y="601218"/>
                </a:lnTo>
                <a:lnTo>
                  <a:pt x="434340" y="585978"/>
                </a:lnTo>
                <a:cubicBezTo>
                  <a:pt x="434340" y="569214"/>
                  <a:pt x="420624" y="555498"/>
                  <a:pt x="403860" y="555498"/>
                </a:cubicBezTo>
                <a:lnTo>
                  <a:pt x="365760" y="555498"/>
                </a:lnTo>
                <a:cubicBezTo>
                  <a:pt x="365760" y="538734"/>
                  <a:pt x="352044" y="525018"/>
                  <a:pt x="335280" y="525018"/>
                </a:cubicBezTo>
                <a:lnTo>
                  <a:pt x="297180" y="525018"/>
                </a:lnTo>
                <a:lnTo>
                  <a:pt x="297180" y="426720"/>
                </a:lnTo>
                <a:cubicBezTo>
                  <a:pt x="297180" y="413004"/>
                  <a:pt x="300990" y="400050"/>
                  <a:pt x="307848" y="388620"/>
                </a:cubicBezTo>
                <a:cubicBezTo>
                  <a:pt x="397002" y="387096"/>
                  <a:pt x="448056" y="363474"/>
                  <a:pt x="489966" y="320040"/>
                </a:cubicBezTo>
                <a:cubicBezTo>
                  <a:pt x="533400" y="274320"/>
                  <a:pt x="533400" y="220980"/>
                  <a:pt x="533400" y="21336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14" descr="Lightbulb">
            <a:extLst>
              <a:ext uri="{FF2B5EF4-FFF2-40B4-BE49-F238E27FC236}">
                <a16:creationId xmlns:a16="http://schemas.microsoft.com/office/drawing/2014/main" id="{A50B4F66-B719-4188-B3C9-BDFDCE7CDFA5}"/>
              </a:ext>
            </a:extLst>
          </p:cNvPr>
          <p:cNvGrpSpPr/>
          <p:nvPr/>
        </p:nvGrpSpPr>
        <p:grpSpPr>
          <a:xfrm>
            <a:off x="4243209" y="5087795"/>
            <a:ext cx="731520" cy="731520"/>
            <a:chOff x="4243209" y="5087795"/>
            <a:chExt cx="731520" cy="73152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FA59771-9490-4AC0-BDB0-577E8A90CD1C}"/>
                </a:ext>
              </a:extLst>
            </p:cNvPr>
            <p:cNvSpPr/>
            <p:nvPr/>
          </p:nvSpPr>
          <p:spPr>
            <a:xfrm>
              <a:off x="4509909" y="5575475"/>
              <a:ext cx="198120" cy="45720"/>
            </a:xfrm>
            <a:custGeom>
              <a:avLst/>
              <a:gdLst>
                <a:gd name="connsiteX0" fmla="*/ 22860 w 198120"/>
                <a:gd name="connsiteY0" fmla="*/ 0 h 45720"/>
                <a:gd name="connsiteX1" fmla="*/ 175260 w 198120"/>
                <a:gd name="connsiteY1" fmla="*/ 0 h 45720"/>
                <a:gd name="connsiteX2" fmla="*/ 198120 w 198120"/>
                <a:gd name="connsiteY2" fmla="*/ 22860 h 45720"/>
                <a:gd name="connsiteX3" fmla="*/ 175260 w 198120"/>
                <a:gd name="connsiteY3" fmla="*/ 45720 h 45720"/>
                <a:gd name="connsiteX4" fmla="*/ 22860 w 198120"/>
                <a:gd name="connsiteY4" fmla="*/ 45720 h 45720"/>
                <a:gd name="connsiteX5" fmla="*/ 0 w 198120"/>
                <a:gd name="connsiteY5" fmla="*/ 22860 h 45720"/>
                <a:gd name="connsiteX6" fmla="*/ 22860 w 198120"/>
                <a:gd name="connsiteY6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120" h="45720">
                  <a:moveTo>
                    <a:pt x="22860" y="0"/>
                  </a:moveTo>
                  <a:lnTo>
                    <a:pt x="175260" y="0"/>
                  </a:lnTo>
                  <a:cubicBezTo>
                    <a:pt x="188214" y="0"/>
                    <a:pt x="198120" y="9906"/>
                    <a:pt x="198120" y="22860"/>
                  </a:cubicBezTo>
                  <a:cubicBezTo>
                    <a:pt x="198120" y="35814"/>
                    <a:pt x="188214" y="45720"/>
                    <a:pt x="175260" y="45720"/>
                  </a:cubicBezTo>
                  <a:lnTo>
                    <a:pt x="22860" y="45720"/>
                  </a:lnTo>
                  <a:cubicBezTo>
                    <a:pt x="9906" y="45720"/>
                    <a:pt x="0" y="35814"/>
                    <a:pt x="0" y="22860"/>
                  </a:cubicBezTo>
                  <a:cubicBezTo>
                    <a:pt x="0" y="9906"/>
                    <a:pt x="9906" y="0"/>
                    <a:pt x="2286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3A7E998-AF53-4DC2-8D02-7BA5AED24D45}"/>
                </a:ext>
              </a:extLst>
            </p:cNvPr>
            <p:cNvSpPr/>
            <p:nvPr/>
          </p:nvSpPr>
          <p:spPr>
            <a:xfrm>
              <a:off x="4509909" y="5651675"/>
              <a:ext cx="198120" cy="45720"/>
            </a:xfrm>
            <a:custGeom>
              <a:avLst/>
              <a:gdLst>
                <a:gd name="connsiteX0" fmla="*/ 22860 w 198120"/>
                <a:gd name="connsiteY0" fmla="*/ 0 h 45720"/>
                <a:gd name="connsiteX1" fmla="*/ 175260 w 198120"/>
                <a:gd name="connsiteY1" fmla="*/ 0 h 45720"/>
                <a:gd name="connsiteX2" fmla="*/ 198120 w 198120"/>
                <a:gd name="connsiteY2" fmla="*/ 22860 h 45720"/>
                <a:gd name="connsiteX3" fmla="*/ 175260 w 198120"/>
                <a:gd name="connsiteY3" fmla="*/ 45720 h 45720"/>
                <a:gd name="connsiteX4" fmla="*/ 22860 w 198120"/>
                <a:gd name="connsiteY4" fmla="*/ 45720 h 45720"/>
                <a:gd name="connsiteX5" fmla="*/ 0 w 198120"/>
                <a:gd name="connsiteY5" fmla="*/ 22860 h 45720"/>
                <a:gd name="connsiteX6" fmla="*/ 22860 w 198120"/>
                <a:gd name="connsiteY6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120" h="45720">
                  <a:moveTo>
                    <a:pt x="22860" y="0"/>
                  </a:moveTo>
                  <a:lnTo>
                    <a:pt x="175260" y="0"/>
                  </a:lnTo>
                  <a:cubicBezTo>
                    <a:pt x="188214" y="0"/>
                    <a:pt x="198120" y="9906"/>
                    <a:pt x="198120" y="22860"/>
                  </a:cubicBezTo>
                  <a:cubicBezTo>
                    <a:pt x="198120" y="35814"/>
                    <a:pt x="188214" y="45720"/>
                    <a:pt x="175260" y="45720"/>
                  </a:cubicBezTo>
                  <a:lnTo>
                    <a:pt x="22860" y="45720"/>
                  </a:lnTo>
                  <a:cubicBezTo>
                    <a:pt x="9906" y="45720"/>
                    <a:pt x="0" y="35814"/>
                    <a:pt x="0" y="22860"/>
                  </a:cubicBezTo>
                  <a:cubicBezTo>
                    <a:pt x="0" y="9906"/>
                    <a:pt x="9906" y="0"/>
                    <a:pt x="2286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D89F692-EEFA-49F5-8C12-7014FC6E5921}"/>
                </a:ext>
              </a:extLst>
            </p:cNvPr>
            <p:cNvSpPr/>
            <p:nvPr/>
          </p:nvSpPr>
          <p:spPr>
            <a:xfrm>
              <a:off x="4559439" y="5727875"/>
              <a:ext cx="99060" cy="45720"/>
            </a:xfrm>
            <a:custGeom>
              <a:avLst/>
              <a:gdLst>
                <a:gd name="connsiteX0" fmla="*/ 0 w 99060"/>
                <a:gd name="connsiteY0" fmla="*/ 0 h 45720"/>
                <a:gd name="connsiteX1" fmla="*/ 49530 w 99060"/>
                <a:gd name="connsiteY1" fmla="*/ 45720 h 45720"/>
                <a:gd name="connsiteX2" fmla="*/ 99060 w 99060"/>
                <a:gd name="connsiteY2" fmla="*/ 0 h 45720"/>
                <a:gd name="connsiteX3" fmla="*/ 0 w 99060"/>
                <a:gd name="connsiteY3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" h="45720">
                  <a:moveTo>
                    <a:pt x="0" y="0"/>
                  </a:moveTo>
                  <a:cubicBezTo>
                    <a:pt x="2286" y="25908"/>
                    <a:pt x="23622" y="45720"/>
                    <a:pt x="49530" y="45720"/>
                  </a:cubicBezTo>
                  <a:cubicBezTo>
                    <a:pt x="75438" y="45720"/>
                    <a:pt x="96774" y="25908"/>
                    <a:pt x="990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CD3771C-9C8D-477B-9410-08E597CB0577}"/>
                </a:ext>
              </a:extLst>
            </p:cNvPr>
            <p:cNvSpPr/>
            <p:nvPr/>
          </p:nvSpPr>
          <p:spPr>
            <a:xfrm>
              <a:off x="4410849" y="5133515"/>
              <a:ext cx="396240" cy="411480"/>
            </a:xfrm>
            <a:custGeom>
              <a:avLst/>
              <a:gdLst>
                <a:gd name="connsiteX0" fmla="*/ 198120 w 396240"/>
                <a:gd name="connsiteY0" fmla="*/ 0 h 411480"/>
                <a:gd name="connsiteX1" fmla="*/ 198120 w 396240"/>
                <a:gd name="connsiteY1" fmla="*/ 0 h 411480"/>
                <a:gd name="connsiteX2" fmla="*/ 198120 w 396240"/>
                <a:gd name="connsiteY2" fmla="*/ 0 h 411480"/>
                <a:gd name="connsiteX3" fmla="*/ 0 w 396240"/>
                <a:gd name="connsiteY3" fmla="*/ 195834 h 411480"/>
                <a:gd name="connsiteX4" fmla="*/ 0 w 396240"/>
                <a:gd name="connsiteY4" fmla="*/ 202692 h 411480"/>
                <a:gd name="connsiteX5" fmla="*/ 13716 w 396240"/>
                <a:gd name="connsiteY5" fmla="*/ 271272 h 411480"/>
                <a:gd name="connsiteX6" fmla="*/ 48006 w 396240"/>
                <a:gd name="connsiteY6" fmla="*/ 327660 h 411480"/>
                <a:gd name="connsiteX7" fmla="*/ 94488 w 396240"/>
                <a:gd name="connsiteY7" fmla="*/ 403098 h 411480"/>
                <a:gd name="connsiteX8" fmla="*/ 108204 w 396240"/>
                <a:gd name="connsiteY8" fmla="*/ 411480 h 411480"/>
                <a:gd name="connsiteX9" fmla="*/ 288036 w 396240"/>
                <a:gd name="connsiteY9" fmla="*/ 411480 h 411480"/>
                <a:gd name="connsiteX10" fmla="*/ 301752 w 396240"/>
                <a:gd name="connsiteY10" fmla="*/ 403098 h 411480"/>
                <a:gd name="connsiteX11" fmla="*/ 348234 w 396240"/>
                <a:gd name="connsiteY11" fmla="*/ 327660 h 411480"/>
                <a:gd name="connsiteX12" fmla="*/ 382524 w 396240"/>
                <a:gd name="connsiteY12" fmla="*/ 271272 h 411480"/>
                <a:gd name="connsiteX13" fmla="*/ 396240 w 396240"/>
                <a:gd name="connsiteY13" fmla="*/ 202692 h 411480"/>
                <a:gd name="connsiteX14" fmla="*/ 396240 w 396240"/>
                <a:gd name="connsiteY14" fmla="*/ 195834 h 411480"/>
                <a:gd name="connsiteX15" fmla="*/ 198120 w 396240"/>
                <a:gd name="connsiteY15" fmla="*/ 0 h 411480"/>
                <a:gd name="connsiteX16" fmla="*/ 350520 w 396240"/>
                <a:gd name="connsiteY16" fmla="*/ 201930 h 411480"/>
                <a:gd name="connsiteX17" fmla="*/ 339852 w 396240"/>
                <a:gd name="connsiteY17" fmla="*/ 255270 h 411480"/>
                <a:gd name="connsiteX18" fmla="*/ 313944 w 396240"/>
                <a:gd name="connsiteY18" fmla="*/ 297180 h 411480"/>
                <a:gd name="connsiteX19" fmla="*/ 269748 w 396240"/>
                <a:gd name="connsiteY19" fmla="*/ 365760 h 411480"/>
                <a:gd name="connsiteX20" fmla="*/ 198120 w 396240"/>
                <a:gd name="connsiteY20" fmla="*/ 365760 h 411480"/>
                <a:gd name="connsiteX21" fmla="*/ 127254 w 396240"/>
                <a:gd name="connsiteY21" fmla="*/ 365760 h 411480"/>
                <a:gd name="connsiteX22" fmla="*/ 83058 w 396240"/>
                <a:gd name="connsiteY22" fmla="*/ 297180 h 411480"/>
                <a:gd name="connsiteX23" fmla="*/ 57150 w 396240"/>
                <a:gd name="connsiteY23" fmla="*/ 255270 h 411480"/>
                <a:gd name="connsiteX24" fmla="*/ 46482 w 396240"/>
                <a:gd name="connsiteY24" fmla="*/ 201930 h 411480"/>
                <a:gd name="connsiteX25" fmla="*/ 46482 w 396240"/>
                <a:gd name="connsiteY25" fmla="*/ 195834 h 411480"/>
                <a:gd name="connsiteX26" fmla="*/ 198882 w 396240"/>
                <a:gd name="connsiteY26" fmla="*/ 44958 h 411480"/>
                <a:gd name="connsiteX27" fmla="*/ 198882 w 396240"/>
                <a:gd name="connsiteY27" fmla="*/ 44958 h 411480"/>
                <a:gd name="connsiteX28" fmla="*/ 198882 w 396240"/>
                <a:gd name="connsiteY28" fmla="*/ 44958 h 411480"/>
                <a:gd name="connsiteX29" fmla="*/ 198882 w 396240"/>
                <a:gd name="connsiteY29" fmla="*/ 44958 h 411480"/>
                <a:gd name="connsiteX30" fmla="*/ 198882 w 396240"/>
                <a:gd name="connsiteY30" fmla="*/ 44958 h 411480"/>
                <a:gd name="connsiteX31" fmla="*/ 198882 w 396240"/>
                <a:gd name="connsiteY31" fmla="*/ 44958 h 411480"/>
                <a:gd name="connsiteX32" fmla="*/ 198882 w 396240"/>
                <a:gd name="connsiteY32" fmla="*/ 44958 h 411480"/>
                <a:gd name="connsiteX33" fmla="*/ 351282 w 396240"/>
                <a:gd name="connsiteY33" fmla="*/ 195834 h 411480"/>
                <a:gd name="connsiteX34" fmla="*/ 351282 w 396240"/>
                <a:gd name="connsiteY34" fmla="*/ 201930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6240" h="411480">
                  <a:moveTo>
                    <a:pt x="198120" y="0"/>
                  </a:moveTo>
                  <a:cubicBezTo>
                    <a:pt x="198120" y="0"/>
                    <a:pt x="198120" y="0"/>
                    <a:pt x="198120" y="0"/>
                  </a:cubicBezTo>
                  <a:cubicBezTo>
                    <a:pt x="198120" y="0"/>
                    <a:pt x="198120" y="0"/>
                    <a:pt x="198120" y="0"/>
                  </a:cubicBezTo>
                  <a:cubicBezTo>
                    <a:pt x="89916" y="762"/>
                    <a:pt x="2286" y="87630"/>
                    <a:pt x="0" y="195834"/>
                  </a:cubicBezTo>
                  <a:lnTo>
                    <a:pt x="0" y="202692"/>
                  </a:lnTo>
                  <a:cubicBezTo>
                    <a:pt x="762" y="226314"/>
                    <a:pt x="5334" y="249174"/>
                    <a:pt x="13716" y="271272"/>
                  </a:cubicBezTo>
                  <a:cubicBezTo>
                    <a:pt x="22098" y="291846"/>
                    <a:pt x="33528" y="310896"/>
                    <a:pt x="48006" y="327660"/>
                  </a:cubicBezTo>
                  <a:cubicBezTo>
                    <a:pt x="66294" y="347472"/>
                    <a:pt x="86106" y="386334"/>
                    <a:pt x="94488" y="403098"/>
                  </a:cubicBezTo>
                  <a:cubicBezTo>
                    <a:pt x="96774" y="408432"/>
                    <a:pt x="102108" y="411480"/>
                    <a:pt x="108204" y="411480"/>
                  </a:cubicBezTo>
                  <a:lnTo>
                    <a:pt x="288036" y="411480"/>
                  </a:lnTo>
                  <a:cubicBezTo>
                    <a:pt x="294132" y="411480"/>
                    <a:pt x="299466" y="408432"/>
                    <a:pt x="301752" y="403098"/>
                  </a:cubicBezTo>
                  <a:cubicBezTo>
                    <a:pt x="310134" y="386334"/>
                    <a:pt x="329946" y="347472"/>
                    <a:pt x="348234" y="327660"/>
                  </a:cubicBezTo>
                  <a:cubicBezTo>
                    <a:pt x="362712" y="310896"/>
                    <a:pt x="374904" y="291846"/>
                    <a:pt x="382524" y="271272"/>
                  </a:cubicBezTo>
                  <a:cubicBezTo>
                    <a:pt x="390906" y="249174"/>
                    <a:pt x="395478" y="226314"/>
                    <a:pt x="396240" y="202692"/>
                  </a:cubicBezTo>
                  <a:lnTo>
                    <a:pt x="396240" y="195834"/>
                  </a:lnTo>
                  <a:cubicBezTo>
                    <a:pt x="393954" y="87630"/>
                    <a:pt x="306324" y="762"/>
                    <a:pt x="198120" y="0"/>
                  </a:cubicBezTo>
                  <a:close/>
                  <a:moveTo>
                    <a:pt x="350520" y="201930"/>
                  </a:moveTo>
                  <a:cubicBezTo>
                    <a:pt x="349758" y="220218"/>
                    <a:pt x="345948" y="238506"/>
                    <a:pt x="339852" y="255270"/>
                  </a:cubicBezTo>
                  <a:cubicBezTo>
                    <a:pt x="333756" y="270510"/>
                    <a:pt x="325374" y="284988"/>
                    <a:pt x="313944" y="297180"/>
                  </a:cubicBezTo>
                  <a:cubicBezTo>
                    <a:pt x="296418" y="318516"/>
                    <a:pt x="281178" y="341376"/>
                    <a:pt x="269748" y="365760"/>
                  </a:cubicBezTo>
                  <a:lnTo>
                    <a:pt x="198120" y="365760"/>
                  </a:lnTo>
                  <a:lnTo>
                    <a:pt x="127254" y="365760"/>
                  </a:lnTo>
                  <a:cubicBezTo>
                    <a:pt x="115062" y="341376"/>
                    <a:pt x="99822" y="318516"/>
                    <a:pt x="83058" y="297180"/>
                  </a:cubicBezTo>
                  <a:cubicBezTo>
                    <a:pt x="72390" y="284988"/>
                    <a:pt x="63246" y="270510"/>
                    <a:pt x="57150" y="255270"/>
                  </a:cubicBezTo>
                  <a:cubicBezTo>
                    <a:pt x="50292" y="238506"/>
                    <a:pt x="47244" y="220218"/>
                    <a:pt x="46482" y="201930"/>
                  </a:cubicBezTo>
                  <a:lnTo>
                    <a:pt x="46482" y="195834"/>
                  </a:lnTo>
                  <a:cubicBezTo>
                    <a:pt x="48006" y="112776"/>
                    <a:pt x="115824" y="45720"/>
                    <a:pt x="198882" y="44958"/>
                  </a:cubicBezTo>
                  <a:lnTo>
                    <a:pt x="198882" y="44958"/>
                  </a:lnTo>
                  <a:lnTo>
                    <a:pt x="198882" y="44958"/>
                  </a:lnTo>
                  <a:cubicBezTo>
                    <a:pt x="198882" y="44958"/>
                    <a:pt x="198882" y="44958"/>
                    <a:pt x="198882" y="44958"/>
                  </a:cubicBezTo>
                  <a:cubicBezTo>
                    <a:pt x="198882" y="44958"/>
                    <a:pt x="198882" y="44958"/>
                    <a:pt x="198882" y="44958"/>
                  </a:cubicBezTo>
                  <a:lnTo>
                    <a:pt x="198882" y="44958"/>
                  </a:lnTo>
                  <a:lnTo>
                    <a:pt x="198882" y="44958"/>
                  </a:lnTo>
                  <a:cubicBezTo>
                    <a:pt x="281940" y="45720"/>
                    <a:pt x="349758" y="112014"/>
                    <a:pt x="351282" y="195834"/>
                  </a:cubicBezTo>
                  <a:lnTo>
                    <a:pt x="351282" y="20193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15" descr="Research">
            <a:extLst>
              <a:ext uri="{FF2B5EF4-FFF2-40B4-BE49-F238E27FC236}">
                <a16:creationId xmlns:a16="http://schemas.microsoft.com/office/drawing/2014/main" id="{B2DE5041-59F3-4D31-A786-352CA31E9118}"/>
              </a:ext>
            </a:extLst>
          </p:cNvPr>
          <p:cNvGrpSpPr/>
          <p:nvPr/>
        </p:nvGrpSpPr>
        <p:grpSpPr>
          <a:xfrm>
            <a:off x="3187346" y="4004375"/>
            <a:ext cx="541705" cy="541705"/>
            <a:chOff x="3187346" y="4004375"/>
            <a:chExt cx="541705" cy="541705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91124DE-2284-436D-88C6-22607EEA4A5D}"/>
                </a:ext>
              </a:extLst>
            </p:cNvPr>
            <p:cNvSpPr/>
            <p:nvPr/>
          </p:nvSpPr>
          <p:spPr>
            <a:xfrm>
              <a:off x="3231356" y="4051206"/>
              <a:ext cx="446486" cy="447050"/>
            </a:xfrm>
            <a:custGeom>
              <a:avLst/>
              <a:gdLst>
                <a:gd name="connsiteX0" fmla="*/ 365090 w 446486"/>
                <a:gd name="connsiteY0" fmla="*/ 309226 h 447050"/>
                <a:gd name="connsiteX1" fmla="*/ 330105 w 446486"/>
                <a:gd name="connsiteY1" fmla="*/ 298505 h 447050"/>
                <a:gd name="connsiteX2" fmla="*/ 304712 w 446486"/>
                <a:gd name="connsiteY2" fmla="*/ 273677 h 447050"/>
                <a:gd name="connsiteX3" fmla="*/ 339697 w 446486"/>
                <a:gd name="connsiteY3" fmla="*/ 170979 h 447050"/>
                <a:gd name="connsiteX4" fmla="*/ 170414 w 446486"/>
                <a:gd name="connsiteY4" fmla="*/ 3 h 447050"/>
                <a:gd name="connsiteX5" fmla="*/ 3 w 446486"/>
                <a:gd name="connsiteY5" fmla="*/ 169286 h 447050"/>
                <a:gd name="connsiteX6" fmla="*/ 169286 w 446486"/>
                <a:gd name="connsiteY6" fmla="*/ 339697 h 447050"/>
                <a:gd name="connsiteX7" fmla="*/ 273113 w 446486"/>
                <a:gd name="connsiteY7" fmla="*/ 304712 h 447050"/>
                <a:gd name="connsiteX8" fmla="*/ 297941 w 446486"/>
                <a:gd name="connsiteY8" fmla="*/ 329540 h 447050"/>
                <a:gd name="connsiteX9" fmla="*/ 308662 w 446486"/>
                <a:gd name="connsiteY9" fmla="*/ 365090 h 447050"/>
                <a:gd name="connsiteX10" fmla="*/ 379197 w 446486"/>
                <a:gd name="connsiteY10" fmla="*/ 435624 h 447050"/>
                <a:gd name="connsiteX11" fmla="*/ 435060 w 446486"/>
                <a:gd name="connsiteY11" fmla="*/ 435624 h 447050"/>
                <a:gd name="connsiteX12" fmla="*/ 435060 w 446486"/>
                <a:gd name="connsiteY12" fmla="*/ 379761 h 447050"/>
                <a:gd name="connsiteX13" fmla="*/ 365090 w 446486"/>
                <a:gd name="connsiteY13" fmla="*/ 309226 h 447050"/>
                <a:gd name="connsiteX14" fmla="*/ 170414 w 446486"/>
                <a:gd name="connsiteY14" fmla="*/ 305841 h 447050"/>
                <a:gd name="connsiteX15" fmla="*/ 34988 w 446486"/>
                <a:gd name="connsiteY15" fmla="*/ 170414 h 447050"/>
                <a:gd name="connsiteX16" fmla="*/ 170414 w 446486"/>
                <a:gd name="connsiteY16" fmla="*/ 34988 h 447050"/>
                <a:gd name="connsiteX17" fmla="*/ 305841 w 446486"/>
                <a:gd name="connsiteY17" fmla="*/ 170414 h 447050"/>
                <a:gd name="connsiteX18" fmla="*/ 170414 w 446486"/>
                <a:gd name="connsiteY18" fmla="*/ 305841 h 44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6486" h="447050">
                  <a:moveTo>
                    <a:pt x="365090" y="309226"/>
                  </a:moveTo>
                  <a:cubicBezTo>
                    <a:pt x="356061" y="300198"/>
                    <a:pt x="342519" y="295684"/>
                    <a:pt x="330105" y="298505"/>
                  </a:cubicBezTo>
                  <a:lnTo>
                    <a:pt x="304712" y="273677"/>
                  </a:lnTo>
                  <a:cubicBezTo>
                    <a:pt x="327283" y="244335"/>
                    <a:pt x="339697" y="208221"/>
                    <a:pt x="339697" y="170979"/>
                  </a:cubicBezTo>
                  <a:cubicBezTo>
                    <a:pt x="340262" y="76745"/>
                    <a:pt x="264084" y="567"/>
                    <a:pt x="170414" y="3"/>
                  </a:cubicBezTo>
                  <a:cubicBezTo>
                    <a:pt x="76745" y="-561"/>
                    <a:pt x="567" y="75616"/>
                    <a:pt x="3" y="169286"/>
                  </a:cubicBezTo>
                  <a:cubicBezTo>
                    <a:pt x="-561" y="262956"/>
                    <a:pt x="75616" y="339133"/>
                    <a:pt x="169286" y="339697"/>
                  </a:cubicBezTo>
                  <a:cubicBezTo>
                    <a:pt x="206528" y="339697"/>
                    <a:pt x="243206" y="327283"/>
                    <a:pt x="273113" y="304712"/>
                  </a:cubicBezTo>
                  <a:lnTo>
                    <a:pt x="297941" y="329540"/>
                  </a:lnTo>
                  <a:cubicBezTo>
                    <a:pt x="295684" y="342519"/>
                    <a:pt x="299634" y="355497"/>
                    <a:pt x="308662" y="365090"/>
                  </a:cubicBezTo>
                  <a:lnTo>
                    <a:pt x="379197" y="435624"/>
                  </a:lnTo>
                  <a:cubicBezTo>
                    <a:pt x="394432" y="450860"/>
                    <a:pt x="419824" y="450860"/>
                    <a:pt x="435060" y="435624"/>
                  </a:cubicBezTo>
                  <a:cubicBezTo>
                    <a:pt x="450295" y="420389"/>
                    <a:pt x="450295" y="394996"/>
                    <a:pt x="435060" y="379761"/>
                  </a:cubicBezTo>
                  <a:lnTo>
                    <a:pt x="365090" y="309226"/>
                  </a:lnTo>
                  <a:close/>
                  <a:moveTo>
                    <a:pt x="170414" y="305841"/>
                  </a:moveTo>
                  <a:cubicBezTo>
                    <a:pt x="95366" y="305841"/>
                    <a:pt x="34988" y="245463"/>
                    <a:pt x="34988" y="170414"/>
                  </a:cubicBezTo>
                  <a:cubicBezTo>
                    <a:pt x="34988" y="95366"/>
                    <a:pt x="95366" y="34988"/>
                    <a:pt x="170414" y="34988"/>
                  </a:cubicBezTo>
                  <a:cubicBezTo>
                    <a:pt x="245463" y="34988"/>
                    <a:pt x="305841" y="95366"/>
                    <a:pt x="305841" y="170414"/>
                  </a:cubicBezTo>
                  <a:cubicBezTo>
                    <a:pt x="305841" y="244899"/>
                    <a:pt x="244899" y="305841"/>
                    <a:pt x="170414" y="30584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858AB2F-C4E3-438C-9544-3D927A4202DD}"/>
                </a:ext>
              </a:extLst>
            </p:cNvPr>
            <p:cNvSpPr/>
            <p:nvPr/>
          </p:nvSpPr>
          <p:spPr>
            <a:xfrm>
              <a:off x="3280451" y="4135070"/>
              <a:ext cx="243202" cy="178527"/>
            </a:xfrm>
            <a:custGeom>
              <a:avLst/>
              <a:gdLst>
                <a:gd name="connsiteX0" fmla="*/ 242639 w 243202"/>
                <a:gd name="connsiteY0" fmla="*/ 78086 h 178527"/>
                <a:gd name="connsiteX1" fmla="*/ 210475 w 243202"/>
                <a:gd name="connsiteY1" fmla="*/ 78086 h 178527"/>
                <a:gd name="connsiteX2" fmla="*/ 203139 w 243202"/>
                <a:gd name="connsiteY2" fmla="*/ 82601 h 178527"/>
                <a:gd name="connsiteX3" fmla="*/ 181697 w 243202"/>
                <a:gd name="connsiteY3" fmla="*/ 105736 h 178527"/>
                <a:gd name="connsiteX4" fmla="*/ 163640 w 243202"/>
                <a:gd name="connsiteY4" fmla="*/ 43101 h 178527"/>
                <a:gd name="connsiteX5" fmla="*/ 151226 w 243202"/>
                <a:gd name="connsiteY5" fmla="*/ 36330 h 178527"/>
                <a:gd name="connsiteX6" fmla="*/ 144455 w 243202"/>
                <a:gd name="connsiteY6" fmla="*/ 42537 h 178527"/>
                <a:gd name="connsiteX7" fmla="*/ 110598 w 243202"/>
                <a:gd name="connsiteY7" fmla="*/ 132257 h 178527"/>
                <a:gd name="connsiteX8" fmla="*/ 87463 w 243202"/>
                <a:gd name="connsiteY8" fmla="*/ 8116 h 178527"/>
                <a:gd name="connsiteX9" fmla="*/ 76177 w 243202"/>
                <a:gd name="connsiteY9" fmla="*/ 216 h 178527"/>
                <a:gd name="connsiteX10" fmla="*/ 68277 w 243202"/>
                <a:gd name="connsiteY10" fmla="*/ 6988 h 178527"/>
                <a:gd name="connsiteX11" fmla="*/ 44014 w 243202"/>
                <a:gd name="connsiteY11" fmla="*/ 78086 h 178527"/>
                <a:gd name="connsiteX12" fmla="*/ 0 w 243202"/>
                <a:gd name="connsiteY12" fmla="*/ 78086 h 178527"/>
                <a:gd name="connsiteX13" fmla="*/ 0 w 243202"/>
                <a:gd name="connsiteY13" fmla="*/ 100657 h 178527"/>
                <a:gd name="connsiteX14" fmla="*/ 51349 w 243202"/>
                <a:gd name="connsiteY14" fmla="*/ 100657 h 178527"/>
                <a:gd name="connsiteX15" fmla="*/ 60942 w 243202"/>
                <a:gd name="connsiteY15" fmla="*/ 92193 h 178527"/>
                <a:gd name="connsiteX16" fmla="*/ 75049 w 243202"/>
                <a:gd name="connsiteY16" fmla="*/ 49308 h 178527"/>
                <a:gd name="connsiteX17" fmla="*/ 97620 w 243202"/>
                <a:gd name="connsiteY17" fmla="*/ 170628 h 178527"/>
                <a:gd name="connsiteX18" fmla="*/ 106648 w 243202"/>
                <a:gd name="connsiteY18" fmla="*/ 178527 h 178527"/>
                <a:gd name="connsiteX19" fmla="*/ 107777 w 243202"/>
                <a:gd name="connsiteY19" fmla="*/ 178527 h 178527"/>
                <a:gd name="connsiteX20" fmla="*/ 117369 w 243202"/>
                <a:gd name="connsiteY20" fmla="*/ 172320 h 178527"/>
                <a:gd name="connsiteX21" fmla="*/ 153483 w 243202"/>
                <a:gd name="connsiteY21" fmla="*/ 77522 h 178527"/>
                <a:gd name="connsiteX22" fmla="*/ 168154 w 243202"/>
                <a:gd name="connsiteY22" fmla="*/ 128307 h 178527"/>
                <a:gd name="connsiteX23" fmla="*/ 180568 w 243202"/>
                <a:gd name="connsiteY23" fmla="*/ 135078 h 178527"/>
                <a:gd name="connsiteX24" fmla="*/ 185083 w 243202"/>
                <a:gd name="connsiteY24" fmla="*/ 132257 h 178527"/>
                <a:gd name="connsiteX25" fmla="*/ 215553 w 243202"/>
                <a:gd name="connsiteY25" fmla="*/ 100657 h 178527"/>
                <a:gd name="connsiteX26" fmla="*/ 243203 w 243202"/>
                <a:gd name="connsiteY26" fmla="*/ 100657 h 178527"/>
                <a:gd name="connsiteX27" fmla="*/ 243203 w 243202"/>
                <a:gd name="connsiteY27" fmla="*/ 78086 h 17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3202" h="178527">
                  <a:moveTo>
                    <a:pt x="242639" y="78086"/>
                  </a:moveTo>
                  <a:lnTo>
                    <a:pt x="210475" y="78086"/>
                  </a:lnTo>
                  <a:cubicBezTo>
                    <a:pt x="207654" y="78651"/>
                    <a:pt x="204832" y="80343"/>
                    <a:pt x="203139" y="82601"/>
                  </a:cubicBezTo>
                  <a:lnTo>
                    <a:pt x="181697" y="105736"/>
                  </a:lnTo>
                  <a:lnTo>
                    <a:pt x="163640" y="43101"/>
                  </a:lnTo>
                  <a:cubicBezTo>
                    <a:pt x="161947" y="38023"/>
                    <a:pt x="156304" y="34637"/>
                    <a:pt x="151226" y="36330"/>
                  </a:cubicBezTo>
                  <a:cubicBezTo>
                    <a:pt x="148405" y="37458"/>
                    <a:pt x="145583" y="39151"/>
                    <a:pt x="144455" y="42537"/>
                  </a:cubicBezTo>
                  <a:lnTo>
                    <a:pt x="110598" y="132257"/>
                  </a:lnTo>
                  <a:lnTo>
                    <a:pt x="87463" y="8116"/>
                  </a:lnTo>
                  <a:cubicBezTo>
                    <a:pt x="86334" y="2473"/>
                    <a:pt x="81256" y="-912"/>
                    <a:pt x="76177" y="216"/>
                  </a:cubicBezTo>
                  <a:cubicBezTo>
                    <a:pt x="72792" y="781"/>
                    <a:pt x="69970" y="3602"/>
                    <a:pt x="68277" y="6988"/>
                  </a:cubicBezTo>
                  <a:lnTo>
                    <a:pt x="44014" y="78086"/>
                  </a:lnTo>
                  <a:lnTo>
                    <a:pt x="0" y="78086"/>
                  </a:lnTo>
                  <a:lnTo>
                    <a:pt x="0" y="100657"/>
                  </a:lnTo>
                  <a:lnTo>
                    <a:pt x="51349" y="100657"/>
                  </a:lnTo>
                  <a:cubicBezTo>
                    <a:pt x="55863" y="100093"/>
                    <a:pt x="59813" y="96707"/>
                    <a:pt x="60942" y="92193"/>
                  </a:cubicBezTo>
                  <a:lnTo>
                    <a:pt x="75049" y="49308"/>
                  </a:lnTo>
                  <a:lnTo>
                    <a:pt x="97620" y="170628"/>
                  </a:lnTo>
                  <a:cubicBezTo>
                    <a:pt x="98184" y="175142"/>
                    <a:pt x="102134" y="178527"/>
                    <a:pt x="106648" y="178527"/>
                  </a:cubicBezTo>
                  <a:lnTo>
                    <a:pt x="107777" y="178527"/>
                  </a:lnTo>
                  <a:cubicBezTo>
                    <a:pt x="111727" y="178527"/>
                    <a:pt x="115677" y="176270"/>
                    <a:pt x="117369" y="172320"/>
                  </a:cubicBezTo>
                  <a:lnTo>
                    <a:pt x="153483" y="77522"/>
                  </a:lnTo>
                  <a:lnTo>
                    <a:pt x="168154" y="128307"/>
                  </a:lnTo>
                  <a:cubicBezTo>
                    <a:pt x="169847" y="133385"/>
                    <a:pt x="174926" y="136771"/>
                    <a:pt x="180568" y="135078"/>
                  </a:cubicBezTo>
                  <a:cubicBezTo>
                    <a:pt x="182261" y="134514"/>
                    <a:pt x="183954" y="133385"/>
                    <a:pt x="185083" y="132257"/>
                  </a:cubicBezTo>
                  <a:lnTo>
                    <a:pt x="215553" y="100657"/>
                  </a:lnTo>
                  <a:lnTo>
                    <a:pt x="243203" y="100657"/>
                  </a:lnTo>
                  <a:lnTo>
                    <a:pt x="243203" y="7808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Network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973179-E8AC-45CA-ACCD-FE431E6AA6FA}"/>
              </a:ext>
            </a:extLst>
          </p:cNvPr>
          <p:cNvGrpSpPr/>
          <p:nvPr/>
        </p:nvGrpSpPr>
        <p:grpSpPr>
          <a:xfrm>
            <a:off x="2561617" y="990283"/>
            <a:ext cx="7068766" cy="5098134"/>
            <a:chOff x="21958299" y="9143999"/>
            <a:chExt cx="7312094" cy="52736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24D9AC0-B3F4-46CE-A286-4DB427CD591D}"/>
                </a:ext>
              </a:extLst>
            </p:cNvPr>
            <p:cNvSpPr/>
            <p:nvPr/>
          </p:nvSpPr>
          <p:spPr>
            <a:xfrm>
              <a:off x="21958299" y="11633199"/>
              <a:ext cx="2154958" cy="21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1" extrusionOk="0">
                  <a:moveTo>
                    <a:pt x="21471" y="20218"/>
                  </a:moveTo>
                  <a:lnTo>
                    <a:pt x="14144" y="12887"/>
                  </a:lnTo>
                  <a:cubicBezTo>
                    <a:pt x="13676" y="12418"/>
                    <a:pt x="13512" y="11697"/>
                    <a:pt x="13765" y="11089"/>
                  </a:cubicBezTo>
                  <a:cubicBezTo>
                    <a:pt x="14005" y="10506"/>
                    <a:pt x="14144" y="9873"/>
                    <a:pt x="14144" y="9202"/>
                  </a:cubicBezTo>
                  <a:cubicBezTo>
                    <a:pt x="14144" y="8531"/>
                    <a:pt x="14005" y="7898"/>
                    <a:pt x="13765" y="7316"/>
                  </a:cubicBezTo>
                  <a:cubicBezTo>
                    <a:pt x="13512" y="6695"/>
                    <a:pt x="13664" y="5986"/>
                    <a:pt x="14144" y="5518"/>
                  </a:cubicBezTo>
                  <a:lnTo>
                    <a:pt x="14220" y="5442"/>
                  </a:lnTo>
                  <a:cubicBezTo>
                    <a:pt x="14587" y="5075"/>
                    <a:pt x="15093" y="4897"/>
                    <a:pt x="15612" y="4961"/>
                  </a:cubicBezTo>
                  <a:cubicBezTo>
                    <a:pt x="15815" y="4986"/>
                    <a:pt x="16030" y="4986"/>
                    <a:pt x="16245" y="4948"/>
                  </a:cubicBezTo>
                  <a:cubicBezTo>
                    <a:pt x="17371" y="4796"/>
                    <a:pt x="18257" y="3859"/>
                    <a:pt x="18358" y="2732"/>
                  </a:cubicBezTo>
                  <a:cubicBezTo>
                    <a:pt x="18497" y="1188"/>
                    <a:pt x="17219" y="-104"/>
                    <a:pt x="15663" y="36"/>
                  </a:cubicBezTo>
                  <a:cubicBezTo>
                    <a:pt x="14537" y="137"/>
                    <a:pt x="13613" y="1023"/>
                    <a:pt x="13448" y="2150"/>
                  </a:cubicBezTo>
                  <a:cubicBezTo>
                    <a:pt x="13423" y="2365"/>
                    <a:pt x="13411" y="2580"/>
                    <a:pt x="13436" y="2783"/>
                  </a:cubicBezTo>
                  <a:cubicBezTo>
                    <a:pt x="13499" y="3302"/>
                    <a:pt x="13322" y="3809"/>
                    <a:pt x="12955" y="4176"/>
                  </a:cubicBezTo>
                  <a:lnTo>
                    <a:pt x="12879" y="4252"/>
                  </a:lnTo>
                  <a:cubicBezTo>
                    <a:pt x="12411" y="4720"/>
                    <a:pt x="11690" y="4885"/>
                    <a:pt x="11082" y="4632"/>
                  </a:cubicBezTo>
                  <a:cubicBezTo>
                    <a:pt x="10500" y="4391"/>
                    <a:pt x="9867" y="4252"/>
                    <a:pt x="9197" y="4252"/>
                  </a:cubicBezTo>
                  <a:cubicBezTo>
                    <a:pt x="8526" y="4252"/>
                    <a:pt x="7893" y="4391"/>
                    <a:pt x="7311" y="4632"/>
                  </a:cubicBezTo>
                  <a:cubicBezTo>
                    <a:pt x="6691" y="4885"/>
                    <a:pt x="5983" y="4733"/>
                    <a:pt x="5515" y="4252"/>
                  </a:cubicBezTo>
                  <a:lnTo>
                    <a:pt x="5413" y="4150"/>
                  </a:lnTo>
                  <a:cubicBezTo>
                    <a:pt x="5046" y="3783"/>
                    <a:pt x="4869" y="3277"/>
                    <a:pt x="4933" y="2758"/>
                  </a:cubicBezTo>
                  <a:cubicBezTo>
                    <a:pt x="4958" y="2555"/>
                    <a:pt x="4958" y="2340"/>
                    <a:pt x="4920" y="2125"/>
                  </a:cubicBezTo>
                  <a:cubicBezTo>
                    <a:pt x="4768" y="998"/>
                    <a:pt x="3832" y="112"/>
                    <a:pt x="2705" y="10"/>
                  </a:cubicBezTo>
                  <a:cubicBezTo>
                    <a:pt x="1162" y="-129"/>
                    <a:pt x="-129" y="1150"/>
                    <a:pt x="10" y="2694"/>
                  </a:cubicBezTo>
                  <a:cubicBezTo>
                    <a:pt x="111" y="3821"/>
                    <a:pt x="997" y="4746"/>
                    <a:pt x="2123" y="4910"/>
                  </a:cubicBezTo>
                  <a:cubicBezTo>
                    <a:pt x="2338" y="4935"/>
                    <a:pt x="2554" y="4948"/>
                    <a:pt x="2756" y="4923"/>
                  </a:cubicBezTo>
                  <a:cubicBezTo>
                    <a:pt x="3275" y="4860"/>
                    <a:pt x="3781" y="5037"/>
                    <a:pt x="4148" y="5404"/>
                  </a:cubicBezTo>
                  <a:lnTo>
                    <a:pt x="4249" y="5505"/>
                  </a:lnTo>
                  <a:cubicBezTo>
                    <a:pt x="4730" y="5986"/>
                    <a:pt x="4869" y="6708"/>
                    <a:pt x="4616" y="7341"/>
                  </a:cubicBezTo>
                  <a:cubicBezTo>
                    <a:pt x="4338" y="8025"/>
                    <a:pt x="4211" y="8784"/>
                    <a:pt x="4275" y="9569"/>
                  </a:cubicBezTo>
                  <a:cubicBezTo>
                    <a:pt x="4452" y="11988"/>
                    <a:pt x="6413" y="13938"/>
                    <a:pt x="8817" y="14115"/>
                  </a:cubicBezTo>
                  <a:cubicBezTo>
                    <a:pt x="9614" y="14178"/>
                    <a:pt x="10374" y="14039"/>
                    <a:pt x="11044" y="13773"/>
                  </a:cubicBezTo>
                  <a:cubicBezTo>
                    <a:pt x="11677" y="13520"/>
                    <a:pt x="12398" y="13659"/>
                    <a:pt x="12879" y="14140"/>
                  </a:cubicBezTo>
                  <a:lnTo>
                    <a:pt x="20206" y="21471"/>
                  </a:lnTo>
                  <a:lnTo>
                    <a:pt x="21471" y="202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C4F2AA-0B31-4CAF-A314-91C6AF121EA2}"/>
                </a:ext>
              </a:extLst>
            </p:cNvPr>
            <p:cNvSpPr/>
            <p:nvPr/>
          </p:nvSpPr>
          <p:spPr>
            <a:xfrm>
              <a:off x="27101799" y="11633200"/>
              <a:ext cx="2168594" cy="216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2" extrusionOk="0">
                  <a:moveTo>
                    <a:pt x="18780" y="48"/>
                  </a:moveTo>
                  <a:cubicBezTo>
                    <a:pt x="17660" y="149"/>
                    <a:pt x="16741" y="1029"/>
                    <a:pt x="16578" y="2149"/>
                  </a:cubicBezTo>
                  <a:cubicBezTo>
                    <a:pt x="16552" y="2350"/>
                    <a:pt x="16552" y="2552"/>
                    <a:pt x="16565" y="2740"/>
                  </a:cubicBezTo>
                  <a:cubicBezTo>
                    <a:pt x="16615" y="3281"/>
                    <a:pt x="16439" y="3810"/>
                    <a:pt x="16062" y="4200"/>
                  </a:cubicBezTo>
                  <a:lnTo>
                    <a:pt x="16062" y="4200"/>
                  </a:lnTo>
                  <a:cubicBezTo>
                    <a:pt x="15571" y="4690"/>
                    <a:pt x="14815" y="4854"/>
                    <a:pt x="14173" y="4590"/>
                  </a:cubicBezTo>
                  <a:cubicBezTo>
                    <a:pt x="13607" y="4363"/>
                    <a:pt x="12990" y="4237"/>
                    <a:pt x="12348" y="4237"/>
                  </a:cubicBezTo>
                  <a:cubicBezTo>
                    <a:pt x="11706" y="4237"/>
                    <a:pt x="11102" y="4363"/>
                    <a:pt x="10536" y="4577"/>
                  </a:cubicBezTo>
                  <a:cubicBezTo>
                    <a:pt x="9881" y="4841"/>
                    <a:pt x="9138" y="4678"/>
                    <a:pt x="8648" y="4187"/>
                  </a:cubicBezTo>
                  <a:lnTo>
                    <a:pt x="8622" y="4162"/>
                  </a:lnTo>
                  <a:cubicBezTo>
                    <a:pt x="8245" y="3784"/>
                    <a:pt x="8069" y="3243"/>
                    <a:pt x="8119" y="2703"/>
                  </a:cubicBezTo>
                  <a:cubicBezTo>
                    <a:pt x="8144" y="2514"/>
                    <a:pt x="8131" y="2313"/>
                    <a:pt x="8106" y="2111"/>
                  </a:cubicBezTo>
                  <a:cubicBezTo>
                    <a:pt x="7955" y="992"/>
                    <a:pt x="7024" y="111"/>
                    <a:pt x="5903" y="10"/>
                  </a:cubicBezTo>
                  <a:cubicBezTo>
                    <a:pt x="4368" y="-128"/>
                    <a:pt x="3084" y="1143"/>
                    <a:pt x="3222" y="2690"/>
                  </a:cubicBezTo>
                  <a:cubicBezTo>
                    <a:pt x="3323" y="3810"/>
                    <a:pt x="4204" y="4728"/>
                    <a:pt x="5324" y="4891"/>
                  </a:cubicBezTo>
                  <a:cubicBezTo>
                    <a:pt x="5526" y="4917"/>
                    <a:pt x="5727" y="4917"/>
                    <a:pt x="5916" y="4904"/>
                  </a:cubicBezTo>
                  <a:cubicBezTo>
                    <a:pt x="6457" y="4854"/>
                    <a:pt x="6986" y="5030"/>
                    <a:pt x="7376" y="5407"/>
                  </a:cubicBezTo>
                  <a:lnTo>
                    <a:pt x="7389" y="5420"/>
                  </a:lnTo>
                  <a:cubicBezTo>
                    <a:pt x="7880" y="5910"/>
                    <a:pt x="8043" y="6665"/>
                    <a:pt x="7779" y="7307"/>
                  </a:cubicBezTo>
                  <a:cubicBezTo>
                    <a:pt x="7552" y="7873"/>
                    <a:pt x="7427" y="8489"/>
                    <a:pt x="7427" y="9131"/>
                  </a:cubicBezTo>
                  <a:cubicBezTo>
                    <a:pt x="7427" y="9773"/>
                    <a:pt x="7552" y="10389"/>
                    <a:pt x="7779" y="10955"/>
                  </a:cubicBezTo>
                  <a:cubicBezTo>
                    <a:pt x="8043" y="11609"/>
                    <a:pt x="7880" y="12351"/>
                    <a:pt x="7389" y="12842"/>
                  </a:cubicBezTo>
                  <a:lnTo>
                    <a:pt x="0" y="20227"/>
                  </a:lnTo>
                  <a:lnTo>
                    <a:pt x="1246" y="21472"/>
                  </a:lnTo>
                  <a:lnTo>
                    <a:pt x="8635" y="14087"/>
                  </a:lnTo>
                  <a:cubicBezTo>
                    <a:pt x="9138" y="13584"/>
                    <a:pt x="9894" y="13446"/>
                    <a:pt x="10561" y="13710"/>
                  </a:cubicBezTo>
                  <a:cubicBezTo>
                    <a:pt x="11228" y="13974"/>
                    <a:pt x="11958" y="14087"/>
                    <a:pt x="12726" y="14037"/>
                  </a:cubicBezTo>
                  <a:cubicBezTo>
                    <a:pt x="15130" y="13861"/>
                    <a:pt x="17069" y="11924"/>
                    <a:pt x="17245" y="9521"/>
                  </a:cubicBezTo>
                  <a:cubicBezTo>
                    <a:pt x="17308" y="8754"/>
                    <a:pt x="17182" y="8024"/>
                    <a:pt x="16930" y="7357"/>
                  </a:cubicBezTo>
                  <a:cubicBezTo>
                    <a:pt x="16666" y="6690"/>
                    <a:pt x="16817" y="5948"/>
                    <a:pt x="17320" y="5445"/>
                  </a:cubicBezTo>
                  <a:lnTo>
                    <a:pt x="17333" y="5432"/>
                  </a:lnTo>
                  <a:cubicBezTo>
                    <a:pt x="17710" y="5055"/>
                    <a:pt x="18252" y="4879"/>
                    <a:pt x="18793" y="4929"/>
                  </a:cubicBezTo>
                  <a:cubicBezTo>
                    <a:pt x="18982" y="4954"/>
                    <a:pt x="19183" y="4942"/>
                    <a:pt x="19385" y="4917"/>
                  </a:cubicBezTo>
                  <a:cubicBezTo>
                    <a:pt x="20505" y="4766"/>
                    <a:pt x="21386" y="3835"/>
                    <a:pt x="21487" y="2715"/>
                  </a:cubicBezTo>
                  <a:cubicBezTo>
                    <a:pt x="21600" y="1193"/>
                    <a:pt x="20316" y="-90"/>
                    <a:pt x="18780" y="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2C44813-AD6E-4412-B698-739922BCECF6}"/>
                </a:ext>
              </a:extLst>
            </p:cNvPr>
            <p:cNvSpPr/>
            <p:nvPr/>
          </p:nvSpPr>
          <p:spPr>
            <a:xfrm>
              <a:off x="25552400" y="12128499"/>
              <a:ext cx="3039397" cy="228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6" extrusionOk="0">
                  <a:moveTo>
                    <a:pt x="19912" y="12791"/>
                  </a:moveTo>
                  <a:cubicBezTo>
                    <a:pt x="19310" y="12719"/>
                    <a:pt x="18771" y="13041"/>
                    <a:pt x="18421" y="13589"/>
                  </a:cubicBezTo>
                  <a:cubicBezTo>
                    <a:pt x="18142" y="14019"/>
                    <a:pt x="17756" y="14281"/>
                    <a:pt x="17334" y="14281"/>
                  </a:cubicBezTo>
                  <a:lnTo>
                    <a:pt x="17253" y="14281"/>
                  </a:lnTo>
                  <a:cubicBezTo>
                    <a:pt x="16651" y="14281"/>
                    <a:pt x="16121" y="13768"/>
                    <a:pt x="15924" y="13017"/>
                  </a:cubicBezTo>
                  <a:cubicBezTo>
                    <a:pt x="15268" y="10526"/>
                    <a:pt x="13481" y="8726"/>
                    <a:pt x="11379" y="8726"/>
                  </a:cubicBezTo>
                  <a:cubicBezTo>
                    <a:pt x="10634" y="8726"/>
                    <a:pt x="9924" y="8952"/>
                    <a:pt x="9287" y="9358"/>
                  </a:cubicBezTo>
                  <a:cubicBezTo>
                    <a:pt x="8739" y="9703"/>
                    <a:pt x="8092" y="9572"/>
                    <a:pt x="7670" y="9000"/>
                  </a:cubicBezTo>
                  <a:lnTo>
                    <a:pt x="889" y="0"/>
                  </a:lnTo>
                  <a:lnTo>
                    <a:pt x="0" y="1180"/>
                  </a:lnTo>
                  <a:lnTo>
                    <a:pt x="6781" y="10180"/>
                  </a:lnTo>
                  <a:cubicBezTo>
                    <a:pt x="7203" y="10740"/>
                    <a:pt x="7311" y="11611"/>
                    <a:pt x="7050" y="12326"/>
                  </a:cubicBezTo>
                  <a:cubicBezTo>
                    <a:pt x="6718" y="13244"/>
                    <a:pt x="6538" y="14281"/>
                    <a:pt x="6574" y="15377"/>
                  </a:cubicBezTo>
                  <a:cubicBezTo>
                    <a:pt x="6682" y="18668"/>
                    <a:pt x="8703" y="21350"/>
                    <a:pt x="11182" y="21481"/>
                  </a:cubicBezTo>
                  <a:cubicBezTo>
                    <a:pt x="13373" y="21600"/>
                    <a:pt x="15259" y="19764"/>
                    <a:pt x="15924" y="17177"/>
                  </a:cubicBezTo>
                  <a:cubicBezTo>
                    <a:pt x="16121" y="16426"/>
                    <a:pt x="16660" y="15938"/>
                    <a:pt x="17253" y="15938"/>
                  </a:cubicBezTo>
                  <a:lnTo>
                    <a:pt x="17334" y="15938"/>
                  </a:lnTo>
                  <a:cubicBezTo>
                    <a:pt x="17756" y="15938"/>
                    <a:pt x="18142" y="16188"/>
                    <a:pt x="18412" y="16605"/>
                  </a:cubicBezTo>
                  <a:cubicBezTo>
                    <a:pt x="18735" y="17106"/>
                    <a:pt x="19211" y="17428"/>
                    <a:pt x="19741" y="17428"/>
                  </a:cubicBezTo>
                  <a:cubicBezTo>
                    <a:pt x="20774" y="17428"/>
                    <a:pt x="21600" y="16236"/>
                    <a:pt x="21483" y="14829"/>
                  </a:cubicBezTo>
                  <a:cubicBezTo>
                    <a:pt x="21393" y="13756"/>
                    <a:pt x="20729" y="12898"/>
                    <a:pt x="19912" y="12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5D400DD-83D8-4A13-BC3A-07B923E6C93B}"/>
                </a:ext>
              </a:extLst>
            </p:cNvPr>
            <p:cNvSpPr/>
            <p:nvPr/>
          </p:nvSpPr>
          <p:spPr>
            <a:xfrm>
              <a:off x="22644099" y="12166600"/>
              <a:ext cx="3094009" cy="22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5" extrusionOk="0">
                  <a:moveTo>
                    <a:pt x="21496" y="1203"/>
                  </a:moveTo>
                  <a:lnTo>
                    <a:pt x="20622" y="0"/>
                  </a:lnTo>
                  <a:lnTo>
                    <a:pt x="14040" y="9063"/>
                  </a:lnTo>
                  <a:cubicBezTo>
                    <a:pt x="13590" y="9682"/>
                    <a:pt x="12893" y="9828"/>
                    <a:pt x="12346" y="9379"/>
                  </a:cubicBezTo>
                  <a:cubicBezTo>
                    <a:pt x="11640" y="8808"/>
                    <a:pt x="10828" y="8480"/>
                    <a:pt x="9946" y="8480"/>
                  </a:cubicBezTo>
                  <a:cubicBezTo>
                    <a:pt x="7881" y="8480"/>
                    <a:pt x="6125" y="10314"/>
                    <a:pt x="5481" y="12853"/>
                  </a:cubicBezTo>
                  <a:cubicBezTo>
                    <a:pt x="5287" y="13631"/>
                    <a:pt x="4758" y="14153"/>
                    <a:pt x="4167" y="14153"/>
                  </a:cubicBezTo>
                  <a:lnTo>
                    <a:pt x="4087" y="14153"/>
                  </a:lnTo>
                  <a:cubicBezTo>
                    <a:pt x="3672" y="14153"/>
                    <a:pt x="3284" y="13886"/>
                    <a:pt x="3020" y="13448"/>
                  </a:cubicBezTo>
                  <a:cubicBezTo>
                    <a:pt x="2667" y="12890"/>
                    <a:pt x="2137" y="12562"/>
                    <a:pt x="1555" y="12634"/>
                  </a:cubicBezTo>
                  <a:cubicBezTo>
                    <a:pt x="752" y="12744"/>
                    <a:pt x="99" y="13618"/>
                    <a:pt x="11" y="14724"/>
                  </a:cubicBezTo>
                  <a:cubicBezTo>
                    <a:pt x="-104" y="16157"/>
                    <a:pt x="708" y="17372"/>
                    <a:pt x="1722" y="17372"/>
                  </a:cubicBezTo>
                  <a:cubicBezTo>
                    <a:pt x="2243" y="17372"/>
                    <a:pt x="2711" y="17056"/>
                    <a:pt x="3028" y="16546"/>
                  </a:cubicBezTo>
                  <a:cubicBezTo>
                    <a:pt x="3293" y="16109"/>
                    <a:pt x="3681" y="15854"/>
                    <a:pt x="4096" y="15854"/>
                  </a:cubicBezTo>
                  <a:lnTo>
                    <a:pt x="4184" y="15854"/>
                  </a:lnTo>
                  <a:cubicBezTo>
                    <a:pt x="4767" y="15854"/>
                    <a:pt x="5305" y="16352"/>
                    <a:pt x="5490" y="17117"/>
                  </a:cubicBezTo>
                  <a:cubicBezTo>
                    <a:pt x="6152" y="19741"/>
                    <a:pt x="7996" y="21600"/>
                    <a:pt x="10149" y="21491"/>
                  </a:cubicBezTo>
                  <a:cubicBezTo>
                    <a:pt x="12611" y="21357"/>
                    <a:pt x="14614" y="18563"/>
                    <a:pt x="14675" y="15173"/>
                  </a:cubicBezTo>
                  <a:cubicBezTo>
                    <a:pt x="14693" y="14287"/>
                    <a:pt x="14578" y="13436"/>
                    <a:pt x="14358" y="12659"/>
                  </a:cubicBezTo>
                  <a:cubicBezTo>
                    <a:pt x="14155" y="11954"/>
                    <a:pt x="14278" y="11140"/>
                    <a:pt x="14667" y="10606"/>
                  </a:cubicBezTo>
                  <a:lnTo>
                    <a:pt x="21496" y="120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3E50656-9CBD-4486-BBD5-4C01E021E343}"/>
                </a:ext>
              </a:extLst>
            </p:cNvPr>
            <p:cNvSpPr/>
            <p:nvPr/>
          </p:nvSpPr>
          <p:spPr>
            <a:xfrm>
              <a:off x="25615899" y="9143999"/>
              <a:ext cx="2475002" cy="184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9" extrusionOk="0">
                  <a:moveTo>
                    <a:pt x="19615" y="15572"/>
                  </a:moveTo>
                  <a:cubicBezTo>
                    <a:pt x="19439" y="15543"/>
                    <a:pt x="19273" y="15543"/>
                    <a:pt x="19108" y="15558"/>
                  </a:cubicBezTo>
                  <a:cubicBezTo>
                    <a:pt x="18623" y="15616"/>
                    <a:pt x="18149" y="15411"/>
                    <a:pt x="17807" y="14957"/>
                  </a:cubicBezTo>
                  <a:lnTo>
                    <a:pt x="17785" y="14927"/>
                  </a:lnTo>
                  <a:cubicBezTo>
                    <a:pt x="17344" y="14341"/>
                    <a:pt x="17201" y="13461"/>
                    <a:pt x="17432" y="12698"/>
                  </a:cubicBezTo>
                  <a:cubicBezTo>
                    <a:pt x="17620" y="12053"/>
                    <a:pt x="17719" y="11364"/>
                    <a:pt x="17719" y="10631"/>
                  </a:cubicBezTo>
                  <a:cubicBezTo>
                    <a:pt x="17719" y="9912"/>
                    <a:pt x="17620" y="9223"/>
                    <a:pt x="17432" y="8592"/>
                  </a:cubicBezTo>
                  <a:cubicBezTo>
                    <a:pt x="17212" y="7815"/>
                    <a:pt x="17355" y="6950"/>
                    <a:pt x="17785" y="6363"/>
                  </a:cubicBezTo>
                  <a:lnTo>
                    <a:pt x="17829" y="6305"/>
                  </a:lnTo>
                  <a:cubicBezTo>
                    <a:pt x="18171" y="5850"/>
                    <a:pt x="18645" y="5645"/>
                    <a:pt x="19130" y="5704"/>
                  </a:cubicBezTo>
                  <a:cubicBezTo>
                    <a:pt x="19296" y="5718"/>
                    <a:pt x="19461" y="5718"/>
                    <a:pt x="19637" y="5689"/>
                  </a:cubicBezTo>
                  <a:cubicBezTo>
                    <a:pt x="20619" y="5513"/>
                    <a:pt x="21390" y="4428"/>
                    <a:pt x="21479" y="3123"/>
                  </a:cubicBezTo>
                  <a:cubicBezTo>
                    <a:pt x="21600" y="1334"/>
                    <a:pt x="20486" y="-162"/>
                    <a:pt x="19130" y="14"/>
                  </a:cubicBezTo>
                  <a:cubicBezTo>
                    <a:pt x="18149" y="131"/>
                    <a:pt x="17344" y="1158"/>
                    <a:pt x="17201" y="2463"/>
                  </a:cubicBezTo>
                  <a:cubicBezTo>
                    <a:pt x="17179" y="2697"/>
                    <a:pt x="17179" y="2917"/>
                    <a:pt x="17190" y="3137"/>
                  </a:cubicBezTo>
                  <a:cubicBezTo>
                    <a:pt x="17234" y="3783"/>
                    <a:pt x="17079" y="4413"/>
                    <a:pt x="16737" y="4868"/>
                  </a:cubicBezTo>
                  <a:lnTo>
                    <a:pt x="16726" y="4882"/>
                  </a:lnTo>
                  <a:cubicBezTo>
                    <a:pt x="16285" y="5469"/>
                    <a:pt x="15613" y="5674"/>
                    <a:pt x="15039" y="5352"/>
                  </a:cubicBezTo>
                  <a:cubicBezTo>
                    <a:pt x="14532" y="5073"/>
                    <a:pt x="13981" y="4926"/>
                    <a:pt x="13408" y="4926"/>
                  </a:cubicBezTo>
                  <a:cubicBezTo>
                    <a:pt x="11291" y="4926"/>
                    <a:pt x="9537" y="6950"/>
                    <a:pt x="9174" y="9619"/>
                  </a:cubicBezTo>
                  <a:lnTo>
                    <a:pt x="0" y="9619"/>
                  </a:lnTo>
                  <a:lnTo>
                    <a:pt x="0" y="11672"/>
                  </a:lnTo>
                  <a:lnTo>
                    <a:pt x="9185" y="11672"/>
                  </a:lnTo>
                  <a:cubicBezTo>
                    <a:pt x="9549" y="14341"/>
                    <a:pt x="11302" y="16364"/>
                    <a:pt x="13419" y="16364"/>
                  </a:cubicBezTo>
                  <a:cubicBezTo>
                    <a:pt x="13992" y="16364"/>
                    <a:pt x="14532" y="16218"/>
                    <a:pt x="15028" y="15954"/>
                  </a:cubicBezTo>
                  <a:cubicBezTo>
                    <a:pt x="15602" y="15646"/>
                    <a:pt x="16274" y="15836"/>
                    <a:pt x="16715" y="16423"/>
                  </a:cubicBezTo>
                  <a:lnTo>
                    <a:pt x="16715" y="16423"/>
                  </a:lnTo>
                  <a:cubicBezTo>
                    <a:pt x="17057" y="16878"/>
                    <a:pt x="17212" y="17508"/>
                    <a:pt x="17168" y="18153"/>
                  </a:cubicBezTo>
                  <a:cubicBezTo>
                    <a:pt x="17157" y="18373"/>
                    <a:pt x="17157" y="18593"/>
                    <a:pt x="17179" y="18828"/>
                  </a:cubicBezTo>
                  <a:cubicBezTo>
                    <a:pt x="17311" y="20133"/>
                    <a:pt x="18127" y="21159"/>
                    <a:pt x="19108" y="21277"/>
                  </a:cubicBezTo>
                  <a:cubicBezTo>
                    <a:pt x="20453" y="21438"/>
                    <a:pt x="21578" y="19957"/>
                    <a:pt x="21446" y="18153"/>
                  </a:cubicBezTo>
                  <a:cubicBezTo>
                    <a:pt x="21357" y="16834"/>
                    <a:pt x="20586" y="15748"/>
                    <a:pt x="19615" y="1557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0D6A73-7540-447B-A7E7-B32FE5E661B2}"/>
                </a:ext>
              </a:extLst>
            </p:cNvPr>
            <p:cNvSpPr/>
            <p:nvPr/>
          </p:nvSpPr>
          <p:spPr>
            <a:xfrm>
              <a:off x="23164799" y="9144000"/>
              <a:ext cx="2457226" cy="184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1" extrusionOk="0">
                  <a:moveTo>
                    <a:pt x="21476" y="9603"/>
                  </a:moveTo>
                  <a:lnTo>
                    <a:pt x="13325" y="9603"/>
                  </a:lnTo>
                  <a:cubicBezTo>
                    <a:pt x="12725" y="9603"/>
                    <a:pt x="12192" y="9133"/>
                    <a:pt x="11959" y="8400"/>
                  </a:cubicBezTo>
                  <a:cubicBezTo>
                    <a:pt x="11303" y="6347"/>
                    <a:pt x="9760" y="4910"/>
                    <a:pt x="7972" y="4910"/>
                  </a:cubicBezTo>
                  <a:cubicBezTo>
                    <a:pt x="7405" y="4910"/>
                    <a:pt x="6872" y="5057"/>
                    <a:pt x="6373" y="5306"/>
                  </a:cubicBezTo>
                  <a:cubicBezTo>
                    <a:pt x="5828" y="5585"/>
                    <a:pt x="5218" y="5409"/>
                    <a:pt x="4807" y="4866"/>
                  </a:cubicBezTo>
                  <a:lnTo>
                    <a:pt x="4762" y="4807"/>
                  </a:lnTo>
                  <a:cubicBezTo>
                    <a:pt x="4440" y="4382"/>
                    <a:pt x="4285" y="3796"/>
                    <a:pt x="4340" y="3194"/>
                  </a:cubicBezTo>
                  <a:cubicBezTo>
                    <a:pt x="4362" y="2960"/>
                    <a:pt x="4362" y="2710"/>
                    <a:pt x="4329" y="2461"/>
                  </a:cubicBezTo>
                  <a:cubicBezTo>
                    <a:pt x="4196" y="1156"/>
                    <a:pt x="3374" y="130"/>
                    <a:pt x="2386" y="12"/>
                  </a:cubicBezTo>
                  <a:cubicBezTo>
                    <a:pt x="1031" y="-149"/>
                    <a:pt x="-102" y="1332"/>
                    <a:pt x="31" y="3136"/>
                  </a:cubicBezTo>
                  <a:cubicBezTo>
                    <a:pt x="120" y="4441"/>
                    <a:pt x="898" y="5511"/>
                    <a:pt x="1886" y="5702"/>
                  </a:cubicBezTo>
                  <a:cubicBezTo>
                    <a:pt x="2075" y="5731"/>
                    <a:pt x="2264" y="5746"/>
                    <a:pt x="2441" y="5717"/>
                  </a:cubicBezTo>
                  <a:cubicBezTo>
                    <a:pt x="2897" y="5643"/>
                    <a:pt x="3341" y="5849"/>
                    <a:pt x="3663" y="6274"/>
                  </a:cubicBezTo>
                  <a:lnTo>
                    <a:pt x="3663" y="6274"/>
                  </a:lnTo>
                  <a:cubicBezTo>
                    <a:pt x="4096" y="6846"/>
                    <a:pt x="4207" y="7696"/>
                    <a:pt x="3974" y="8444"/>
                  </a:cubicBezTo>
                  <a:cubicBezTo>
                    <a:pt x="3763" y="9119"/>
                    <a:pt x="3641" y="9866"/>
                    <a:pt x="3641" y="10658"/>
                  </a:cubicBezTo>
                  <a:cubicBezTo>
                    <a:pt x="3641" y="11436"/>
                    <a:pt x="3763" y="12169"/>
                    <a:pt x="3974" y="12843"/>
                  </a:cubicBezTo>
                  <a:cubicBezTo>
                    <a:pt x="4207" y="13576"/>
                    <a:pt x="4096" y="14427"/>
                    <a:pt x="3663" y="14999"/>
                  </a:cubicBezTo>
                  <a:lnTo>
                    <a:pt x="3641" y="15028"/>
                  </a:lnTo>
                  <a:cubicBezTo>
                    <a:pt x="3319" y="15453"/>
                    <a:pt x="2874" y="15659"/>
                    <a:pt x="2419" y="15585"/>
                  </a:cubicBezTo>
                  <a:cubicBezTo>
                    <a:pt x="2241" y="15556"/>
                    <a:pt x="2053" y="15556"/>
                    <a:pt x="1864" y="15600"/>
                  </a:cubicBezTo>
                  <a:cubicBezTo>
                    <a:pt x="875" y="15776"/>
                    <a:pt x="98" y="16861"/>
                    <a:pt x="9" y="18166"/>
                  </a:cubicBezTo>
                  <a:cubicBezTo>
                    <a:pt x="-113" y="19955"/>
                    <a:pt x="1009" y="21451"/>
                    <a:pt x="2375" y="21290"/>
                  </a:cubicBezTo>
                  <a:cubicBezTo>
                    <a:pt x="3363" y="21172"/>
                    <a:pt x="4174" y="20146"/>
                    <a:pt x="4318" y="18841"/>
                  </a:cubicBezTo>
                  <a:cubicBezTo>
                    <a:pt x="4340" y="18592"/>
                    <a:pt x="4351" y="18342"/>
                    <a:pt x="4329" y="18108"/>
                  </a:cubicBezTo>
                  <a:cubicBezTo>
                    <a:pt x="4274" y="17506"/>
                    <a:pt x="4429" y="16920"/>
                    <a:pt x="4751" y="16495"/>
                  </a:cubicBezTo>
                  <a:lnTo>
                    <a:pt x="4807" y="16421"/>
                  </a:lnTo>
                  <a:cubicBezTo>
                    <a:pt x="5218" y="15879"/>
                    <a:pt x="5840" y="15688"/>
                    <a:pt x="6373" y="15981"/>
                  </a:cubicBezTo>
                  <a:cubicBezTo>
                    <a:pt x="6872" y="16245"/>
                    <a:pt x="7416" y="16392"/>
                    <a:pt x="7983" y="16392"/>
                  </a:cubicBezTo>
                  <a:cubicBezTo>
                    <a:pt x="9782" y="16392"/>
                    <a:pt x="11314" y="14955"/>
                    <a:pt x="11970" y="12902"/>
                  </a:cubicBezTo>
                  <a:cubicBezTo>
                    <a:pt x="12203" y="12183"/>
                    <a:pt x="12736" y="11699"/>
                    <a:pt x="13336" y="11699"/>
                  </a:cubicBezTo>
                  <a:lnTo>
                    <a:pt x="21487" y="11699"/>
                  </a:lnTo>
                  <a:lnTo>
                    <a:pt x="21487" y="96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89DCF5E-3DD7-4391-AC4B-E4C86BDCAC46}"/>
                </a:ext>
              </a:extLst>
            </p:cNvPr>
            <p:cNvSpPr/>
            <p:nvPr/>
          </p:nvSpPr>
          <p:spPr>
            <a:xfrm>
              <a:off x="24930100" y="9385299"/>
              <a:ext cx="1359474" cy="28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8" extrusionOk="0">
                  <a:moveTo>
                    <a:pt x="21409" y="5191"/>
                  </a:moveTo>
                  <a:cubicBezTo>
                    <a:pt x="21409" y="2254"/>
                    <a:pt x="16389" y="-112"/>
                    <a:pt x="10269" y="4"/>
                  </a:cubicBezTo>
                  <a:cubicBezTo>
                    <a:pt x="4729" y="111"/>
                    <a:pt x="229" y="2292"/>
                    <a:pt x="9" y="4978"/>
                  </a:cubicBezTo>
                  <a:cubicBezTo>
                    <a:pt x="-191" y="7363"/>
                    <a:pt x="2949" y="9408"/>
                    <a:pt x="7329" y="10116"/>
                  </a:cubicBezTo>
                  <a:cubicBezTo>
                    <a:pt x="8509" y="10300"/>
                    <a:pt x="9309" y="10833"/>
                    <a:pt x="9309" y="11434"/>
                  </a:cubicBezTo>
                  <a:lnTo>
                    <a:pt x="9309" y="21488"/>
                  </a:lnTo>
                  <a:lnTo>
                    <a:pt x="12109" y="21488"/>
                  </a:lnTo>
                  <a:lnTo>
                    <a:pt x="12109" y="11435"/>
                  </a:lnTo>
                  <a:cubicBezTo>
                    <a:pt x="12109" y="10843"/>
                    <a:pt x="12869" y="10310"/>
                    <a:pt x="14029" y="10126"/>
                  </a:cubicBezTo>
                  <a:cubicBezTo>
                    <a:pt x="18309" y="9447"/>
                    <a:pt x="21409" y="7498"/>
                    <a:pt x="21409" y="51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EC4F9E6-E1C8-400B-95C7-9A45DAD4C73F}"/>
                </a:ext>
              </a:extLst>
            </p:cNvPr>
            <p:cNvSpPr/>
            <p:nvPr/>
          </p:nvSpPr>
          <p:spPr>
            <a:xfrm>
              <a:off x="24422100" y="10985500"/>
              <a:ext cx="2382522" cy="238252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30BE69-1FAC-4E5E-97A0-F76BCA5EE6E3}"/>
              </a:ext>
            </a:extLst>
          </p:cNvPr>
          <p:cNvGrpSpPr/>
          <p:nvPr/>
        </p:nvGrpSpPr>
        <p:grpSpPr>
          <a:xfrm>
            <a:off x="9500520" y="4548329"/>
            <a:ext cx="2356938" cy="1474819"/>
            <a:chOff x="8921977" y="4073386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999012-C89F-428C-8E0F-DE438B9323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82D409-DDF7-4504-9450-6083C3E5D3E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3DCE64-EB2B-4ECA-B5EB-95BCA8E7CD6A}"/>
              </a:ext>
            </a:extLst>
          </p:cNvPr>
          <p:cNvGrpSpPr/>
          <p:nvPr/>
        </p:nvGrpSpPr>
        <p:grpSpPr>
          <a:xfrm>
            <a:off x="334542" y="4548329"/>
            <a:ext cx="2356938" cy="1474819"/>
            <a:chOff x="332936" y="4652338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5925F1-A394-4D85-A6F5-577E9954299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68B006-F465-4626-B385-F7C26C4B05A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853DA7D-7110-465D-B902-BEBC5C31B637}"/>
              </a:ext>
            </a:extLst>
          </p:cNvPr>
          <p:cNvGrpSpPr/>
          <p:nvPr/>
        </p:nvGrpSpPr>
        <p:grpSpPr>
          <a:xfrm>
            <a:off x="8931378" y="1193489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7AA7B1D-729A-49C3-BDAC-5200A27376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7844821-66C4-488A-9D86-B79474A781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57F378-26D6-406D-AB75-DFB1878BF5BF}"/>
              </a:ext>
            </a:extLst>
          </p:cNvPr>
          <p:cNvGrpSpPr/>
          <p:nvPr/>
        </p:nvGrpSpPr>
        <p:grpSpPr>
          <a:xfrm>
            <a:off x="342337" y="1193489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26AC25-816E-49AC-83A0-0C19989E6D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A2F971-90AC-4490-B965-544CDA9E2B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Graphic 17" descr="Hourglass">
            <a:extLst>
              <a:ext uri="{FF2B5EF4-FFF2-40B4-BE49-F238E27FC236}">
                <a16:creationId xmlns:a16="http://schemas.microsoft.com/office/drawing/2014/main" id="{AA3B3F43-C385-4870-8D66-844F98EF6C37}"/>
              </a:ext>
            </a:extLst>
          </p:cNvPr>
          <p:cNvSpPr/>
          <p:nvPr/>
        </p:nvSpPr>
        <p:spPr>
          <a:xfrm>
            <a:off x="4432306" y="1659814"/>
            <a:ext cx="315994" cy="451420"/>
          </a:xfrm>
          <a:custGeom>
            <a:avLst/>
            <a:gdLst>
              <a:gd name="connsiteX0" fmla="*/ 189597 w 315994"/>
              <a:gd name="connsiteY0" fmla="*/ 255617 h 451420"/>
              <a:gd name="connsiteX1" fmla="*/ 240382 w 315994"/>
              <a:gd name="connsiteY1" fmla="*/ 327280 h 451420"/>
              <a:gd name="connsiteX2" fmla="*/ 75613 w 315994"/>
              <a:gd name="connsiteY2" fmla="*/ 327280 h 451420"/>
              <a:gd name="connsiteX3" fmla="*/ 126398 w 315994"/>
              <a:gd name="connsiteY3" fmla="*/ 255617 h 451420"/>
              <a:gd name="connsiteX4" fmla="*/ 141069 w 315994"/>
              <a:gd name="connsiteY4" fmla="*/ 225710 h 451420"/>
              <a:gd name="connsiteX5" fmla="*/ 126398 w 315994"/>
              <a:gd name="connsiteY5" fmla="*/ 195804 h 451420"/>
              <a:gd name="connsiteX6" fmla="*/ 49092 w 315994"/>
              <a:gd name="connsiteY6" fmla="*/ 33857 h 451420"/>
              <a:gd name="connsiteX7" fmla="*/ 267467 w 315994"/>
              <a:gd name="connsiteY7" fmla="*/ 33857 h 451420"/>
              <a:gd name="connsiteX8" fmla="*/ 190161 w 315994"/>
              <a:gd name="connsiteY8" fmla="*/ 195804 h 451420"/>
              <a:gd name="connsiteX9" fmla="*/ 174926 w 315994"/>
              <a:gd name="connsiteY9" fmla="*/ 225710 h 451420"/>
              <a:gd name="connsiteX10" fmla="*/ 189597 w 315994"/>
              <a:gd name="connsiteY10" fmla="*/ 255617 h 451420"/>
              <a:gd name="connsiteX11" fmla="*/ 300759 w 315994"/>
              <a:gd name="connsiteY11" fmla="*/ 33857 h 451420"/>
              <a:gd name="connsiteX12" fmla="*/ 315995 w 315994"/>
              <a:gd name="connsiteY12" fmla="*/ 33857 h 451420"/>
              <a:gd name="connsiteX13" fmla="*/ 315995 w 315994"/>
              <a:gd name="connsiteY13" fmla="*/ 0 h 451420"/>
              <a:gd name="connsiteX14" fmla="*/ 0 w 315994"/>
              <a:gd name="connsiteY14" fmla="*/ 0 h 451420"/>
              <a:gd name="connsiteX15" fmla="*/ 0 w 315994"/>
              <a:gd name="connsiteY15" fmla="*/ 33857 h 451420"/>
              <a:gd name="connsiteX16" fmla="*/ 14671 w 315994"/>
              <a:gd name="connsiteY16" fmla="*/ 33857 h 451420"/>
              <a:gd name="connsiteX17" fmla="*/ 109470 w 315994"/>
              <a:gd name="connsiteY17" fmla="*/ 225710 h 451420"/>
              <a:gd name="connsiteX18" fmla="*/ 14671 w 315994"/>
              <a:gd name="connsiteY18" fmla="*/ 417564 h 451420"/>
              <a:gd name="connsiteX19" fmla="*/ 0 w 315994"/>
              <a:gd name="connsiteY19" fmla="*/ 417564 h 451420"/>
              <a:gd name="connsiteX20" fmla="*/ 0 w 315994"/>
              <a:gd name="connsiteY20" fmla="*/ 451421 h 451420"/>
              <a:gd name="connsiteX21" fmla="*/ 315995 w 315994"/>
              <a:gd name="connsiteY21" fmla="*/ 451421 h 451420"/>
              <a:gd name="connsiteX22" fmla="*/ 315995 w 315994"/>
              <a:gd name="connsiteY22" fmla="*/ 417564 h 451420"/>
              <a:gd name="connsiteX23" fmla="*/ 300759 w 315994"/>
              <a:gd name="connsiteY23" fmla="*/ 417564 h 451420"/>
              <a:gd name="connsiteX24" fmla="*/ 205961 w 315994"/>
              <a:gd name="connsiteY24" fmla="*/ 225710 h 451420"/>
              <a:gd name="connsiteX25" fmla="*/ 300759 w 315994"/>
              <a:gd name="connsiteY25" fmla="*/ 33857 h 4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5994" h="451420">
                <a:moveTo>
                  <a:pt x="189597" y="255617"/>
                </a:moveTo>
                <a:cubicBezTo>
                  <a:pt x="208782" y="270853"/>
                  <a:pt x="226839" y="297373"/>
                  <a:pt x="240382" y="327280"/>
                </a:cubicBezTo>
                <a:lnTo>
                  <a:pt x="75613" y="327280"/>
                </a:lnTo>
                <a:cubicBezTo>
                  <a:pt x="89720" y="297373"/>
                  <a:pt x="107212" y="270288"/>
                  <a:pt x="126398" y="255617"/>
                </a:cubicBezTo>
                <a:cubicBezTo>
                  <a:pt x="135426" y="248281"/>
                  <a:pt x="141069" y="237560"/>
                  <a:pt x="141069" y="225710"/>
                </a:cubicBezTo>
                <a:cubicBezTo>
                  <a:pt x="141069" y="213861"/>
                  <a:pt x="135426" y="203139"/>
                  <a:pt x="126398" y="195804"/>
                </a:cubicBezTo>
                <a:cubicBezTo>
                  <a:pt x="88027" y="165897"/>
                  <a:pt x="54735" y="89156"/>
                  <a:pt x="49092" y="33857"/>
                </a:cubicBezTo>
                <a:lnTo>
                  <a:pt x="267467" y="33857"/>
                </a:lnTo>
                <a:cubicBezTo>
                  <a:pt x="261260" y="89156"/>
                  <a:pt x="228532" y="165897"/>
                  <a:pt x="190161" y="195804"/>
                </a:cubicBezTo>
                <a:cubicBezTo>
                  <a:pt x="180568" y="203139"/>
                  <a:pt x="174926" y="213861"/>
                  <a:pt x="174926" y="225710"/>
                </a:cubicBezTo>
                <a:cubicBezTo>
                  <a:pt x="174926" y="237560"/>
                  <a:pt x="180568" y="248281"/>
                  <a:pt x="189597" y="255617"/>
                </a:cubicBezTo>
                <a:close/>
                <a:moveTo>
                  <a:pt x="300759" y="33857"/>
                </a:moveTo>
                <a:lnTo>
                  <a:pt x="315995" y="33857"/>
                </a:lnTo>
                <a:lnTo>
                  <a:pt x="315995" y="0"/>
                </a:lnTo>
                <a:lnTo>
                  <a:pt x="0" y="0"/>
                </a:lnTo>
                <a:lnTo>
                  <a:pt x="0" y="33857"/>
                </a:lnTo>
                <a:lnTo>
                  <a:pt x="14671" y="33857"/>
                </a:lnTo>
                <a:cubicBezTo>
                  <a:pt x="20878" y="96491"/>
                  <a:pt x="56992" y="187904"/>
                  <a:pt x="109470" y="225710"/>
                </a:cubicBezTo>
                <a:cubicBezTo>
                  <a:pt x="56992" y="263517"/>
                  <a:pt x="20314" y="354930"/>
                  <a:pt x="14671" y="417564"/>
                </a:cubicBezTo>
                <a:lnTo>
                  <a:pt x="0" y="417564"/>
                </a:lnTo>
                <a:lnTo>
                  <a:pt x="0" y="451421"/>
                </a:lnTo>
                <a:lnTo>
                  <a:pt x="315995" y="451421"/>
                </a:lnTo>
                <a:lnTo>
                  <a:pt x="315995" y="417564"/>
                </a:lnTo>
                <a:lnTo>
                  <a:pt x="300759" y="417564"/>
                </a:lnTo>
                <a:cubicBezTo>
                  <a:pt x="295116" y="354930"/>
                  <a:pt x="258438" y="263517"/>
                  <a:pt x="205961" y="225710"/>
                </a:cubicBezTo>
                <a:cubicBezTo>
                  <a:pt x="258438" y="187904"/>
                  <a:pt x="295116" y="96491"/>
                  <a:pt x="300759" y="3385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5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20" descr="Dollar">
            <a:extLst>
              <a:ext uri="{FF2B5EF4-FFF2-40B4-BE49-F238E27FC236}">
                <a16:creationId xmlns:a16="http://schemas.microsoft.com/office/drawing/2014/main" id="{DE0F1A73-5502-4166-B772-0B5CBEBB0E50}"/>
              </a:ext>
            </a:extLst>
          </p:cNvPr>
          <p:cNvSpPr/>
          <p:nvPr/>
        </p:nvSpPr>
        <p:spPr>
          <a:xfrm>
            <a:off x="5947333" y="1547524"/>
            <a:ext cx="303876" cy="655320"/>
          </a:xfrm>
          <a:custGeom>
            <a:avLst/>
            <a:gdLst>
              <a:gd name="connsiteX0" fmla="*/ 262433 w 303876"/>
              <a:gd name="connsiteY0" fmla="*/ 342900 h 655320"/>
              <a:gd name="connsiteX1" fmla="*/ 171526 w 303876"/>
              <a:gd name="connsiteY1" fmla="*/ 300761 h 655320"/>
              <a:gd name="connsiteX2" fmla="*/ 171526 w 303876"/>
              <a:gd name="connsiteY2" fmla="*/ 116510 h 655320"/>
              <a:gd name="connsiteX3" fmla="*/ 252755 w 303876"/>
              <a:gd name="connsiteY3" fmla="*/ 155143 h 655320"/>
              <a:gd name="connsiteX4" fmla="*/ 289331 w 303876"/>
              <a:gd name="connsiteY4" fmla="*/ 120091 h 655320"/>
              <a:gd name="connsiteX5" fmla="*/ 171526 w 303876"/>
              <a:gd name="connsiteY5" fmla="*/ 66218 h 655320"/>
              <a:gd name="connsiteX6" fmla="*/ 171526 w 303876"/>
              <a:gd name="connsiteY6" fmla="*/ 0 h 655320"/>
              <a:gd name="connsiteX7" fmla="*/ 125806 w 303876"/>
              <a:gd name="connsiteY7" fmla="*/ 0 h 655320"/>
              <a:gd name="connsiteX8" fmla="*/ 125806 w 303876"/>
              <a:gd name="connsiteY8" fmla="*/ 69113 h 655320"/>
              <a:gd name="connsiteX9" fmla="*/ 81001 w 303876"/>
              <a:gd name="connsiteY9" fmla="*/ 85115 h 655320"/>
              <a:gd name="connsiteX10" fmla="*/ 17450 w 303876"/>
              <a:gd name="connsiteY10" fmla="*/ 252755 h 655320"/>
              <a:gd name="connsiteX11" fmla="*/ 125806 w 303876"/>
              <a:gd name="connsiteY11" fmla="*/ 338252 h 655320"/>
              <a:gd name="connsiteX12" fmla="*/ 125806 w 303876"/>
              <a:gd name="connsiteY12" fmla="*/ 537743 h 655320"/>
              <a:gd name="connsiteX13" fmla="*/ 36576 w 303876"/>
              <a:gd name="connsiteY13" fmla="*/ 487680 h 655320"/>
              <a:gd name="connsiteX14" fmla="*/ 0 w 303876"/>
              <a:gd name="connsiteY14" fmla="*/ 522656 h 655320"/>
              <a:gd name="connsiteX15" fmla="*/ 61341 w 303876"/>
              <a:gd name="connsiteY15" fmla="*/ 571500 h 655320"/>
              <a:gd name="connsiteX16" fmla="*/ 125806 w 303876"/>
              <a:gd name="connsiteY16" fmla="*/ 588493 h 655320"/>
              <a:gd name="connsiteX17" fmla="*/ 125806 w 303876"/>
              <a:gd name="connsiteY17" fmla="*/ 655320 h 655320"/>
              <a:gd name="connsiteX18" fmla="*/ 171526 w 303876"/>
              <a:gd name="connsiteY18" fmla="*/ 655320 h 655320"/>
              <a:gd name="connsiteX19" fmla="*/ 171526 w 303876"/>
              <a:gd name="connsiteY19" fmla="*/ 586740 h 655320"/>
              <a:gd name="connsiteX20" fmla="*/ 292837 w 303876"/>
              <a:gd name="connsiteY20" fmla="*/ 495300 h 655320"/>
              <a:gd name="connsiteX21" fmla="*/ 262433 w 303876"/>
              <a:gd name="connsiteY21" fmla="*/ 342900 h 655320"/>
              <a:gd name="connsiteX22" fmla="*/ 87706 w 303876"/>
              <a:gd name="connsiteY22" fmla="*/ 264643 h 655320"/>
              <a:gd name="connsiteX23" fmla="*/ 100432 w 303876"/>
              <a:gd name="connsiteY23" fmla="*/ 132512 h 655320"/>
              <a:gd name="connsiteX24" fmla="*/ 125806 w 303876"/>
              <a:gd name="connsiteY24" fmla="*/ 120853 h 655320"/>
              <a:gd name="connsiteX25" fmla="*/ 125806 w 303876"/>
              <a:gd name="connsiteY25" fmla="*/ 286131 h 655320"/>
              <a:gd name="connsiteX26" fmla="*/ 87706 w 303876"/>
              <a:gd name="connsiteY26" fmla="*/ 264643 h 655320"/>
              <a:gd name="connsiteX27" fmla="*/ 225552 w 303876"/>
              <a:gd name="connsiteY27" fmla="*/ 507111 h 655320"/>
              <a:gd name="connsiteX28" fmla="*/ 171526 w 303876"/>
              <a:gd name="connsiteY28" fmla="*/ 535686 h 655320"/>
              <a:gd name="connsiteX29" fmla="*/ 171526 w 303876"/>
              <a:gd name="connsiteY29" fmla="*/ 353644 h 655320"/>
              <a:gd name="connsiteX30" fmla="*/ 249403 w 303876"/>
              <a:gd name="connsiteY30" fmla="*/ 409804 h 655320"/>
              <a:gd name="connsiteX31" fmla="*/ 225552 w 303876"/>
              <a:gd name="connsiteY31" fmla="*/ 507111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3876" h="655320">
                <a:moveTo>
                  <a:pt x="262433" y="342900"/>
                </a:moveTo>
                <a:cubicBezTo>
                  <a:pt x="236677" y="320954"/>
                  <a:pt x="203225" y="310667"/>
                  <a:pt x="171526" y="300761"/>
                </a:cubicBezTo>
                <a:lnTo>
                  <a:pt x="171526" y="116510"/>
                </a:lnTo>
                <a:cubicBezTo>
                  <a:pt x="202303" y="119434"/>
                  <a:pt x="231065" y="133114"/>
                  <a:pt x="252755" y="155143"/>
                </a:cubicBezTo>
                <a:lnTo>
                  <a:pt x="289331" y="120091"/>
                </a:lnTo>
                <a:cubicBezTo>
                  <a:pt x="258030" y="88250"/>
                  <a:pt x="216086" y="69068"/>
                  <a:pt x="171526" y="66218"/>
                </a:cubicBezTo>
                <a:lnTo>
                  <a:pt x="171526" y="0"/>
                </a:lnTo>
                <a:lnTo>
                  <a:pt x="125806" y="0"/>
                </a:lnTo>
                <a:lnTo>
                  <a:pt x="125806" y="69113"/>
                </a:lnTo>
                <a:cubicBezTo>
                  <a:pt x="110150" y="72161"/>
                  <a:pt x="95045" y="77556"/>
                  <a:pt x="81001" y="85115"/>
                </a:cubicBezTo>
                <a:cubicBezTo>
                  <a:pt x="23241" y="116586"/>
                  <a:pt x="-6248" y="190500"/>
                  <a:pt x="17450" y="252755"/>
                </a:cubicBezTo>
                <a:cubicBezTo>
                  <a:pt x="35814" y="300761"/>
                  <a:pt x="80086" y="322174"/>
                  <a:pt x="125806" y="338252"/>
                </a:cubicBezTo>
                <a:lnTo>
                  <a:pt x="125806" y="537743"/>
                </a:lnTo>
                <a:cubicBezTo>
                  <a:pt x="90373" y="533400"/>
                  <a:pt x="60960" y="513055"/>
                  <a:pt x="36576" y="487680"/>
                </a:cubicBezTo>
                <a:lnTo>
                  <a:pt x="0" y="522656"/>
                </a:lnTo>
                <a:cubicBezTo>
                  <a:pt x="17416" y="542418"/>
                  <a:pt x="38181" y="558953"/>
                  <a:pt x="61341" y="571500"/>
                </a:cubicBezTo>
                <a:cubicBezTo>
                  <a:pt x="81584" y="581129"/>
                  <a:pt x="103447" y="586892"/>
                  <a:pt x="125806" y="588493"/>
                </a:cubicBezTo>
                <a:lnTo>
                  <a:pt x="125806" y="655320"/>
                </a:lnTo>
                <a:lnTo>
                  <a:pt x="171526" y="655320"/>
                </a:lnTo>
                <a:lnTo>
                  <a:pt x="171526" y="586740"/>
                </a:lnTo>
                <a:cubicBezTo>
                  <a:pt x="223952" y="577977"/>
                  <a:pt x="272110" y="545744"/>
                  <a:pt x="292837" y="495300"/>
                </a:cubicBezTo>
                <a:cubicBezTo>
                  <a:pt x="313563" y="444856"/>
                  <a:pt x="306019" y="380162"/>
                  <a:pt x="262433" y="342900"/>
                </a:cubicBezTo>
                <a:close/>
                <a:moveTo>
                  <a:pt x="87706" y="264643"/>
                </a:moveTo>
                <a:cubicBezTo>
                  <a:pt x="45796" y="229286"/>
                  <a:pt x="56007" y="160858"/>
                  <a:pt x="100432" y="132512"/>
                </a:cubicBezTo>
                <a:cubicBezTo>
                  <a:pt x="108305" y="127462"/>
                  <a:pt x="116846" y="123538"/>
                  <a:pt x="125806" y="120853"/>
                </a:cubicBezTo>
                <a:lnTo>
                  <a:pt x="125806" y="286131"/>
                </a:lnTo>
                <a:cubicBezTo>
                  <a:pt x="112010" y="281113"/>
                  <a:pt x="99138" y="273853"/>
                  <a:pt x="87706" y="264643"/>
                </a:cubicBezTo>
                <a:close/>
                <a:moveTo>
                  <a:pt x="225552" y="507111"/>
                </a:moveTo>
                <a:cubicBezTo>
                  <a:pt x="210679" y="521651"/>
                  <a:pt x="191915" y="531575"/>
                  <a:pt x="171526" y="535686"/>
                </a:cubicBezTo>
                <a:lnTo>
                  <a:pt x="171526" y="353644"/>
                </a:lnTo>
                <a:cubicBezTo>
                  <a:pt x="202006" y="364084"/>
                  <a:pt x="236982" y="377342"/>
                  <a:pt x="249403" y="409804"/>
                </a:cubicBezTo>
                <a:cubicBezTo>
                  <a:pt x="261823" y="442265"/>
                  <a:pt x="249326" y="482879"/>
                  <a:pt x="225552" y="5071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18" descr="Head with gears">
            <a:extLst>
              <a:ext uri="{FF2B5EF4-FFF2-40B4-BE49-F238E27FC236}">
                <a16:creationId xmlns:a16="http://schemas.microsoft.com/office/drawing/2014/main" id="{5BD8E910-5A32-40DB-BF4A-528B58F6FFFB}"/>
              </a:ext>
            </a:extLst>
          </p:cNvPr>
          <p:cNvGrpSpPr/>
          <p:nvPr/>
        </p:nvGrpSpPr>
        <p:grpSpPr>
          <a:xfrm>
            <a:off x="7344610" y="1614672"/>
            <a:ext cx="541705" cy="541705"/>
            <a:chOff x="7344610" y="1614672"/>
            <a:chExt cx="541705" cy="54170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02C5A6D-A821-413F-870E-E9F8CDAA80AD}"/>
                </a:ext>
              </a:extLst>
            </p:cNvPr>
            <p:cNvSpPr/>
            <p:nvPr/>
          </p:nvSpPr>
          <p:spPr>
            <a:xfrm>
              <a:off x="7586684" y="1725834"/>
              <a:ext cx="47399" cy="47399"/>
            </a:xfrm>
            <a:custGeom>
              <a:avLst/>
              <a:gdLst>
                <a:gd name="connsiteX0" fmla="*/ 23700 w 47399"/>
                <a:gd name="connsiteY0" fmla="*/ 0 h 47399"/>
                <a:gd name="connsiteX1" fmla="*/ 0 w 47399"/>
                <a:gd name="connsiteY1" fmla="*/ 23700 h 47399"/>
                <a:gd name="connsiteX2" fmla="*/ 23700 w 47399"/>
                <a:gd name="connsiteY2" fmla="*/ 47399 h 47399"/>
                <a:gd name="connsiteX3" fmla="*/ 47399 w 47399"/>
                <a:gd name="connsiteY3" fmla="*/ 23700 h 47399"/>
                <a:gd name="connsiteX4" fmla="*/ 23700 w 47399"/>
                <a:gd name="connsiteY4" fmla="*/ 0 h 4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99" h="47399">
                  <a:moveTo>
                    <a:pt x="23700" y="0"/>
                  </a:moveTo>
                  <a:cubicBezTo>
                    <a:pt x="10721" y="0"/>
                    <a:pt x="0" y="10721"/>
                    <a:pt x="0" y="23700"/>
                  </a:cubicBezTo>
                  <a:cubicBezTo>
                    <a:pt x="0" y="36678"/>
                    <a:pt x="10721" y="47399"/>
                    <a:pt x="23700" y="47399"/>
                  </a:cubicBezTo>
                  <a:cubicBezTo>
                    <a:pt x="36678" y="47399"/>
                    <a:pt x="47399" y="36678"/>
                    <a:pt x="47399" y="23700"/>
                  </a:cubicBezTo>
                  <a:cubicBezTo>
                    <a:pt x="47399" y="10721"/>
                    <a:pt x="36678" y="0"/>
                    <a:pt x="2370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D3A7553-52F5-40F9-87C1-8737F9C8A0AE}"/>
                </a:ext>
              </a:extLst>
            </p:cNvPr>
            <p:cNvSpPr/>
            <p:nvPr/>
          </p:nvSpPr>
          <p:spPr>
            <a:xfrm>
              <a:off x="7515585" y="1840382"/>
              <a:ext cx="47399" cy="47399"/>
            </a:xfrm>
            <a:custGeom>
              <a:avLst/>
              <a:gdLst>
                <a:gd name="connsiteX0" fmla="*/ 47399 w 47399"/>
                <a:gd name="connsiteY0" fmla="*/ 23700 h 47399"/>
                <a:gd name="connsiteX1" fmla="*/ 23700 w 47399"/>
                <a:gd name="connsiteY1" fmla="*/ 47399 h 47399"/>
                <a:gd name="connsiteX2" fmla="*/ 0 w 47399"/>
                <a:gd name="connsiteY2" fmla="*/ 23700 h 47399"/>
                <a:gd name="connsiteX3" fmla="*/ 23700 w 47399"/>
                <a:gd name="connsiteY3" fmla="*/ 0 h 47399"/>
                <a:gd name="connsiteX4" fmla="*/ 47399 w 47399"/>
                <a:gd name="connsiteY4" fmla="*/ 23700 h 4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99" h="47399">
                  <a:moveTo>
                    <a:pt x="47399" y="23700"/>
                  </a:moveTo>
                  <a:cubicBezTo>
                    <a:pt x="47399" y="36789"/>
                    <a:pt x="36789" y="47399"/>
                    <a:pt x="23700" y="47399"/>
                  </a:cubicBezTo>
                  <a:cubicBezTo>
                    <a:pt x="10611" y="47399"/>
                    <a:pt x="0" y="36789"/>
                    <a:pt x="0" y="23700"/>
                  </a:cubicBezTo>
                  <a:cubicBezTo>
                    <a:pt x="0" y="10611"/>
                    <a:pt x="10611" y="0"/>
                    <a:pt x="23700" y="0"/>
                  </a:cubicBezTo>
                  <a:cubicBezTo>
                    <a:pt x="36789" y="0"/>
                    <a:pt x="47399" y="10611"/>
                    <a:pt x="47399" y="237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6E8D42-6FC6-4AEB-A84D-0A08BEF27179}"/>
                </a:ext>
              </a:extLst>
            </p:cNvPr>
            <p:cNvSpPr/>
            <p:nvPr/>
          </p:nvSpPr>
          <p:spPr>
            <a:xfrm>
              <a:off x="7423495" y="1646271"/>
              <a:ext cx="383877" cy="455370"/>
            </a:xfrm>
            <a:custGeom>
              <a:avLst/>
              <a:gdLst>
                <a:gd name="connsiteX0" fmla="*/ 254038 w 383877"/>
                <a:gd name="connsiteY0" fmla="*/ 111162 h 455370"/>
                <a:gd name="connsiteX1" fmla="*/ 239931 w 383877"/>
                <a:gd name="connsiteY1" fmla="*/ 117934 h 455370"/>
                <a:gd name="connsiteX2" fmla="*/ 234288 w 383877"/>
                <a:gd name="connsiteY2" fmla="*/ 130348 h 455370"/>
                <a:gd name="connsiteX3" fmla="*/ 239366 w 383877"/>
                <a:gd name="connsiteY3" fmla="*/ 145019 h 455370"/>
                <a:gd name="connsiteX4" fmla="*/ 228081 w 383877"/>
                <a:gd name="connsiteY4" fmla="*/ 156304 h 455370"/>
                <a:gd name="connsiteX5" fmla="*/ 213410 w 383877"/>
                <a:gd name="connsiteY5" fmla="*/ 151226 h 455370"/>
                <a:gd name="connsiteX6" fmla="*/ 200996 w 383877"/>
                <a:gd name="connsiteY6" fmla="*/ 156304 h 455370"/>
                <a:gd name="connsiteX7" fmla="*/ 194224 w 383877"/>
                <a:gd name="connsiteY7" fmla="*/ 169847 h 455370"/>
                <a:gd name="connsiteX8" fmla="*/ 178425 w 383877"/>
                <a:gd name="connsiteY8" fmla="*/ 169847 h 455370"/>
                <a:gd name="connsiteX9" fmla="*/ 171653 w 383877"/>
                <a:gd name="connsiteY9" fmla="*/ 155740 h 455370"/>
                <a:gd name="connsiteX10" fmla="*/ 159239 w 383877"/>
                <a:gd name="connsiteY10" fmla="*/ 150662 h 455370"/>
                <a:gd name="connsiteX11" fmla="*/ 144568 w 383877"/>
                <a:gd name="connsiteY11" fmla="*/ 155740 h 455370"/>
                <a:gd name="connsiteX12" fmla="*/ 133282 w 383877"/>
                <a:gd name="connsiteY12" fmla="*/ 144455 h 455370"/>
                <a:gd name="connsiteX13" fmla="*/ 138361 w 383877"/>
                <a:gd name="connsiteY13" fmla="*/ 129783 h 455370"/>
                <a:gd name="connsiteX14" fmla="*/ 133282 w 383877"/>
                <a:gd name="connsiteY14" fmla="*/ 117369 h 455370"/>
                <a:gd name="connsiteX15" fmla="*/ 119176 w 383877"/>
                <a:gd name="connsiteY15" fmla="*/ 110598 h 455370"/>
                <a:gd name="connsiteX16" fmla="*/ 119176 w 383877"/>
                <a:gd name="connsiteY16" fmla="*/ 94798 h 455370"/>
                <a:gd name="connsiteX17" fmla="*/ 133282 w 383877"/>
                <a:gd name="connsiteY17" fmla="*/ 88027 h 455370"/>
                <a:gd name="connsiteX18" fmla="*/ 138361 w 383877"/>
                <a:gd name="connsiteY18" fmla="*/ 75613 h 455370"/>
                <a:gd name="connsiteX19" fmla="*/ 133847 w 383877"/>
                <a:gd name="connsiteY19" fmla="*/ 60942 h 455370"/>
                <a:gd name="connsiteX20" fmla="*/ 145132 w 383877"/>
                <a:gd name="connsiteY20" fmla="*/ 49656 h 455370"/>
                <a:gd name="connsiteX21" fmla="*/ 159803 w 383877"/>
                <a:gd name="connsiteY21" fmla="*/ 54735 h 455370"/>
                <a:gd name="connsiteX22" fmla="*/ 172217 w 383877"/>
                <a:gd name="connsiteY22" fmla="*/ 49656 h 455370"/>
                <a:gd name="connsiteX23" fmla="*/ 178989 w 383877"/>
                <a:gd name="connsiteY23" fmla="*/ 35549 h 455370"/>
                <a:gd name="connsiteX24" fmla="*/ 194789 w 383877"/>
                <a:gd name="connsiteY24" fmla="*/ 35549 h 455370"/>
                <a:gd name="connsiteX25" fmla="*/ 201560 w 383877"/>
                <a:gd name="connsiteY25" fmla="*/ 49092 h 455370"/>
                <a:gd name="connsiteX26" fmla="*/ 213974 w 383877"/>
                <a:gd name="connsiteY26" fmla="*/ 54171 h 455370"/>
                <a:gd name="connsiteX27" fmla="*/ 228645 w 383877"/>
                <a:gd name="connsiteY27" fmla="*/ 49092 h 455370"/>
                <a:gd name="connsiteX28" fmla="*/ 239931 w 383877"/>
                <a:gd name="connsiteY28" fmla="*/ 60378 h 455370"/>
                <a:gd name="connsiteX29" fmla="*/ 234852 w 383877"/>
                <a:gd name="connsiteY29" fmla="*/ 75049 h 455370"/>
                <a:gd name="connsiteX30" fmla="*/ 239931 w 383877"/>
                <a:gd name="connsiteY30" fmla="*/ 87463 h 455370"/>
                <a:gd name="connsiteX31" fmla="*/ 254038 w 383877"/>
                <a:gd name="connsiteY31" fmla="*/ 94234 h 455370"/>
                <a:gd name="connsiteX32" fmla="*/ 254038 w 383877"/>
                <a:gd name="connsiteY32" fmla="*/ 111162 h 455370"/>
                <a:gd name="connsiteX33" fmla="*/ 182939 w 383877"/>
                <a:gd name="connsiteY33" fmla="*/ 225710 h 455370"/>
                <a:gd name="connsiteX34" fmla="*/ 168832 w 383877"/>
                <a:gd name="connsiteY34" fmla="*/ 232482 h 455370"/>
                <a:gd name="connsiteX35" fmla="*/ 163753 w 383877"/>
                <a:gd name="connsiteY35" fmla="*/ 244896 h 455370"/>
                <a:gd name="connsiteX36" fmla="*/ 168268 w 383877"/>
                <a:gd name="connsiteY36" fmla="*/ 259567 h 455370"/>
                <a:gd name="connsiteX37" fmla="*/ 156982 w 383877"/>
                <a:gd name="connsiteY37" fmla="*/ 270853 h 455370"/>
                <a:gd name="connsiteX38" fmla="*/ 142311 w 383877"/>
                <a:gd name="connsiteY38" fmla="*/ 265774 h 455370"/>
                <a:gd name="connsiteX39" fmla="*/ 129897 w 383877"/>
                <a:gd name="connsiteY39" fmla="*/ 270853 h 455370"/>
                <a:gd name="connsiteX40" fmla="*/ 123690 w 383877"/>
                <a:gd name="connsiteY40" fmla="*/ 284395 h 455370"/>
                <a:gd name="connsiteX41" fmla="*/ 107890 w 383877"/>
                <a:gd name="connsiteY41" fmla="*/ 284395 h 455370"/>
                <a:gd name="connsiteX42" fmla="*/ 101119 w 383877"/>
                <a:gd name="connsiteY42" fmla="*/ 270288 h 455370"/>
                <a:gd name="connsiteX43" fmla="*/ 88705 w 383877"/>
                <a:gd name="connsiteY43" fmla="*/ 265210 h 455370"/>
                <a:gd name="connsiteX44" fmla="*/ 74033 w 383877"/>
                <a:gd name="connsiteY44" fmla="*/ 269724 h 455370"/>
                <a:gd name="connsiteX45" fmla="*/ 62748 w 383877"/>
                <a:gd name="connsiteY45" fmla="*/ 258438 h 455370"/>
                <a:gd name="connsiteX46" fmla="*/ 67826 w 383877"/>
                <a:gd name="connsiteY46" fmla="*/ 243767 h 455370"/>
                <a:gd name="connsiteX47" fmla="*/ 62748 w 383877"/>
                <a:gd name="connsiteY47" fmla="*/ 231353 h 455370"/>
                <a:gd name="connsiteX48" fmla="*/ 48641 w 383877"/>
                <a:gd name="connsiteY48" fmla="*/ 224582 h 455370"/>
                <a:gd name="connsiteX49" fmla="*/ 48641 w 383877"/>
                <a:gd name="connsiteY49" fmla="*/ 208782 h 455370"/>
                <a:gd name="connsiteX50" fmla="*/ 62748 w 383877"/>
                <a:gd name="connsiteY50" fmla="*/ 202011 h 455370"/>
                <a:gd name="connsiteX51" fmla="*/ 67826 w 383877"/>
                <a:gd name="connsiteY51" fmla="*/ 189597 h 455370"/>
                <a:gd name="connsiteX52" fmla="*/ 62748 w 383877"/>
                <a:gd name="connsiteY52" fmla="*/ 174926 h 455370"/>
                <a:gd name="connsiteX53" fmla="*/ 74033 w 383877"/>
                <a:gd name="connsiteY53" fmla="*/ 163640 h 455370"/>
                <a:gd name="connsiteX54" fmla="*/ 88705 w 383877"/>
                <a:gd name="connsiteY54" fmla="*/ 168719 h 455370"/>
                <a:gd name="connsiteX55" fmla="*/ 101119 w 383877"/>
                <a:gd name="connsiteY55" fmla="*/ 163640 h 455370"/>
                <a:gd name="connsiteX56" fmla="*/ 107890 w 383877"/>
                <a:gd name="connsiteY56" fmla="*/ 149533 h 455370"/>
                <a:gd name="connsiteX57" fmla="*/ 124254 w 383877"/>
                <a:gd name="connsiteY57" fmla="*/ 149533 h 455370"/>
                <a:gd name="connsiteX58" fmla="*/ 131025 w 383877"/>
                <a:gd name="connsiteY58" fmla="*/ 163640 h 455370"/>
                <a:gd name="connsiteX59" fmla="*/ 143439 w 383877"/>
                <a:gd name="connsiteY59" fmla="*/ 168719 h 455370"/>
                <a:gd name="connsiteX60" fmla="*/ 158111 w 383877"/>
                <a:gd name="connsiteY60" fmla="*/ 163640 h 455370"/>
                <a:gd name="connsiteX61" fmla="*/ 169396 w 383877"/>
                <a:gd name="connsiteY61" fmla="*/ 174926 h 455370"/>
                <a:gd name="connsiteX62" fmla="*/ 164318 w 383877"/>
                <a:gd name="connsiteY62" fmla="*/ 189597 h 455370"/>
                <a:gd name="connsiteX63" fmla="*/ 169396 w 383877"/>
                <a:gd name="connsiteY63" fmla="*/ 202011 h 455370"/>
                <a:gd name="connsiteX64" fmla="*/ 183503 w 383877"/>
                <a:gd name="connsiteY64" fmla="*/ 208782 h 455370"/>
                <a:gd name="connsiteX65" fmla="*/ 182939 w 383877"/>
                <a:gd name="connsiteY65" fmla="*/ 225710 h 455370"/>
                <a:gd name="connsiteX66" fmla="*/ 182939 w 383877"/>
                <a:gd name="connsiteY66" fmla="*/ 225710 h 455370"/>
                <a:gd name="connsiteX67" fmla="*/ 378178 w 383877"/>
                <a:gd name="connsiteY67" fmla="*/ 246589 h 455370"/>
                <a:gd name="connsiteX68" fmla="*/ 339243 w 383877"/>
                <a:gd name="connsiteY68" fmla="*/ 178876 h 455370"/>
                <a:gd name="connsiteX69" fmla="*/ 339243 w 383877"/>
                <a:gd name="connsiteY69" fmla="*/ 176054 h 455370"/>
                <a:gd name="connsiteX70" fmla="*/ 256295 w 383877"/>
                <a:gd name="connsiteY70" fmla="*/ 23700 h 455370"/>
                <a:gd name="connsiteX71" fmla="*/ 83062 w 383877"/>
                <a:gd name="connsiteY71" fmla="*/ 23700 h 455370"/>
                <a:gd name="connsiteX72" fmla="*/ 113 w 383877"/>
                <a:gd name="connsiteY72" fmla="*/ 176054 h 455370"/>
                <a:gd name="connsiteX73" fmla="*/ 66698 w 383877"/>
                <a:gd name="connsiteY73" fmla="*/ 312609 h 455370"/>
                <a:gd name="connsiteX74" fmla="*/ 66698 w 383877"/>
                <a:gd name="connsiteY74" fmla="*/ 455371 h 455370"/>
                <a:gd name="connsiteX75" fmla="*/ 245009 w 383877"/>
                <a:gd name="connsiteY75" fmla="*/ 455371 h 455370"/>
                <a:gd name="connsiteX76" fmla="*/ 245009 w 383877"/>
                <a:gd name="connsiteY76" fmla="*/ 387658 h 455370"/>
                <a:gd name="connsiteX77" fmla="*/ 272659 w 383877"/>
                <a:gd name="connsiteY77" fmla="*/ 387658 h 455370"/>
                <a:gd name="connsiteX78" fmla="*/ 320058 w 383877"/>
                <a:gd name="connsiteY78" fmla="*/ 367908 h 455370"/>
                <a:gd name="connsiteX79" fmla="*/ 339243 w 383877"/>
                <a:gd name="connsiteY79" fmla="*/ 319945 h 455370"/>
                <a:gd name="connsiteX80" fmla="*/ 339243 w 383877"/>
                <a:gd name="connsiteY80" fmla="*/ 286088 h 455370"/>
                <a:gd name="connsiteX81" fmla="*/ 364071 w 383877"/>
                <a:gd name="connsiteY81" fmla="*/ 286088 h 455370"/>
                <a:gd name="connsiteX82" fmla="*/ 378178 w 383877"/>
                <a:gd name="connsiteY82" fmla="*/ 246589 h 45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83877" h="455370">
                  <a:moveTo>
                    <a:pt x="254038" y="111162"/>
                  </a:moveTo>
                  <a:lnTo>
                    <a:pt x="239931" y="117934"/>
                  </a:lnTo>
                  <a:cubicBezTo>
                    <a:pt x="238802" y="122448"/>
                    <a:pt x="236545" y="126398"/>
                    <a:pt x="234288" y="130348"/>
                  </a:cubicBezTo>
                  <a:lnTo>
                    <a:pt x="239366" y="145019"/>
                  </a:lnTo>
                  <a:lnTo>
                    <a:pt x="228081" y="156304"/>
                  </a:lnTo>
                  <a:lnTo>
                    <a:pt x="213410" y="151226"/>
                  </a:lnTo>
                  <a:cubicBezTo>
                    <a:pt x="209460" y="153483"/>
                    <a:pt x="205510" y="155176"/>
                    <a:pt x="200996" y="156304"/>
                  </a:cubicBezTo>
                  <a:lnTo>
                    <a:pt x="194224" y="169847"/>
                  </a:lnTo>
                  <a:lnTo>
                    <a:pt x="178425" y="169847"/>
                  </a:lnTo>
                  <a:lnTo>
                    <a:pt x="171653" y="155740"/>
                  </a:lnTo>
                  <a:cubicBezTo>
                    <a:pt x="167139" y="154612"/>
                    <a:pt x="163189" y="152919"/>
                    <a:pt x="159239" y="150662"/>
                  </a:cubicBezTo>
                  <a:lnTo>
                    <a:pt x="144568" y="155740"/>
                  </a:lnTo>
                  <a:lnTo>
                    <a:pt x="133282" y="144455"/>
                  </a:lnTo>
                  <a:lnTo>
                    <a:pt x="138361" y="129783"/>
                  </a:lnTo>
                  <a:cubicBezTo>
                    <a:pt x="136104" y="125834"/>
                    <a:pt x="134411" y="121884"/>
                    <a:pt x="133282" y="117369"/>
                  </a:cubicBezTo>
                  <a:lnTo>
                    <a:pt x="119176" y="110598"/>
                  </a:lnTo>
                  <a:lnTo>
                    <a:pt x="119176" y="94798"/>
                  </a:lnTo>
                  <a:lnTo>
                    <a:pt x="133282" y="88027"/>
                  </a:lnTo>
                  <a:cubicBezTo>
                    <a:pt x="134411" y="83513"/>
                    <a:pt x="136104" y="79563"/>
                    <a:pt x="138361" y="75613"/>
                  </a:cubicBezTo>
                  <a:lnTo>
                    <a:pt x="133847" y="60942"/>
                  </a:lnTo>
                  <a:lnTo>
                    <a:pt x="145132" y="49656"/>
                  </a:lnTo>
                  <a:lnTo>
                    <a:pt x="159803" y="54735"/>
                  </a:lnTo>
                  <a:cubicBezTo>
                    <a:pt x="163753" y="52478"/>
                    <a:pt x="167703" y="50785"/>
                    <a:pt x="172217" y="49656"/>
                  </a:cubicBezTo>
                  <a:lnTo>
                    <a:pt x="178989" y="35549"/>
                  </a:lnTo>
                  <a:lnTo>
                    <a:pt x="194789" y="35549"/>
                  </a:lnTo>
                  <a:lnTo>
                    <a:pt x="201560" y="49092"/>
                  </a:lnTo>
                  <a:cubicBezTo>
                    <a:pt x="206074" y="50221"/>
                    <a:pt x="210024" y="51913"/>
                    <a:pt x="213974" y="54171"/>
                  </a:cubicBezTo>
                  <a:lnTo>
                    <a:pt x="228645" y="49092"/>
                  </a:lnTo>
                  <a:lnTo>
                    <a:pt x="239931" y="60378"/>
                  </a:lnTo>
                  <a:lnTo>
                    <a:pt x="234852" y="75049"/>
                  </a:lnTo>
                  <a:cubicBezTo>
                    <a:pt x="237109" y="78999"/>
                    <a:pt x="238802" y="82949"/>
                    <a:pt x="239931" y="87463"/>
                  </a:cubicBezTo>
                  <a:lnTo>
                    <a:pt x="254038" y="94234"/>
                  </a:lnTo>
                  <a:lnTo>
                    <a:pt x="254038" y="111162"/>
                  </a:lnTo>
                  <a:close/>
                  <a:moveTo>
                    <a:pt x="182939" y="225710"/>
                  </a:moveTo>
                  <a:lnTo>
                    <a:pt x="168832" y="232482"/>
                  </a:lnTo>
                  <a:cubicBezTo>
                    <a:pt x="167703" y="236996"/>
                    <a:pt x="166010" y="240946"/>
                    <a:pt x="163753" y="244896"/>
                  </a:cubicBezTo>
                  <a:lnTo>
                    <a:pt x="168268" y="259567"/>
                  </a:lnTo>
                  <a:lnTo>
                    <a:pt x="156982" y="270853"/>
                  </a:lnTo>
                  <a:lnTo>
                    <a:pt x="142311" y="265774"/>
                  </a:lnTo>
                  <a:cubicBezTo>
                    <a:pt x="138361" y="268031"/>
                    <a:pt x="134411" y="269724"/>
                    <a:pt x="129897" y="270853"/>
                  </a:cubicBezTo>
                  <a:lnTo>
                    <a:pt x="123690" y="284395"/>
                  </a:lnTo>
                  <a:lnTo>
                    <a:pt x="107890" y="284395"/>
                  </a:lnTo>
                  <a:lnTo>
                    <a:pt x="101119" y="270288"/>
                  </a:lnTo>
                  <a:cubicBezTo>
                    <a:pt x="96605" y="269160"/>
                    <a:pt x="92655" y="267467"/>
                    <a:pt x="88705" y="265210"/>
                  </a:cubicBezTo>
                  <a:lnTo>
                    <a:pt x="74033" y="269724"/>
                  </a:lnTo>
                  <a:lnTo>
                    <a:pt x="62748" y="258438"/>
                  </a:lnTo>
                  <a:lnTo>
                    <a:pt x="67826" y="243767"/>
                  </a:lnTo>
                  <a:cubicBezTo>
                    <a:pt x="65569" y="239817"/>
                    <a:pt x="63876" y="235867"/>
                    <a:pt x="62748" y="231353"/>
                  </a:cubicBezTo>
                  <a:lnTo>
                    <a:pt x="48641" y="224582"/>
                  </a:lnTo>
                  <a:lnTo>
                    <a:pt x="48641" y="208782"/>
                  </a:lnTo>
                  <a:lnTo>
                    <a:pt x="62748" y="202011"/>
                  </a:lnTo>
                  <a:cubicBezTo>
                    <a:pt x="63876" y="197497"/>
                    <a:pt x="65569" y="193547"/>
                    <a:pt x="67826" y="189597"/>
                  </a:cubicBezTo>
                  <a:lnTo>
                    <a:pt x="62748" y="174926"/>
                  </a:lnTo>
                  <a:lnTo>
                    <a:pt x="74033" y="163640"/>
                  </a:lnTo>
                  <a:lnTo>
                    <a:pt x="88705" y="168719"/>
                  </a:lnTo>
                  <a:cubicBezTo>
                    <a:pt x="92655" y="166461"/>
                    <a:pt x="96605" y="164769"/>
                    <a:pt x="101119" y="163640"/>
                  </a:cubicBezTo>
                  <a:lnTo>
                    <a:pt x="107890" y="149533"/>
                  </a:lnTo>
                  <a:lnTo>
                    <a:pt x="124254" y="149533"/>
                  </a:lnTo>
                  <a:lnTo>
                    <a:pt x="131025" y="163640"/>
                  </a:lnTo>
                  <a:cubicBezTo>
                    <a:pt x="135540" y="164769"/>
                    <a:pt x="139489" y="166461"/>
                    <a:pt x="143439" y="168719"/>
                  </a:cubicBezTo>
                  <a:lnTo>
                    <a:pt x="158111" y="163640"/>
                  </a:lnTo>
                  <a:lnTo>
                    <a:pt x="169396" y="174926"/>
                  </a:lnTo>
                  <a:lnTo>
                    <a:pt x="164318" y="189597"/>
                  </a:lnTo>
                  <a:cubicBezTo>
                    <a:pt x="166575" y="193547"/>
                    <a:pt x="168268" y="197497"/>
                    <a:pt x="169396" y="202011"/>
                  </a:cubicBezTo>
                  <a:lnTo>
                    <a:pt x="183503" y="208782"/>
                  </a:lnTo>
                  <a:lnTo>
                    <a:pt x="182939" y="225710"/>
                  </a:lnTo>
                  <a:lnTo>
                    <a:pt x="182939" y="225710"/>
                  </a:lnTo>
                  <a:close/>
                  <a:moveTo>
                    <a:pt x="378178" y="246589"/>
                  </a:moveTo>
                  <a:lnTo>
                    <a:pt x="339243" y="178876"/>
                  </a:lnTo>
                  <a:lnTo>
                    <a:pt x="339243" y="176054"/>
                  </a:lnTo>
                  <a:cubicBezTo>
                    <a:pt x="341500" y="113984"/>
                    <a:pt x="309901" y="55863"/>
                    <a:pt x="256295" y="23700"/>
                  </a:cubicBezTo>
                  <a:cubicBezTo>
                    <a:pt x="202688" y="-7900"/>
                    <a:pt x="136668" y="-7900"/>
                    <a:pt x="83062" y="23700"/>
                  </a:cubicBezTo>
                  <a:cubicBezTo>
                    <a:pt x="29456" y="55299"/>
                    <a:pt x="-2144" y="113984"/>
                    <a:pt x="113" y="176054"/>
                  </a:cubicBezTo>
                  <a:cubicBezTo>
                    <a:pt x="113" y="229660"/>
                    <a:pt x="24377" y="279881"/>
                    <a:pt x="66698" y="312609"/>
                  </a:cubicBezTo>
                  <a:lnTo>
                    <a:pt x="66698" y="455371"/>
                  </a:lnTo>
                  <a:lnTo>
                    <a:pt x="245009" y="455371"/>
                  </a:lnTo>
                  <a:lnTo>
                    <a:pt x="245009" y="387658"/>
                  </a:lnTo>
                  <a:lnTo>
                    <a:pt x="272659" y="387658"/>
                  </a:lnTo>
                  <a:cubicBezTo>
                    <a:pt x="290715" y="387658"/>
                    <a:pt x="307644" y="380322"/>
                    <a:pt x="320058" y="367908"/>
                  </a:cubicBezTo>
                  <a:cubicBezTo>
                    <a:pt x="332472" y="354930"/>
                    <a:pt x="339243" y="338001"/>
                    <a:pt x="339243" y="319945"/>
                  </a:cubicBezTo>
                  <a:lnTo>
                    <a:pt x="339243" y="286088"/>
                  </a:lnTo>
                  <a:lnTo>
                    <a:pt x="364071" y="286088"/>
                  </a:lnTo>
                  <a:cubicBezTo>
                    <a:pt x="378743" y="284395"/>
                    <a:pt x="391721" y="267467"/>
                    <a:pt x="378178" y="24658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16" descr="Bullseye">
            <a:extLst>
              <a:ext uri="{FF2B5EF4-FFF2-40B4-BE49-F238E27FC236}">
                <a16:creationId xmlns:a16="http://schemas.microsoft.com/office/drawing/2014/main" id="{83148A77-E0A2-4359-899A-C62DB22F123A}"/>
              </a:ext>
            </a:extLst>
          </p:cNvPr>
          <p:cNvGrpSpPr/>
          <p:nvPr/>
        </p:nvGrpSpPr>
        <p:grpSpPr>
          <a:xfrm>
            <a:off x="8485458" y="4004375"/>
            <a:ext cx="541705" cy="541705"/>
            <a:chOff x="8485458" y="4004375"/>
            <a:chExt cx="541705" cy="54170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466A431-55E6-42DE-8232-595105CD008F}"/>
                </a:ext>
              </a:extLst>
            </p:cNvPr>
            <p:cNvSpPr/>
            <p:nvPr/>
          </p:nvSpPr>
          <p:spPr>
            <a:xfrm>
              <a:off x="8690854" y="4052338"/>
              <a:ext cx="288345" cy="287780"/>
            </a:xfrm>
            <a:custGeom>
              <a:avLst/>
              <a:gdLst>
                <a:gd name="connsiteX0" fmla="*/ 237560 w 288345"/>
                <a:gd name="connsiteY0" fmla="*/ 50785 h 287780"/>
                <a:gd name="connsiteX1" fmla="*/ 231917 w 288345"/>
                <a:gd name="connsiteY1" fmla="*/ 0 h 287780"/>
                <a:gd name="connsiteX2" fmla="*/ 169847 w 288345"/>
                <a:gd name="connsiteY2" fmla="*/ 62070 h 287780"/>
                <a:gd name="connsiteX3" fmla="*/ 173233 w 288345"/>
                <a:gd name="connsiteY3" fmla="*/ 91413 h 287780"/>
                <a:gd name="connsiteX4" fmla="*/ 82949 w 288345"/>
                <a:gd name="connsiteY4" fmla="*/ 181697 h 287780"/>
                <a:gd name="connsiteX5" fmla="*/ 56428 w 288345"/>
                <a:gd name="connsiteY5" fmla="*/ 174926 h 287780"/>
                <a:gd name="connsiteX6" fmla="*/ 0 w 288345"/>
                <a:gd name="connsiteY6" fmla="*/ 231353 h 287780"/>
                <a:gd name="connsiteX7" fmla="*/ 56428 w 288345"/>
                <a:gd name="connsiteY7" fmla="*/ 287781 h 287780"/>
                <a:gd name="connsiteX8" fmla="*/ 112855 w 288345"/>
                <a:gd name="connsiteY8" fmla="*/ 231353 h 287780"/>
                <a:gd name="connsiteX9" fmla="*/ 106648 w 288345"/>
                <a:gd name="connsiteY9" fmla="*/ 205396 h 287780"/>
                <a:gd name="connsiteX10" fmla="*/ 196932 w 288345"/>
                <a:gd name="connsiteY10" fmla="*/ 115112 h 287780"/>
                <a:gd name="connsiteX11" fmla="*/ 226275 w 288345"/>
                <a:gd name="connsiteY11" fmla="*/ 118498 h 287780"/>
                <a:gd name="connsiteX12" fmla="*/ 288345 w 288345"/>
                <a:gd name="connsiteY12" fmla="*/ 56428 h 287780"/>
                <a:gd name="connsiteX13" fmla="*/ 237560 w 288345"/>
                <a:gd name="connsiteY13" fmla="*/ 50785 h 2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8345" h="287780">
                  <a:moveTo>
                    <a:pt x="237560" y="50785"/>
                  </a:moveTo>
                  <a:lnTo>
                    <a:pt x="231917" y="0"/>
                  </a:lnTo>
                  <a:lnTo>
                    <a:pt x="169847" y="62070"/>
                  </a:lnTo>
                  <a:lnTo>
                    <a:pt x="173233" y="91413"/>
                  </a:lnTo>
                  <a:lnTo>
                    <a:pt x="82949" y="181697"/>
                  </a:lnTo>
                  <a:cubicBezTo>
                    <a:pt x="75049" y="177747"/>
                    <a:pt x="66020" y="174926"/>
                    <a:pt x="56428" y="174926"/>
                  </a:cubicBezTo>
                  <a:cubicBezTo>
                    <a:pt x="25392" y="174926"/>
                    <a:pt x="0" y="200318"/>
                    <a:pt x="0" y="231353"/>
                  </a:cubicBezTo>
                  <a:cubicBezTo>
                    <a:pt x="0" y="262388"/>
                    <a:pt x="25392" y="287781"/>
                    <a:pt x="56428" y="287781"/>
                  </a:cubicBezTo>
                  <a:cubicBezTo>
                    <a:pt x="87463" y="287781"/>
                    <a:pt x="112855" y="262388"/>
                    <a:pt x="112855" y="231353"/>
                  </a:cubicBezTo>
                  <a:cubicBezTo>
                    <a:pt x="112855" y="221760"/>
                    <a:pt x="110598" y="213296"/>
                    <a:pt x="106648" y="205396"/>
                  </a:cubicBezTo>
                  <a:lnTo>
                    <a:pt x="196932" y="115112"/>
                  </a:lnTo>
                  <a:lnTo>
                    <a:pt x="226275" y="118498"/>
                  </a:lnTo>
                  <a:lnTo>
                    <a:pt x="288345" y="56428"/>
                  </a:lnTo>
                  <a:lnTo>
                    <a:pt x="237560" y="50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9C6602-3910-48A1-84B8-8C7541F179E5}"/>
                </a:ext>
              </a:extLst>
            </p:cNvPr>
            <p:cNvSpPr/>
            <p:nvPr/>
          </p:nvSpPr>
          <p:spPr>
            <a:xfrm>
              <a:off x="8533421" y="4069266"/>
              <a:ext cx="428849" cy="428849"/>
            </a:xfrm>
            <a:custGeom>
              <a:avLst/>
              <a:gdLst>
                <a:gd name="connsiteX0" fmla="*/ 399507 w 428849"/>
                <a:gd name="connsiteY0" fmla="*/ 117369 h 428849"/>
                <a:gd name="connsiteX1" fmla="*/ 392172 w 428849"/>
                <a:gd name="connsiteY1" fmla="*/ 125269 h 428849"/>
                <a:gd name="connsiteX2" fmla="*/ 381451 w 428849"/>
                <a:gd name="connsiteY2" fmla="*/ 124141 h 428849"/>
                <a:gd name="connsiteX3" fmla="*/ 369601 w 428849"/>
                <a:gd name="connsiteY3" fmla="*/ 122448 h 428849"/>
                <a:gd name="connsiteX4" fmla="*/ 394993 w 428849"/>
                <a:gd name="connsiteY4" fmla="*/ 214425 h 428849"/>
                <a:gd name="connsiteX5" fmla="*/ 214425 w 428849"/>
                <a:gd name="connsiteY5" fmla="*/ 394993 h 428849"/>
                <a:gd name="connsiteX6" fmla="*/ 33857 w 428849"/>
                <a:gd name="connsiteY6" fmla="*/ 214425 h 428849"/>
                <a:gd name="connsiteX7" fmla="*/ 214425 w 428849"/>
                <a:gd name="connsiteY7" fmla="*/ 33857 h 428849"/>
                <a:gd name="connsiteX8" fmla="*/ 306402 w 428849"/>
                <a:gd name="connsiteY8" fmla="*/ 59249 h 428849"/>
                <a:gd name="connsiteX9" fmla="*/ 305273 w 428849"/>
                <a:gd name="connsiteY9" fmla="*/ 47963 h 428849"/>
                <a:gd name="connsiteX10" fmla="*/ 303581 w 428849"/>
                <a:gd name="connsiteY10" fmla="*/ 36678 h 428849"/>
                <a:gd name="connsiteX11" fmla="*/ 311480 w 428849"/>
                <a:gd name="connsiteY11" fmla="*/ 28778 h 428849"/>
                <a:gd name="connsiteX12" fmla="*/ 315430 w 428849"/>
                <a:gd name="connsiteY12" fmla="*/ 24828 h 428849"/>
                <a:gd name="connsiteX13" fmla="*/ 214425 w 428849"/>
                <a:gd name="connsiteY13" fmla="*/ 0 h 428849"/>
                <a:gd name="connsiteX14" fmla="*/ 0 w 428849"/>
                <a:gd name="connsiteY14" fmla="*/ 214425 h 428849"/>
                <a:gd name="connsiteX15" fmla="*/ 214425 w 428849"/>
                <a:gd name="connsiteY15" fmla="*/ 428850 h 428849"/>
                <a:gd name="connsiteX16" fmla="*/ 428850 w 428849"/>
                <a:gd name="connsiteY16" fmla="*/ 214425 h 428849"/>
                <a:gd name="connsiteX17" fmla="*/ 403457 w 428849"/>
                <a:gd name="connsiteY17" fmla="*/ 113984 h 428849"/>
                <a:gd name="connsiteX18" fmla="*/ 399507 w 428849"/>
                <a:gd name="connsiteY18" fmla="*/ 117369 h 42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8849" h="428849">
                  <a:moveTo>
                    <a:pt x="399507" y="117369"/>
                  </a:moveTo>
                  <a:lnTo>
                    <a:pt x="392172" y="125269"/>
                  </a:lnTo>
                  <a:lnTo>
                    <a:pt x="381451" y="124141"/>
                  </a:lnTo>
                  <a:lnTo>
                    <a:pt x="369601" y="122448"/>
                  </a:lnTo>
                  <a:cubicBezTo>
                    <a:pt x="385401" y="149533"/>
                    <a:pt x="394993" y="180568"/>
                    <a:pt x="394993" y="214425"/>
                  </a:cubicBezTo>
                  <a:cubicBezTo>
                    <a:pt x="394993" y="313737"/>
                    <a:pt x="313737" y="394993"/>
                    <a:pt x="214425" y="394993"/>
                  </a:cubicBezTo>
                  <a:cubicBezTo>
                    <a:pt x="115112" y="394993"/>
                    <a:pt x="33857" y="313737"/>
                    <a:pt x="33857" y="214425"/>
                  </a:cubicBezTo>
                  <a:cubicBezTo>
                    <a:pt x="33857" y="115112"/>
                    <a:pt x="115112" y="33857"/>
                    <a:pt x="214425" y="33857"/>
                  </a:cubicBezTo>
                  <a:cubicBezTo>
                    <a:pt x="247717" y="33857"/>
                    <a:pt x="279317" y="42885"/>
                    <a:pt x="306402" y="59249"/>
                  </a:cubicBezTo>
                  <a:lnTo>
                    <a:pt x="305273" y="47963"/>
                  </a:lnTo>
                  <a:lnTo>
                    <a:pt x="303581" y="36678"/>
                  </a:lnTo>
                  <a:lnTo>
                    <a:pt x="311480" y="28778"/>
                  </a:lnTo>
                  <a:lnTo>
                    <a:pt x="315430" y="24828"/>
                  </a:lnTo>
                  <a:cubicBezTo>
                    <a:pt x="284959" y="9028"/>
                    <a:pt x="251103" y="0"/>
                    <a:pt x="214425" y="0"/>
                  </a:cubicBezTo>
                  <a:cubicBezTo>
                    <a:pt x="95927" y="0"/>
                    <a:pt x="0" y="95927"/>
                    <a:pt x="0" y="214425"/>
                  </a:cubicBezTo>
                  <a:cubicBezTo>
                    <a:pt x="0" y="332923"/>
                    <a:pt x="95927" y="428850"/>
                    <a:pt x="214425" y="428850"/>
                  </a:cubicBezTo>
                  <a:cubicBezTo>
                    <a:pt x="332923" y="428850"/>
                    <a:pt x="428850" y="332923"/>
                    <a:pt x="428850" y="214425"/>
                  </a:cubicBezTo>
                  <a:cubicBezTo>
                    <a:pt x="428850" y="177747"/>
                    <a:pt x="419821" y="143890"/>
                    <a:pt x="403457" y="113984"/>
                  </a:cubicBezTo>
                  <a:lnTo>
                    <a:pt x="399507" y="11736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637527C-6132-4712-8C0A-BFF87F7F3278}"/>
                </a:ext>
              </a:extLst>
            </p:cNvPr>
            <p:cNvSpPr/>
            <p:nvPr/>
          </p:nvSpPr>
          <p:spPr>
            <a:xfrm>
              <a:off x="8612420" y="4148265"/>
              <a:ext cx="270852" cy="270852"/>
            </a:xfrm>
            <a:custGeom>
              <a:avLst/>
              <a:gdLst>
                <a:gd name="connsiteX0" fmla="*/ 229660 w 270852"/>
                <a:gd name="connsiteY0" fmla="*/ 97055 h 270852"/>
                <a:gd name="connsiteX1" fmla="*/ 236996 w 270852"/>
                <a:gd name="connsiteY1" fmla="*/ 135426 h 270852"/>
                <a:gd name="connsiteX2" fmla="*/ 135426 w 270852"/>
                <a:gd name="connsiteY2" fmla="*/ 236996 h 270852"/>
                <a:gd name="connsiteX3" fmla="*/ 33857 w 270852"/>
                <a:gd name="connsiteY3" fmla="*/ 135426 h 270852"/>
                <a:gd name="connsiteX4" fmla="*/ 135426 w 270852"/>
                <a:gd name="connsiteY4" fmla="*/ 33857 h 270852"/>
                <a:gd name="connsiteX5" fmla="*/ 173797 w 270852"/>
                <a:gd name="connsiteY5" fmla="*/ 41192 h 270852"/>
                <a:gd name="connsiteX6" fmla="*/ 199189 w 270852"/>
                <a:gd name="connsiteY6" fmla="*/ 15800 h 270852"/>
                <a:gd name="connsiteX7" fmla="*/ 135426 w 270852"/>
                <a:gd name="connsiteY7" fmla="*/ 0 h 270852"/>
                <a:gd name="connsiteX8" fmla="*/ 0 w 270852"/>
                <a:gd name="connsiteY8" fmla="*/ 135426 h 270852"/>
                <a:gd name="connsiteX9" fmla="*/ 135426 w 270852"/>
                <a:gd name="connsiteY9" fmla="*/ 270853 h 270852"/>
                <a:gd name="connsiteX10" fmla="*/ 270853 w 270852"/>
                <a:gd name="connsiteY10" fmla="*/ 135426 h 270852"/>
                <a:gd name="connsiteX11" fmla="*/ 255053 w 270852"/>
                <a:gd name="connsiteY11" fmla="*/ 71663 h 270852"/>
                <a:gd name="connsiteX12" fmla="*/ 229660 w 270852"/>
                <a:gd name="connsiteY12" fmla="*/ 97055 h 27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852" h="270852">
                  <a:moveTo>
                    <a:pt x="229660" y="97055"/>
                  </a:moveTo>
                  <a:cubicBezTo>
                    <a:pt x="234739" y="108905"/>
                    <a:pt x="236996" y="121884"/>
                    <a:pt x="236996" y="135426"/>
                  </a:cubicBezTo>
                  <a:cubicBezTo>
                    <a:pt x="236996" y="191290"/>
                    <a:pt x="191290" y="236996"/>
                    <a:pt x="135426" y="236996"/>
                  </a:cubicBezTo>
                  <a:cubicBezTo>
                    <a:pt x="79563" y="236996"/>
                    <a:pt x="33857" y="191290"/>
                    <a:pt x="33857" y="135426"/>
                  </a:cubicBezTo>
                  <a:cubicBezTo>
                    <a:pt x="33857" y="79563"/>
                    <a:pt x="79563" y="33857"/>
                    <a:pt x="135426" y="33857"/>
                  </a:cubicBezTo>
                  <a:cubicBezTo>
                    <a:pt x="148969" y="33857"/>
                    <a:pt x="161947" y="36678"/>
                    <a:pt x="173797" y="41192"/>
                  </a:cubicBezTo>
                  <a:lnTo>
                    <a:pt x="199189" y="15800"/>
                  </a:lnTo>
                  <a:cubicBezTo>
                    <a:pt x="180004" y="5643"/>
                    <a:pt x="158562" y="0"/>
                    <a:pt x="135426" y="0"/>
                  </a:cubicBezTo>
                  <a:cubicBezTo>
                    <a:pt x="60942" y="0"/>
                    <a:pt x="0" y="60942"/>
                    <a:pt x="0" y="135426"/>
                  </a:cubicBezTo>
                  <a:cubicBezTo>
                    <a:pt x="0" y="209911"/>
                    <a:pt x="60942" y="270853"/>
                    <a:pt x="135426" y="270853"/>
                  </a:cubicBezTo>
                  <a:cubicBezTo>
                    <a:pt x="209911" y="270853"/>
                    <a:pt x="270853" y="209911"/>
                    <a:pt x="270853" y="135426"/>
                  </a:cubicBezTo>
                  <a:cubicBezTo>
                    <a:pt x="270853" y="112291"/>
                    <a:pt x="265210" y="90848"/>
                    <a:pt x="255053" y="71663"/>
                  </a:cubicBezTo>
                  <a:lnTo>
                    <a:pt x="229660" y="970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19" descr="Trophy">
            <a:extLst>
              <a:ext uri="{FF2B5EF4-FFF2-40B4-BE49-F238E27FC236}">
                <a16:creationId xmlns:a16="http://schemas.microsoft.com/office/drawing/2014/main" id="{66795282-B089-4047-84E4-0EBC1EE4ADA3}"/>
              </a:ext>
            </a:extLst>
          </p:cNvPr>
          <p:cNvSpPr/>
          <p:nvPr/>
        </p:nvSpPr>
        <p:spPr>
          <a:xfrm>
            <a:off x="7329121" y="5152565"/>
            <a:ext cx="533400" cy="601218"/>
          </a:xfrm>
          <a:custGeom>
            <a:avLst/>
            <a:gdLst>
              <a:gd name="connsiteX0" fmla="*/ 456438 w 533400"/>
              <a:gd name="connsiteY0" fmla="*/ 289560 h 601218"/>
              <a:gd name="connsiteX1" fmla="*/ 349758 w 533400"/>
              <a:gd name="connsiteY1" fmla="*/ 340614 h 601218"/>
              <a:gd name="connsiteX2" fmla="*/ 395478 w 533400"/>
              <a:gd name="connsiteY2" fmla="*/ 294132 h 601218"/>
              <a:gd name="connsiteX3" fmla="*/ 413004 w 533400"/>
              <a:gd name="connsiteY3" fmla="*/ 271272 h 601218"/>
              <a:gd name="connsiteX4" fmla="*/ 433578 w 533400"/>
              <a:gd name="connsiteY4" fmla="*/ 198882 h 601218"/>
              <a:gd name="connsiteX5" fmla="*/ 433578 w 533400"/>
              <a:gd name="connsiteY5" fmla="*/ 99822 h 601218"/>
              <a:gd name="connsiteX6" fmla="*/ 486918 w 533400"/>
              <a:gd name="connsiteY6" fmla="*/ 99822 h 601218"/>
              <a:gd name="connsiteX7" fmla="*/ 486918 w 533400"/>
              <a:gd name="connsiteY7" fmla="*/ 215646 h 601218"/>
              <a:gd name="connsiteX8" fmla="*/ 456438 w 533400"/>
              <a:gd name="connsiteY8" fmla="*/ 289560 h 601218"/>
              <a:gd name="connsiteX9" fmla="*/ 77724 w 533400"/>
              <a:gd name="connsiteY9" fmla="*/ 289560 h 601218"/>
              <a:gd name="connsiteX10" fmla="*/ 45720 w 533400"/>
              <a:gd name="connsiteY10" fmla="*/ 215646 h 601218"/>
              <a:gd name="connsiteX11" fmla="*/ 45720 w 533400"/>
              <a:gd name="connsiteY11" fmla="*/ 99060 h 601218"/>
              <a:gd name="connsiteX12" fmla="*/ 99060 w 533400"/>
              <a:gd name="connsiteY12" fmla="*/ 99060 h 601218"/>
              <a:gd name="connsiteX13" fmla="*/ 99060 w 533400"/>
              <a:gd name="connsiteY13" fmla="*/ 198120 h 601218"/>
              <a:gd name="connsiteX14" fmla="*/ 119634 w 533400"/>
              <a:gd name="connsiteY14" fmla="*/ 270510 h 601218"/>
              <a:gd name="connsiteX15" fmla="*/ 137160 w 533400"/>
              <a:gd name="connsiteY15" fmla="*/ 293370 h 601218"/>
              <a:gd name="connsiteX16" fmla="*/ 182880 w 533400"/>
              <a:gd name="connsiteY16" fmla="*/ 339852 h 601218"/>
              <a:gd name="connsiteX17" fmla="*/ 77724 w 533400"/>
              <a:gd name="connsiteY17" fmla="*/ 289560 h 601218"/>
              <a:gd name="connsiteX18" fmla="*/ 533400 w 533400"/>
              <a:gd name="connsiteY18" fmla="*/ 213360 h 601218"/>
              <a:gd name="connsiteX19" fmla="*/ 533400 w 533400"/>
              <a:gd name="connsiteY19" fmla="*/ 53340 h 601218"/>
              <a:gd name="connsiteX20" fmla="*/ 434340 w 533400"/>
              <a:gd name="connsiteY20" fmla="*/ 53340 h 601218"/>
              <a:gd name="connsiteX21" fmla="*/ 434340 w 533400"/>
              <a:gd name="connsiteY21" fmla="*/ 0 h 601218"/>
              <a:gd name="connsiteX22" fmla="*/ 266700 w 533400"/>
              <a:gd name="connsiteY22" fmla="*/ 0 h 601218"/>
              <a:gd name="connsiteX23" fmla="*/ 99060 w 533400"/>
              <a:gd name="connsiteY23" fmla="*/ 0 h 601218"/>
              <a:gd name="connsiteX24" fmla="*/ 99060 w 533400"/>
              <a:gd name="connsiteY24" fmla="*/ 53340 h 601218"/>
              <a:gd name="connsiteX25" fmla="*/ 0 w 533400"/>
              <a:gd name="connsiteY25" fmla="*/ 53340 h 601218"/>
              <a:gd name="connsiteX26" fmla="*/ 0 w 533400"/>
              <a:gd name="connsiteY26" fmla="*/ 212598 h 601218"/>
              <a:gd name="connsiteX27" fmla="*/ 43434 w 533400"/>
              <a:gd name="connsiteY27" fmla="*/ 319278 h 601218"/>
              <a:gd name="connsiteX28" fmla="*/ 225552 w 533400"/>
              <a:gd name="connsiteY28" fmla="*/ 387858 h 601218"/>
              <a:gd name="connsiteX29" fmla="*/ 236220 w 533400"/>
              <a:gd name="connsiteY29" fmla="*/ 425958 h 601218"/>
              <a:gd name="connsiteX30" fmla="*/ 236220 w 533400"/>
              <a:gd name="connsiteY30" fmla="*/ 525018 h 601218"/>
              <a:gd name="connsiteX31" fmla="*/ 198120 w 533400"/>
              <a:gd name="connsiteY31" fmla="*/ 525018 h 601218"/>
              <a:gd name="connsiteX32" fmla="*/ 167640 w 533400"/>
              <a:gd name="connsiteY32" fmla="*/ 555498 h 601218"/>
              <a:gd name="connsiteX33" fmla="*/ 129540 w 533400"/>
              <a:gd name="connsiteY33" fmla="*/ 555498 h 601218"/>
              <a:gd name="connsiteX34" fmla="*/ 99060 w 533400"/>
              <a:gd name="connsiteY34" fmla="*/ 585978 h 601218"/>
              <a:gd name="connsiteX35" fmla="*/ 99060 w 533400"/>
              <a:gd name="connsiteY35" fmla="*/ 601218 h 601218"/>
              <a:gd name="connsiteX36" fmla="*/ 434340 w 533400"/>
              <a:gd name="connsiteY36" fmla="*/ 601218 h 601218"/>
              <a:gd name="connsiteX37" fmla="*/ 434340 w 533400"/>
              <a:gd name="connsiteY37" fmla="*/ 585978 h 601218"/>
              <a:gd name="connsiteX38" fmla="*/ 403860 w 533400"/>
              <a:gd name="connsiteY38" fmla="*/ 555498 h 601218"/>
              <a:gd name="connsiteX39" fmla="*/ 365760 w 533400"/>
              <a:gd name="connsiteY39" fmla="*/ 555498 h 601218"/>
              <a:gd name="connsiteX40" fmla="*/ 335280 w 533400"/>
              <a:gd name="connsiteY40" fmla="*/ 525018 h 601218"/>
              <a:gd name="connsiteX41" fmla="*/ 297180 w 533400"/>
              <a:gd name="connsiteY41" fmla="*/ 525018 h 601218"/>
              <a:gd name="connsiteX42" fmla="*/ 297180 w 533400"/>
              <a:gd name="connsiteY42" fmla="*/ 426720 h 601218"/>
              <a:gd name="connsiteX43" fmla="*/ 307848 w 533400"/>
              <a:gd name="connsiteY43" fmla="*/ 388620 h 601218"/>
              <a:gd name="connsiteX44" fmla="*/ 489966 w 533400"/>
              <a:gd name="connsiteY44" fmla="*/ 320040 h 601218"/>
              <a:gd name="connsiteX45" fmla="*/ 533400 w 533400"/>
              <a:gd name="connsiteY45" fmla="*/ 213360 h 6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33400" h="601218">
                <a:moveTo>
                  <a:pt x="456438" y="289560"/>
                </a:moveTo>
                <a:cubicBezTo>
                  <a:pt x="429768" y="316992"/>
                  <a:pt x="404622" y="334518"/>
                  <a:pt x="349758" y="340614"/>
                </a:cubicBezTo>
                <a:cubicBezTo>
                  <a:pt x="364236" y="326136"/>
                  <a:pt x="381000" y="311658"/>
                  <a:pt x="395478" y="294132"/>
                </a:cubicBezTo>
                <a:cubicBezTo>
                  <a:pt x="401574" y="287274"/>
                  <a:pt x="413004" y="272034"/>
                  <a:pt x="413004" y="271272"/>
                </a:cubicBezTo>
                <a:cubicBezTo>
                  <a:pt x="425958" y="249936"/>
                  <a:pt x="433578" y="225552"/>
                  <a:pt x="433578" y="198882"/>
                </a:cubicBezTo>
                <a:lnTo>
                  <a:pt x="433578" y="99822"/>
                </a:lnTo>
                <a:lnTo>
                  <a:pt x="486918" y="99822"/>
                </a:lnTo>
                <a:lnTo>
                  <a:pt x="486918" y="215646"/>
                </a:lnTo>
                <a:cubicBezTo>
                  <a:pt x="487680" y="217170"/>
                  <a:pt x="489204" y="255270"/>
                  <a:pt x="456438" y="289560"/>
                </a:cubicBezTo>
                <a:close/>
                <a:moveTo>
                  <a:pt x="77724" y="289560"/>
                </a:moveTo>
                <a:cubicBezTo>
                  <a:pt x="44196" y="255270"/>
                  <a:pt x="45720" y="217170"/>
                  <a:pt x="45720" y="215646"/>
                </a:cubicBezTo>
                <a:lnTo>
                  <a:pt x="45720" y="99060"/>
                </a:lnTo>
                <a:lnTo>
                  <a:pt x="99060" y="99060"/>
                </a:lnTo>
                <a:lnTo>
                  <a:pt x="99060" y="198120"/>
                </a:lnTo>
                <a:cubicBezTo>
                  <a:pt x="99060" y="224790"/>
                  <a:pt x="106680" y="249174"/>
                  <a:pt x="119634" y="270510"/>
                </a:cubicBezTo>
                <a:cubicBezTo>
                  <a:pt x="119634" y="271272"/>
                  <a:pt x="131064" y="287274"/>
                  <a:pt x="137160" y="293370"/>
                </a:cubicBezTo>
                <a:cubicBezTo>
                  <a:pt x="152400" y="310896"/>
                  <a:pt x="168402" y="325374"/>
                  <a:pt x="182880" y="339852"/>
                </a:cubicBezTo>
                <a:cubicBezTo>
                  <a:pt x="129540" y="333756"/>
                  <a:pt x="103632" y="316230"/>
                  <a:pt x="77724" y="289560"/>
                </a:cubicBezTo>
                <a:close/>
                <a:moveTo>
                  <a:pt x="533400" y="213360"/>
                </a:moveTo>
                <a:lnTo>
                  <a:pt x="533400" y="53340"/>
                </a:lnTo>
                <a:lnTo>
                  <a:pt x="434340" y="53340"/>
                </a:lnTo>
                <a:lnTo>
                  <a:pt x="434340" y="0"/>
                </a:lnTo>
                <a:lnTo>
                  <a:pt x="266700" y="0"/>
                </a:lnTo>
                <a:lnTo>
                  <a:pt x="99060" y="0"/>
                </a:lnTo>
                <a:lnTo>
                  <a:pt x="99060" y="53340"/>
                </a:lnTo>
                <a:lnTo>
                  <a:pt x="0" y="53340"/>
                </a:lnTo>
                <a:lnTo>
                  <a:pt x="0" y="212598"/>
                </a:lnTo>
                <a:cubicBezTo>
                  <a:pt x="0" y="220218"/>
                  <a:pt x="0" y="272796"/>
                  <a:pt x="43434" y="319278"/>
                </a:cubicBezTo>
                <a:cubicBezTo>
                  <a:pt x="85344" y="363474"/>
                  <a:pt x="136398" y="386334"/>
                  <a:pt x="225552" y="387858"/>
                </a:cubicBezTo>
                <a:cubicBezTo>
                  <a:pt x="232410" y="399288"/>
                  <a:pt x="236220" y="412242"/>
                  <a:pt x="236220" y="425958"/>
                </a:cubicBezTo>
                <a:lnTo>
                  <a:pt x="236220" y="525018"/>
                </a:lnTo>
                <a:lnTo>
                  <a:pt x="198120" y="525018"/>
                </a:lnTo>
                <a:cubicBezTo>
                  <a:pt x="181356" y="525018"/>
                  <a:pt x="167640" y="538734"/>
                  <a:pt x="167640" y="555498"/>
                </a:cubicBezTo>
                <a:lnTo>
                  <a:pt x="129540" y="555498"/>
                </a:lnTo>
                <a:cubicBezTo>
                  <a:pt x="112776" y="555498"/>
                  <a:pt x="99060" y="569214"/>
                  <a:pt x="99060" y="585978"/>
                </a:cubicBezTo>
                <a:lnTo>
                  <a:pt x="99060" y="601218"/>
                </a:lnTo>
                <a:lnTo>
                  <a:pt x="434340" y="601218"/>
                </a:lnTo>
                <a:lnTo>
                  <a:pt x="434340" y="585978"/>
                </a:lnTo>
                <a:cubicBezTo>
                  <a:pt x="434340" y="569214"/>
                  <a:pt x="420624" y="555498"/>
                  <a:pt x="403860" y="555498"/>
                </a:cubicBezTo>
                <a:lnTo>
                  <a:pt x="365760" y="555498"/>
                </a:lnTo>
                <a:cubicBezTo>
                  <a:pt x="365760" y="538734"/>
                  <a:pt x="352044" y="525018"/>
                  <a:pt x="335280" y="525018"/>
                </a:cubicBezTo>
                <a:lnTo>
                  <a:pt x="297180" y="525018"/>
                </a:lnTo>
                <a:lnTo>
                  <a:pt x="297180" y="426720"/>
                </a:lnTo>
                <a:cubicBezTo>
                  <a:pt x="297180" y="413004"/>
                  <a:pt x="300990" y="400050"/>
                  <a:pt x="307848" y="388620"/>
                </a:cubicBezTo>
                <a:cubicBezTo>
                  <a:pt x="397002" y="387096"/>
                  <a:pt x="448056" y="363474"/>
                  <a:pt x="489966" y="320040"/>
                </a:cubicBezTo>
                <a:cubicBezTo>
                  <a:pt x="533400" y="274320"/>
                  <a:pt x="533400" y="220980"/>
                  <a:pt x="533400" y="21336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14" descr="Lightbulb">
            <a:extLst>
              <a:ext uri="{FF2B5EF4-FFF2-40B4-BE49-F238E27FC236}">
                <a16:creationId xmlns:a16="http://schemas.microsoft.com/office/drawing/2014/main" id="{A50B4F66-B719-4188-B3C9-BDFDCE7CDFA5}"/>
              </a:ext>
            </a:extLst>
          </p:cNvPr>
          <p:cNvGrpSpPr/>
          <p:nvPr/>
        </p:nvGrpSpPr>
        <p:grpSpPr>
          <a:xfrm>
            <a:off x="4243209" y="5087795"/>
            <a:ext cx="731520" cy="731520"/>
            <a:chOff x="4243209" y="5087795"/>
            <a:chExt cx="731520" cy="73152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EF417C1-51B2-4706-B377-D40F8B8B624D}"/>
                </a:ext>
              </a:extLst>
            </p:cNvPr>
            <p:cNvSpPr/>
            <p:nvPr/>
          </p:nvSpPr>
          <p:spPr>
            <a:xfrm>
              <a:off x="4509909" y="5575475"/>
              <a:ext cx="198120" cy="45720"/>
            </a:xfrm>
            <a:custGeom>
              <a:avLst/>
              <a:gdLst>
                <a:gd name="connsiteX0" fmla="*/ 22860 w 198120"/>
                <a:gd name="connsiteY0" fmla="*/ 0 h 45720"/>
                <a:gd name="connsiteX1" fmla="*/ 175260 w 198120"/>
                <a:gd name="connsiteY1" fmla="*/ 0 h 45720"/>
                <a:gd name="connsiteX2" fmla="*/ 198120 w 198120"/>
                <a:gd name="connsiteY2" fmla="*/ 22860 h 45720"/>
                <a:gd name="connsiteX3" fmla="*/ 175260 w 198120"/>
                <a:gd name="connsiteY3" fmla="*/ 45720 h 45720"/>
                <a:gd name="connsiteX4" fmla="*/ 22860 w 198120"/>
                <a:gd name="connsiteY4" fmla="*/ 45720 h 45720"/>
                <a:gd name="connsiteX5" fmla="*/ 0 w 198120"/>
                <a:gd name="connsiteY5" fmla="*/ 22860 h 45720"/>
                <a:gd name="connsiteX6" fmla="*/ 22860 w 198120"/>
                <a:gd name="connsiteY6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120" h="45720">
                  <a:moveTo>
                    <a:pt x="22860" y="0"/>
                  </a:moveTo>
                  <a:lnTo>
                    <a:pt x="175260" y="0"/>
                  </a:lnTo>
                  <a:cubicBezTo>
                    <a:pt x="188214" y="0"/>
                    <a:pt x="198120" y="9906"/>
                    <a:pt x="198120" y="22860"/>
                  </a:cubicBezTo>
                  <a:cubicBezTo>
                    <a:pt x="198120" y="35814"/>
                    <a:pt x="188214" y="45720"/>
                    <a:pt x="175260" y="45720"/>
                  </a:cubicBezTo>
                  <a:lnTo>
                    <a:pt x="22860" y="45720"/>
                  </a:lnTo>
                  <a:cubicBezTo>
                    <a:pt x="9906" y="45720"/>
                    <a:pt x="0" y="35814"/>
                    <a:pt x="0" y="22860"/>
                  </a:cubicBezTo>
                  <a:cubicBezTo>
                    <a:pt x="0" y="9906"/>
                    <a:pt x="9906" y="0"/>
                    <a:pt x="2286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259C9DC-3FE5-4BCF-9B21-F7F4D98DB451}"/>
                </a:ext>
              </a:extLst>
            </p:cNvPr>
            <p:cNvSpPr/>
            <p:nvPr/>
          </p:nvSpPr>
          <p:spPr>
            <a:xfrm>
              <a:off x="4509909" y="5651675"/>
              <a:ext cx="198120" cy="45720"/>
            </a:xfrm>
            <a:custGeom>
              <a:avLst/>
              <a:gdLst>
                <a:gd name="connsiteX0" fmla="*/ 22860 w 198120"/>
                <a:gd name="connsiteY0" fmla="*/ 0 h 45720"/>
                <a:gd name="connsiteX1" fmla="*/ 175260 w 198120"/>
                <a:gd name="connsiteY1" fmla="*/ 0 h 45720"/>
                <a:gd name="connsiteX2" fmla="*/ 198120 w 198120"/>
                <a:gd name="connsiteY2" fmla="*/ 22860 h 45720"/>
                <a:gd name="connsiteX3" fmla="*/ 175260 w 198120"/>
                <a:gd name="connsiteY3" fmla="*/ 45720 h 45720"/>
                <a:gd name="connsiteX4" fmla="*/ 22860 w 198120"/>
                <a:gd name="connsiteY4" fmla="*/ 45720 h 45720"/>
                <a:gd name="connsiteX5" fmla="*/ 0 w 198120"/>
                <a:gd name="connsiteY5" fmla="*/ 22860 h 45720"/>
                <a:gd name="connsiteX6" fmla="*/ 22860 w 198120"/>
                <a:gd name="connsiteY6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120" h="45720">
                  <a:moveTo>
                    <a:pt x="22860" y="0"/>
                  </a:moveTo>
                  <a:lnTo>
                    <a:pt x="175260" y="0"/>
                  </a:lnTo>
                  <a:cubicBezTo>
                    <a:pt x="188214" y="0"/>
                    <a:pt x="198120" y="9906"/>
                    <a:pt x="198120" y="22860"/>
                  </a:cubicBezTo>
                  <a:cubicBezTo>
                    <a:pt x="198120" y="35814"/>
                    <a:pt x="188214" y="45720"/>
                    <a:pt x="175260" y="45720"/>
                  </a:cubicBezTo>
                  <a:lnTo>
                    <a:pt x="22860" y="45720"/>
                  </a:lnTo>
                  <a:cubicBezTo>
                    <a:pt x="9906" y="45720"/>
                    <a:pt x="0" y="35814"/>
                    <a:pt x="0" y="22860"/>
                  </a:cubicBezTo>
                  <a:cubicBezTo>
                    <a:pt x="0" y="9906"/>
                    <a:pt x="9906" y="0"/>
                    <a:pt x="2286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F0B5D49-F0B8-4489-B3B7-89580F2CEE28}"/>
                </a:ext>
              </a:extLst>
            </p:cNvPr>
            <p:cNvSpPr/>
            <p:nvPr/>
          </p:nvSpPr>
          <p:spPr>
            <a:xfrm>
              <a:off x="4559439" y="5727875"/>
              <a:ext cx="99060" cy="45720"/>
            </a:xfrm>
            <a:custGeom>
              <a:avLst/>
              <a:gdLst>
                <a:gd name="connsiteX0" fmla="*/ 0 w 99060"/>
                <a:gd name="connsiteY0" fmla="*/ 0 h 45720"/>
                <a:gd name="connsiteX1" fmla="*/ 49530 w 99060"/>
                <a:gd name="connsiteY1" fmla="*/ 45720 h 45720"/>
                <a:gd name="connsiteX2" fmla="*/ 99060 w 99060"/>
                <a:gd name="connsiteY2" fmla="*/ 0 h 45720"/>
                <a:gd name="connsiteX3" fmla="*/ 0 w 99060"/>
                <a:gd name="connsiteY3" fmla="*/ 0 h 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" h="45720">
                  <a:moveTo>
                    <a:pt x="0" y="0"/>
                  </a:moveTo>
                  <a:cubicBezTo>
                    <a:pt x="2286" y="25908"/>
                    <a:pt x="23622" y="45720"/>
                    <a:pt x="49530" y="45720"/>
                  </a:cubicBezTo>
                  <a:cubicBezTo>
                    <a:pt x="75438" y="45720"/>
                    <a:pt x="96774" y="25908"/>
                    <a:pt x="990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90E8567-19B8-4B5D-8AB4-8C716A2BB59A}"/>
                </a:ext>
              </a:extLst>
            </p:cNvPr>
            <p:cNvSpPr/>
            <p:nvPr/>
          </p:nvSpPr>
          <p:spPr>
            <a:xfrm>
              <a:off x="4410849" y="5133515"/>
              <a:ext cx="396240" cy="411480"/>
            </a:xfrm>
            <a:custGeom>
              <a:avLst/>
              <a:gdLst>
                <a:gd name="connsiteX0" fmla="*/ 198120 w 396240"/>
                <a:gd name="connsiteY0" fmla="*/ 0 h 411480"/>
                <a:gd name="connsiteX1" fmla="*/ 198120 w 396240"/>
                <a:gd name="connsiteY1" fmla="*/ 0 h 411480"/>
                <a:gd name="connsiteX2" fmla="*/ 198120 w 396240"/>
                <a:gd name="connsiteY2" fmla="*/ 0 h 411480"/>
                <a:gd name="connsiteX3" fmla="*/ 0 w 396240"/>
                <a:gd name="connsiteY3" fmla="*/ 195834 h 411480"/>
                <a:gd name="connsiteX4" fmla="*/ 0 w 396240"/>
                <a:gd name="connsiteY4" fmla="*/ 202692 h 411480"/>
                <a:gd name="connsiteX5" fmla="*/ 13716 w 396240"/>
                <a:gd name="connsiteY5" fmla="*/ 271272 h 411480"/>
                <a:gd name="connsiteX6" fmla="*/ 48006 w 396240"/>
                <a:gd name="connsiteY6" fmla="*/ 327660 h 411480"/>
                <a:gd name="connsiteX7" fmla="*/ 94488 w 396240"/>
                <a:gd name="connsiteY7" fmla="*/ 403098 h 411480"/>
                <a:gd name="connsiteX8" fmla="*/ 108204 w 396240"/>
                <a:gd name="connsiteY8" fmla="*/ 411480 h 411480"/>
                <a:gd name="connsiteX9" fmla="*/ 288036 w 396240"/>
                <a:gd name="connsiteY9" fmla="*/ 411480 h 411480"/>
                <a:gd name="connsiteX10" fmla="*/ 301752 w 396240"/>
                <a:gd name="connsiteY10" fmla="*/ 403098 h 411480"/>
                <a:gd name="connsiteX11" fmla="*/ 348234 w 396240"/>
                <a:gd name="connsiteY11" fmla="*/ 327660 h 411480"/>
                <a:gd name="connsiteX12" fmla="*/ 382524 w 396240"/>
                <a:gd name="connsiteY12" fmla="*/ 271272 h 411480"/>
                <a:gd name="connsiteX13" fmla="*/ 396240 w 396240"/>
                <a:gd name="connsiteY13" fmla="*/ 202692 h 411480"/>
                <a:gd name="connsiteX14" fmla="*/ 396240 w 396240"/>
                <a:gd name="connsiteY14" fmla="*/ 195834 h 411480"/>
                <a:gd name="connsiteX15" fmla="*/ 198120 w 396240"/>
                <a:gd name="connsiteY15" fmla="*/ 0 h 411480"/>
                <a:gd name="connsiteX16" fmla="*/ 350520 w 396240"/>
                <a:gd name="connsiteY16" fmla="*/ 201930 h 411480"/>
                <a:gd name="connsiteX17" fmla="*/ 339852 w 396240"/>
                <a:gd name="connsiteY17" fmla="*/ 255270 h 411480"/>
                <a:gd name="connsiteX18" fmla="*/ 313944 w 396240"/>
                <a:gd name="connsiteY18" fmla="*/ 297180 h 411480"/>
                <a:gd name="connsiteX19" fmla="*/ 269748 w 396240"/>
                <a:gd name="connsiteY19" fmla="*/ 365760 h 411480"/>
                <a:gd name="connsiteX20" fmla="*/ 198120 w 396240"/>
                <a:gd name="connsiteY20" fmla="*/ 365760 h 411480"/>
                <a:gd name="connsiteX21" fmla="*/ 127254 w 396240"/>
                <a:gd name="connsiteY21" fmla="*/ 365760 h 411480"/>
                <a:gd name="connsiteX22" fmla="*/ 83058 w 396240"/>
                <a:gd name="connsiteY22" fmla="*/ 297180 h 411480"/>
                <a:gd name="connsiteX23" fmla="*/ 57150 w 396240"/>
                <a:gd name="connsiteY23" fmla="*/ 255270 h 411480"/>
                <a:gd name="connsiteX24" fmla="*/ 46482 w 396240"/>
                <a:gd name="connsiteY24" fmla="*/ 201930 h 411480"/>
                <a:gd name="connsiteX25" fmla="*/ 46482 w 396240"/>
                <a:gd name="connsiteY25" fmla="*/ 195834 h 411480"/>
                <a:gd name="connsiteX26" fmla="*/ 198882 w 396240"/>
                <a:gd name="connsiteY26" fmla="*/ 44958 h 411480"/>
                <a:gd name="connsiteX27" fmla="*/ 198882 w 396240"/>
                <a:gd name="connsiteY27" fmla="*/ 44958 h 411480"/>
                <a:gd name="connsiteX28" fmla="*/ 198882 w 396240"/>
                <a:gd name="connsiteY28" fmla="*/ 44958 h 411480"/>
                <a:gd name="connsiteX29" fmla="*/ 198882 w 396240"/>
                <a:gd name="connsiteY29" fmla="*/ 44958 h 411480"/>
                <a:gd name="connsiteX30" fmla="*/ 198882 w 396240"/>
                <a:gd name="connsiteY30" fmla="*/ 44958 h 411480"/>
                <a:gd name="connsiteX31" fmla="*/ 198882 w 396240"/>
                <a:gd name="connsiteY31" fmla="*/ 44958 h 411480"/>
                <a:gd name="connsiteX32" fmla="*/ 198882 w 396240"/>
                <a:gd name="connsiteY32" fmla="*/ 44958 h 411480"/>
                <a:gd name="connsiteX33" fmla="*/ 351282 w 396240"/>
                <a:gd name="connsiteY33" fmla="*/ 195834 h 411480"/>
                <a:gd name="connsiteX34" fmla="*/ 351282 w 396240"/>
                <a:gd name="connsiteY34" fmla="*/ 201930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6240" h="411480">
                  <a:moveTo>
                    <a:pt x="198120" y="0"/>
                  </a:moveTo>
                  <a:cubicBezTo>
                    <a:pt x="198120" y="0"/>
                    <a:pt x="198120" y="0"/>
                    <a:pt x="198120" y="0"/>
                  </a:cubicBezTo>
                  <a:cubicBezTo>
                    <a:pt x="198120" y="0"/>
                    <a:pt x="198120" y="0"/>
                    <a:pt x="198120" y="0"/>
                  </a:cubicBezTo>
                  <a:cubicBezTo>
                    <a:pt x="89916" y="762"/>
                    <a:pt x="2286" y="87630"/>
                    <a:pt x="0" y="195834"/>
                  </a:cubicBezTo>
                  <a:lnTo>
                    <a:pt x="0" y="202692"/>
                  </a:lnTo>
                  <a:cubicBezTo>
                    <a:pt x="762" y="226314"/>
                    <a:pt x="5334" y="249174"/>
                    <a:pt x="13716" y="271272"/>
                  </a:cubicBezTo>
                  <a:cubicBezTo>
                    <a:pt x="22098" y="291846"/>
                    <a:pt x="33528" y="310896"/>
                    <a:pt x="48006" y="327660"/>
                  </a:cubicBezTo>
                  <a:cubicBezTo>
                    <a:pt x="66294" y="347472"/>
                    <a:pt x="86106" y="386334"/>
                    <a:pt x="94488" y="403098"/>
                  </a:cubicBezTo>
                  <a:cubicBezTo>
                    <a:pt x="96774" y="408432"/>
                    <a:pt x="102108" y="411480"/>
                    <a:pt x="108204" y="411480"/>
                  </a:cubicBezTo>
                  <a:lnTo>
                    <a:pt x="288036" y="411480"/>
                  </a:lnTo>
                  <a:cubicBezTo>
                    <a:pt x="294132" y="411480"/>
                    <a:pt x="299466" y="408432"/>
                    <a:pt x="301752" y="403098"/>
                  </a:cubicBezTo>
                  <a:cubicBezTo>
                    <a:pt x="310134" y="386334"/>
                    <a:pt x="329946" y="347472"/>
                    <a:pt x="348234" y="327660"/>
                  </a:cubicBezTo>
                  <a:cubicBezTo>
                    <a:pt x="362712" y="310896"/>
                    <a:pt x="374904" y="291846"/>
                    <a:pt x="382524" y="271272"/>
                  </a:cubicBezTo>
                  <a:cubicBezTo>
                    <a:pt x="390906" y="249174"/>
                    <a:pt x="395478" y="226314"/>
                    <a:pt x="396240" y="202692"/>
                  </a:cubicBezTo>
                  <a:lnTo>
                    <a:pt x="396240" y="195834"/>
                  </a:lnTo>
                  <a:cubicBezTo>
                    <a:pt x="393954" y="87630"/>
                    <a:pt x="306324" y="762"/>
                    <a:pt x="198120" y="0"/>
                  </a:cubicBezTo>
                  <a:close/>
                  <a:moveTo>
                    <a:pt x="350520" y="201930"/>
                  </a:moveTo>
                  <a:cubicBezTo>
                    <a:pt x="349758" y="220218"/>
                    <a:pt x="345948" y="238506"/>
                    <a:pt x="339852" y="255270"/>
                  </a:cubicBezTo>
                  <a:cubicBezTo>
                    <a:pt x="333756" y="270510"/>
                    <a:pt x="325374" y="284988"/>
                    <a:pt x="313944" y="297180"/>
                  </a:cubicBezTo>
                  <a:cubicBezTo>
                    <a:pt x="296418" y="318516"/>
                    <a:pt x="281178" y="341376"/>
                    <a:pt x="269748" y="365760"/>
                  </a:cubicBezTo>
                  <a:lnTo>
                    <a:pt x="198120" y="365760"/>
                  </a:lnTo>
                  <a:lnTo>
                    <a:pt x="127254" y="365760"/>
                  </a:lnTo>
                  <a:cubicBezTo>
                    <a:pt x="115062" y="341376"/>
                    <a:pt x="99822" y="318516"/>
                    <a:pt x="83058" y="297180"/>
                  </a:cubicBezTo>
                  <a:cubicBezTo>
                    <a:pt x="72390" y="284988"/>
                    <a:pt x="63246" y="270510"/>
                    <a:pt x="57150" y="255270"/>
                  </a:cubicBezTo>
                  <a:cubicBezTo>
                    <a:pt x="50292" y="238506"/>
                    <a:pt x="47244" y="220218"/>
                    <a:pt x="46482" y="201930"/>
                  </a:cubicBezTo>
                  <a:lnTo>
                    <a:pt x="46482" y="195834"/>
                  </a:lnTo>
                  <a:cubicBezTo>
                    <a:pt x="48006" y="112776"/>
                    <a:pt x="115824" y="45720"/>
                    <a:pt x="198882" y="44958"/>
                  </a:cubicBezTo>
                  <a:lnTo>
                    <a:pt x="198882" y="44958"/>
                  </a:lnTo>
                  <a:lnTo>
                    <a:pt x="198882" y="44958"/>
                  </a:lnTo>
                  <a:cubicBezTo>
                    <a:pt x="198882" y="44958"/>
                    <a:pt x="198882" y="44958"/>
                    <a:pt x="198882" y="44958"/>
                  </a:cubicBezTo>
                  <a:cubicBezTo>
                    <a:pt x="198882" y="44958"/>
                    <a:pt x="198882" y="44958"/>
                    <a:pt x="198882" y="44958"/>
                  </a:cubicBezTo>
                  <a:lnTo>
                    <a:pt x="198882" y="44958"/>
                  </a:lnTo>
                  <a:lnTo>
                    <a:pt x="198882" y="44958"/>
                  </a:lnTo>
                  <a:cubicBezTo>
                    <a:pt x="281940" y="45720"/>
                    <a:pt x="349758" y="112014"/>
                    <a:pt x="351282" y="195834"/>
                  </a:cubicBezTo>
                  <a:lnTo>
                    <a:pt x="351282" y="20193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15" descr="Research">
            <a:extLst>
              <a:ext uri="{FF2B5EF4-FFF2-40B4-BE49-F238E27FC236}">
                <a16:creationId xmlns:a16="http://schemas.microsoft.com/office/drawing/2014/main" id="{B2DE5041-59F3-4D31-A786-352CA31E9118}"/>
              </a:ext>
            </a:extLst>
          </p:cNvPr>
          <p:cNvGrpSpPr/>
          <p:nvPr/>
        </p:nvGrpSpPr>
        <p:grpSpPr>
          <a:xfrm>
            <a:off x="3187346" y="4004375"/>
            <a:ext cx="541705" cy="541705"/>
            <a:chOff x="3187346" y="4004375"/>
            <a:chExt cx="541705" cy="541705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9492064-1F0D-4C6D-A5FB-D37DE9AB8F01}"/>
                </a:ext>
              </a:extLst>
            </p:cNvPr>
            <p:cNvSpPr/>
            <p:nvPr/>
          </p:nvSpPr>
          <p:spPr>
            <a:xfrm>
              <a:off x="3231356" y="4051206"/>
              <a:ext cx="446486" cy="447050"/>
            </a:xfrm>
            <a:custGeom>
              <a:avLst/>
              <a:gdLst>
                <a:gd name="connsiteX0" fmla="*/ 365090 w 446486"/>
                <a:gd name="connsiteY0" fmla="*/ 309226 h 447050"/>
                <a:gd name="connsiteX1" fmla="*/ 330105 w 446486"/>
                <a:gd name="connsiteY1" fmla="*/ 298505 h 447050"/>
                <a:gd name="connsiteX2" fmla="*/ 304712 w 446486"/>
                <a:gd name="connsiteY2" fmla="*/ 273677 h 447050"/>
                <a:gd name="connsiteX3" fmla="*/ 339697 w 446486"/>
                <a:gd name="connsiteY3" fmla="*/ 170979 h 447050"/>
                <a:gd name="connsiteX4" fmla="*/ 170414 w 446486"/>
                <a:gd name="connsiteY4" fmla="*/ 3 h 447050"/>
                <a:gd name="connsiteX5" fmla="*/ 3 w 446486"/>
                <a:gd name="connsiteY5" fmla="*/ 169286 h 447050"/>
                <a:gd name="connsiteX6" fmla="*/ 169286 w 446486"/>
                <a:gd name="connsiteY6" fmla="*/ 339697 h 447050"/>
                <a:gd name="connsiteX7" fmla="*/ 273113 w 446486"/>
                <a:gd name="connsiteY7" fmla="*/ 304712 h 447050"/>
                <a:gd name="connsiteX8" fmla="*/ 297941 w 446486"/>
                <a:gd name="connsiteY8" fmla="*/ 329540 h 447050"/>
                <a:gd name="connsiteX9" fmla="*/ 308662 w 446486"/>
                <a:gd name="connsiteY9" fmla="*/ 365090 h 447050"/>
                <a:gd name="connsiteX10" fmla="*/ 379197 w 446486"/>
                <a:gd name="connsiteY10" fmla="*/ 435624 h 447050"/>
                <a:gd name="connsiteX11" fmla="*/ 435060 w 446486"/>
                <a:gd name="connsiteY11" fmla="*/ 435624 h 447050"/>
                <a:gd name="connsiteX12" fmla="*/ 435060 w 446486"/>
                <a:gd name="connsiteY12" fmla="*/ 379761 h 447050"/>
                <a:gd name="connsiteX13" fmla="*/ 365090 w 446486"/>
                <a:gd name="connsiteY13" fmla="*/ 309226 h 447050"/>
                <a:gd name="connsiteX14" fmla="*/ 170414 w 446486"/>
                <a:gd name="connsiteY14" fmla="*/ 305841 h 447050"/>
                <a:gd name="connsiteX15" fmla="*/ 34988 w 446486"/>
                <a:gd name="connsiteY15" fmla="*/ 170414 h 447050"/>
                <a:gd name="connsiteX16" fmla="*/ 170414 w 446486"/>
                <a:gd name="connsiteY16" fmla="*/ 34988 h 447050"/>
                <a:gd name="connsiteX17" fmla="*/ 305841 w 446486"/>
                <a:gd name="connsiteY17" fmla="*/ 170414 h 447050"/>
                <a:gd name="connsiteX18" fmla="*/ 170414 w 446486"/>
                <a:gd name="connsiteY18" fmla="*/ 305841 h 44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6486" h="447050">
                  <a:moveTo>
                    <a:pt x="365090" y="309226"/>
                  </a:moveTo>
                  <a:cubicBezTo>
                    <a:pt x="356061" y="300198"/>
                    <a:pt x="342519" y="295684"/>
                    <a:pt x="330105" y="298505"/>
                  </a:cubicBezTo>
                  <a:lnTo>
                    <a:pt x="304712" y="273677"/>
                  </a:lnTo>
                  <a:cubicBezTo>
                    <a:pt x="327283" y="244335"/>
                    <a:pt x="339697" y="208221"/>
                    <a:pt x="339697" y="170979"/>
                  </a:cubicBezTo>
                  <a:cubicBezTo>
                    <a:pt x="340262" y="76745"/>
                    <a:pt x="264084" y="567"/>
                    <a:pt x="170414" y="3"/>
                  </a:cubicBezTo>
                  <a:cubicBezTo>
                    <a:pt x="76745" y="-561"/>
                    <a:pt x="567" y="75616"/>
                    <a:pt x="3" y="169286"/>
                  </a:cubicBezTo>
                  <a:cubicBezTo>
                    <a:pt x="-561" y="262956"/>
                    <a:pt x="75616" y="339133"/>
                    <a:pt x="169286" y="339697"/>
                  </a:cubicBezTo>
                  <a:cubicBezTo>
                    <a:pt x="206528" y="339697"/>
                    <a:pt x="243206" y="327283"/>
                    <a:pt x="273113" y="304712"/>
                  </a:cubicBezTo>
                  <a:lnTo>
                    <a:pt x="297941" y="329540"/>
                  </a:lnTo>
                  <a:cubicBezTo>
                    <a:pt x="295684" y="342519"/>
                    <a:pt x="299634" y="355497"/>
                    <a:pt x="308662" y="365090"/>
                  </a:cubicBezTo>
                  <a:lnTo>
                    <a:pt x="379197" y="435624"/>
                  </a:lnTo>
                  <a:cubicBezTo>
                    <a:pt x="394432" y="450860"/>
                    <a:pt x="419824" y="450860"/>
                    <a:pt x="435060" y="435624"/>
                  </a:cubicBezTo>
                  <a:cubicBezTo>
                    <a:pt x="450295" y="420389"/>
                    <a:pt x="450295" y="394996"/>
                    <a:pt x="435060" y="379761"/>
                  </a:cubicBezTo>
                  <a:lnTo>
                    <a:pt x="365090" y="309226"/>
                  </a:lnTo>
                  <a:close/>
                  <a:moveTo>
                    <a:pt x="170414" y="305841"/>
                  </a:moveTo>
                  <a:cubicBezTo>
                    <a:pt x="95366" y="305841"/>
                    <a:pt x="34988" y="245463"/>
                    <a:pt x="34988" y="170414"/>
                  </a:cubicBezTo>
                  <a:cubicBezTo>
                    <a:pt x="34988" y="95366"/>
                    <a:pt x="95366" y="34988"/>
                    <a:pt x="170414" y="34988"/>
                  </a:cubicBezTo>
                  <a:cubicBezTo>
                    <a:pt x="245463" y="34988"/>
                    <a:pt x="305841" y="95366"/>
                    <a:pt x="305841" y="170414"/>
                  </a:cubicBezTo>
                  <a:cubicBezTo>
                    <a:pt x="305841" y="244899"/>
                    <a:pt x="244899" y="305841"/>
                    <a:pt x="170414" y="30584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D1F82C4-D20E-4547-B2C7-B6342432120B}"/>
                </a:ext>
              </a:extLst>
            </p:cNvPr>
            <p:cNvSpPr/>
            <p:nvPr/>
          </p:nvSpPr>
          <p:spPr>
            <a:xfrm>
              <a:off x="3280451" y="4135070"/>
              <a:ext cx="243202" cy="178527"/>
            </a:xfrm>
            <a:custGeom>
              <a:avLst/>
              <a:gdLst>
                <a:gd name="connsiteX0" fmla="*/ 242639 w 243202"/>
                <a:gd name="connsiteY0" fmla="*/ 78086 h 178527"/>
                <a:gd name="connsiteX1" fmla="*/ 210475 w 243202"/>
                <a:gd name="connsiteY1" fmla="*/ 78086 h 178527"/>
                <a:gd name="connsiteX2" fmla="*/ 203139 w 243202"/>
                <a:gd name="connsiteY2" fmla="*/ 82601 h 178527"/>
                <a:gd name="connsiteX3" fmla="*/ 181697 w 243202"/>
                <a:gd name="connsiteY3" fmla="*/ 105736 h 178527"/>
                <a:gd name="connsiteX4" fmla="*/ 163640 w 243202"/>
                <a:gd name="connsiteY4" fmla="*/ 43101 h 178527"/>
                <a:gd name="connsiteX5" fmla="*/ 151226 w 243202"/>
                <a:gd name="connsiteY5" fmla="*/ 36330 h 178527"/>
                <a:gd name="connsiteX6" fmla="*/ 144455 w 243202"/>
                <a:gd name="connsiteY6" fmla="*/ 42537 h 178527"/>
                <a:gd name="connsiteX7" fmla="*/ 110598 w 243202"/>
                <a:gd name="connsiteY7" fmla="*/ 132257 h 178527"/>
                <a:gd name="connsiteX8" fmla="*/ 87463 w 243202"/>
                <a:gd name="connsiteY8" fmla="*/ 8116 h 178527"/>
                <a:gd name="connsiteX9" fmla="*/ 76177 w 243202"/>
                <a:gd name="connsiteY9" fmla="*/ 216 h 178527"/>
                <a:gd name="connsiteX10" fmla="*/ 68277 w 243202"/>
                <a:gd name="connsiteY10" fmla="*/ 6988 h 178527"/>
                <a:gd name="connsiteX11" fmla="*/ 44014 w 243202"/>
                <a:gd name="connsiteY11" fmla="*/ 78086 h 178527"/>
                <a:gd name="connsiteX12" fmla="*/ 0 w 243202"/>
                <a:gd name="connsiteY12" fmla="*/ 78086 h 178527"/>
                <a:gd name="connsiteX13" fmla="*/ 0 w 243202"/>
                <a:gd name="connsiteY13" fmla="*/ 100657 h 178527"/>
                <a:gd name="connsiteX14" fmla="*/ 51349 w 243202"/>
                <a:gd name="connsiteY14" fmla="*/ 100657 h 178527"/>
                <a:gd name="connsiteX15" fmla="*/ 60942 w 243202"/>
                <a:gd name="connsiteY15" fmla="*/ 92193 h 178527"/>
                <a:gd name="connsiteX16" fmla="*/ 75049 w 243202"/>
                <a:gd name="connsiteY16" fmla="*/ 49308 h 178527"/>
                <a:gd name="connsiteX17" fmla="*/ 97620 w 243202"/>
                <a:gd name="connsiteY17" fmla="*/ 170628 h 178527"/>
                <a:gd name="connsiteX18" fmla="*/ 106648 w 243202"/>
                <a:gd name="connsiteY18" fmla="*/ 178527 h 178527"/>
                <a:gd name="connsiteX19" fmla="*/ 107777 w 243202"/>
                <a:gd name="connsiteY19" fmla="*/ 178527 h 178527"/>
                <a:gd name="connsiteX20" fmla="*/ 117369 w 243202"/>
                <a:gd name="connsiteY20" fmla="*/ 172320 h 178527"/>
                <a:gd name="connsiteX21" fmla="*/ 153483 w 243202"/>
                <a:gd name="connsiteY21" fmla="*/ 77522 h 178527"/>
                <a:gd name="connsiteX22" fmla="*/ 168154 w 243202"/>
                <a:gd name="connsiteY22" fmla="*/ 128307 h 178527"/>
                <a:gd name="connsiteX23" fmla="*/ 180568 w 243202"/>
                <a:gd name="connsiteY23" fmla="*/ 135078 h 178527"/>
                <a:gd name="connsiteX24" fmla="*/ 185083 w 243202"/>
                <a:gd name="connsiteY24" fmla="*/ 132257 h 178527"/>
                <a:gd name="connsiteX25" fmla="*/ 215553 w 243202"/>
                <a:gd name="connsiteY25" fmla="*/ 100657 h 178527"/>
                <a:gd name="connsiteX26" fmla="*/ 243203 w 243202"/>
                <a:gd name="connsiteY26" fmla="*/ 100657 h 178527"/>
                <a:gd name="connsiteX27" fmla="*/ 243203 w 243202"/>
                <a:gd name="connsiteY27" fmla="*/ 78086 h 17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3202" h="178527">
                  <a:moveTo>
                    <a:pt x="242639" y="78086"/>
                  </a:moveTo>
                  <a:lnTo>
                    <a:pt x="210475" y="78086"/>
                  </a:lnTo>
                  <a:cubicBezTo>
                    <a:pt x="207654" y="78651"/>
                    <a:pt x="204832" y="80343"/>
                    <a:pt x="203139" y="82601"/>
                  </a:cubicBezTo>
                  <a:lnTo>
                    <a:pt x="181697" y="105736"/>
                  </a:lnTo>
                  <a:lnTo>
                    <a:pt x="163640" y="43101"/>
                  </a:lnTo>
                  <a:cubicBezTo>
                    <a:pt x="161947" y="38023"/>
                    <a:pt x="156304" y="34637"/>
                    <a:pt x="151226" y="36330"/>
                  </a:cubicBezTo>
                  <a:cubicBezTo>
                    <a:pt x="148405" y="37458"/>
                    <a:pt x="145583" y="39151"/>
                    <a:pt x="144455" y="42537"/>
                  </a:cubicBezTo>
                  <a:lnTo>
                    <a:pt x="110598" y="132257"/>
                  </a:lnTo>
                  <a:lnTo>
                    <a:pt x="87463" y="8116"/>
                  </a:lnTo>
                  <a:cubicBezTo>
                    <a:pt x="86334" y="2473"/>
                    <a:pt x="81256" y="-912"/>
                    <a:pt x="76177" y="216"/>
                  </a:cubicBezTo>
                  <a:cubicBezTo>
                    <a:pt x="72792" y="781"/>
                    <a:pt x="69970" y="3602"/>
                    <a:pt x="68277" y="6988"/>
                  </a:cubicBezTo>
                  <a:lnTo>
                    <a:pt x="44014" y="78086"/>
                  </a:lnTo>
                  <a:lnTo>
                    <a:pt x="0" y="78086"/>
                  </a:lnTo>
                  <a:lnTo>
                    <a:pt x="0" y="100657"/>
                  </a:lnTo>
                  <a:lnTo>
                    <a:pt x="51349" y="100657"/>
                  </a:lnTo>
                  <a:cubicBezTo>
                    <a:pt x="55863" y="100093"/>
                    <a:pt x="59813" y="96707"/>
                    <a:pt x="60942" y="92193"/>
                  </a:cubicBezTo>
                  <a:lnTo>
                    <a:pt x="75049" y="49308"/>
                  </a:lnTo>
                  <a:lnTo>
                    <a:pt x="97620" y="170628"/>
                  </a:lnTo>
                  <a:cubicBezTo>
                    <a:pt x="98184" y="175142"/>
                    <a:pt x="102134" y="178527"/>
                    <a:pt x="106648" y="178527"/>
                  </a:cubicBezTo>
                  <a:lnTo>
                    <a:pt x="107777" y="178527"/>
                  </a:lnTo>
                  <a:cubicBezTo>
                    <a:pt x="111727" y="178527"/>
                    <a:pt x="115677" y="176270"/>
                    <a:pt x="117369" y="172320"/>
                  </a:cubicBezTo>
                  <a:lnTo>
                    <a:pt x="153483" y="77522"/>
                  </a:lnTo>
                  <a:lnTo>
                    <a:pt x="168154" y="128307"/>
                  </a:lnTo>
                  <a:cubicBezTo>
                    <a:pt x="169847" y="133385"/>
                    <a:pt x="174926" y="136771"/>
                    <a:pt x="180568" y="135078"/>
                  </a:cubicBezTo>
                  <a:cubicBezTo>
                    <a:pt x="182261" y="134514"/>
                    <a:pt x="183954" y="133385"/>
                    <a:pt x="185083" y="132257"/>
                  </a:cubicBezTo>
                  <a:lnTo>
                    <a:pt x="215553" y="100657"/>
                  </a:lnTo>
                  <a:lnTo>
                    <a:pt x="243203" y="100657"/>
                  </a:lnTo>
                  <a:lnTo>
                    <a:pt x="243203" y="7808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756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371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Network – Slide Template</vt:lpstr>
      <vt:lpstr>Radial Network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Network</dc:title>
  <dc:creator>PresentationGO.com</dc:creator>
  <dc:description>© Copyright PresentationGO.com</dc:description>
  <dcterms:created xsi:type="dcterms:W3CDTF">2014-11-26T05:14:11Z</dcterms:created>
  <dcterms:modified xsi:type="dcterms:W3CDTF">2020-04-30T17:41:06Z</dcterms:modified>
  <cp:category>Charts &amp; Diagrams</cp:category>
</cp:coreProperties>
</file>