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5" r:id="rId4"/>
    <p:sldId id="356"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30" d="100"/>
          <a:sy n="130" d="100"/>
        </p:scale>
        <p:origin x="660"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7/12/2021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5726102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0492651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7" name="Group 6">
            <a:extLst>
              <a:ext uri="{FF2B5EF4-FFF2-40B4-BE49-F238E27FC236}">
                <a16:creationId xmlns:a16="http://schemas.microsoft.com/office/drawing/2014/main" id="{9FBC2BD7-7C99-476A-824B-34AEACBE09E4}"/>
              </a:ext>
            </a:extLst>
          </p:cNvPr>
          <p:cNvGrpSpPr/>
          <p:nvPr userDrawn="1"/>
        </p:nvGrpSpPr>
        <p:grpSpPr>
          <a:xfrm>
            <a:off x="9433981" y="1"/>
            <a:ext cx="1644047" cy="1816099"/>
            <a:chOff x="9433981" y="1"/>
            <a:chExt cx="1644047"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6" name="Picture 5">
              <a:extLst>
                <a:ext uri="{FF2B5EF4-FFF2-40B4-BE49-F238E27FC236}">
                  <a16:creationId xmlns:a16="http://schemas.microsoft.com/office/drawing/2014/main" id="{97388A6D-F2E7-41F0-830B-6957780585C2}"/>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03FB2F2C-9238-4D45-94A7-5C35D93D1392}"/>
              </a:ext>
            </a:extLst>
          </p:cNvPr>
          <p:cNvGrpSpPr/>
          <p:nvPr userDrawn="1"/>
        </p:nvGrpSpPr>
        <p:grpSpPr>
          <a:xfrm>
            <a:off x="9433981" y="1"/>
            <a:ext cx="1644047" cy="1816099"/>
            <a:chOff x="9433981" y="1"/>
            <a:chExt cx="1644047" cy="1816099"/>
          </a:xfrm>
        </p:grpSpPr>
        <p:sp>
          <p:nvSpPr>
            <p:cNvPr id="7" name="Rectangle: Folded Corner 6">
              <a:extLst>
                <a:ext uri="{FF2B5EF4-FFF2-40B4-BE49-F238E27FC236}">
                  <a16:creationId xmlns:a16="http://schemas.microsoft.com/office/drawing/2014/main" id="{A21EA9FF-346A-4403-99E1-6330E0E642DA}"/>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F52EC167-F9B1-4085-86E7-C378D6346E24}"/>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7/12/2021</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Radial Pencil – Slide Template</a:t>
            </a:r>
          </a:p>
        </p:txBody>
      </p:sp>
      <p:grpSp>
        <p:nvGrpSpPr>
          <p:cNvPr id="12" name="Group 11">
            <a:extLst>
              <a:ext uri="{FF2B5EF4-FFF2-40B4-BE49-F238E27FC236}">
                <a16:creationId xmlns:a16="http://schemas.microsoft.com/office/drawing/2014/main" id="{4FBB6990-B508-43D2-8E41-6E9BE450310E}"/>
              </a:ext>
            </a:extLst>
          </p:cNvPr>
          <p:cNvGrpSpPr/>
          <p:nvPr/>
        </p:nvGrpSpPr>
        <p:grpSpPr>
          <a:xfrm>
            <a:off x="2598935" y="1470238"/>
            <a:ext cx="3946131" cy="3508658"/>
            <a:chOff x="2530683" y="1470238"/>
            <a:chExt cx="3946131" cy="3508658"/>
          </a:xfrm>
        </p:grpSpPr>
        <p:sp>
          <p:nvSpPr>
            <p:cNvPr id="3" name="Shape">
              <a:extLst>
                <a:ext uri="{FF2B5EF4-FFF2-40B4-BE49-F238E27FC236}">
                  <a16:creationId xmlns:a16="http://schemas.microsoft.com/office/drawing/2014/main" id="{BD744079-B29D-4829-B274-A05F6122D47D}"/>
                </a:ext>
              </a:extLst>
            </p:cNvPr>
            <p:cNvSpPr/>
            <p:nvPr/>
          </p:nvSpPr>
          <p:spPr>
            <a:xfrm>
              <a:off x="2530683" y="2337868"/>
              <a:ext cx="1625572" cy="1974351"/>
            </a:xfrm>
            <a:custGeom>
              <a:avLst/>
              <a:gdLst/>
              <a:ahLst/>
              <a:cxnLst>
                <a:cxn ang="0">
                  <a:pos x="wd2" y="hd2"/>
                </a:cxn>
                <a:cxn ang="5400000">
                  <a:pos x="wd2" y="hd2"/>
                </a:cxn>
                <a:cxn ang="10800000">
                  <a:pos x="wd2" y="hd2"/>
                </a:cxn>
                <a:cxn ang="16200000">
                  <a:pos x="wd2" y="hd2"/>
                </a:cxn>
              </a:cxnLst>
              <a:rect l="0" t="0" r="r" b="b"/>
              <a:pathLst>
                <a:path w="21532" h="21587" extrusionOk="0">
                  <a:moveTo>
                    <a:pt x="14606" y="12069"/>
                  </a:moveTo>
                  <a:cubicBezTo>
                    <a:pt x="14230" y="12069"/>
                    <a:pt x="13938" y="11850"/>
                    <a:pt x="13938" y="11569"/>
                  </a:cubicBezTo>
                  <a:lnTo>
                    <a:pt x="13938" y="7774"/>
                  </a:lnTo>
                  <a:cubicBezTo>
                    <a:pt x="13938" y="5783"/>
                    <a:pt x="11782" y="4167"/>
                    <a:pt x="9126" y="4167"/>
                  </a:cubicBezTo>
                  <a:lnTo>
                    <a:pt x="6998" y="4167"/>
                  </a:lnTo>
                  <a:cubicBezTo>
                    <a:pt x="4703" y="4167"/>
                    <a:pt x="2839" y="2770"/>
                    <a:pt x="2853" y="1050"/>
                  </a:cubicBezTo>
                  <a:cubicBezTo>
                    <a:pt x="2853" y="602"/>
                    <a:pt x="2366" y="248"/>
                    <a:pt x="1768" y="248"/>
                  </a:cubicBezTo>
                  <a:lnTo>
                    <a:pt x="1712" y="248"/>
                  </a:lnTo>
                  <a:cubicBezTo>
                    <a:pt x="1392" y="248"/>
                    <a:pt x="1086" y="185"/>
                    <a:pt x="822" y="60"/>
                  </a:cubicBezTo>
                  <a:cubicBezTo>
                    <a:pt x="711" y="8"/>
                    <a:pt x="572" y="-13"/>
                    <a:pt x="419" y="8"/>
                  </a:cubicBezTo>
                  <a:cubicBezTo>
                    <a:pt x="224" y="39"/>
                    <a:pt x="57" y="164"/>
                    <a:pt x="15" y="310"/>
                  </a:cubicBezTo>
                  <a:cubicBezTo>
                    <a:pt x="-68" y="581"/>
                    <a:pt x="196" y="811"/>
                    <a:pt x="544" y="811"/>
                  </a:cubicBezTo>
                  <a:cubicBezTo>
                    <a:pt x="655" y="811"/>
                    <a:pt x="767" y="790"/>
                    <a:pt x="850" y="738"/>
                  </a:cubicBezTo>
                  <a:cubicBezTo>
                    <a:pt x="1100" y="612"/>
                    <a:pt x="1420" y="560"/>
                    <a:pt x="1726" y="560"/>
                  </a:cubicBezTo>
                  <a:lnTo>
                    <a:pt x="1782" y="560"/>
                  </a:lnTo>
                  <a:cubicBezTo>
                    <a:pt x="2143" y="560"/>
                    <a:pt x="2449" y="779"/>
                    <a:pt x="2449" y="1050"/>
                  </a:cubicBezTo>
                  <a:cubicBezTo>
                    <a:pt x="2449" y="2937"/>
                    <a:pt x="4494" y="4480"/>
                    <a:pt x="7011" y="4480"/>
                  </a:cubicBezTo>
                  <a:lnTo>
                    <a:pt x="9139" y="4480"/>
                  </a:lnTo>
                  <a:cubicBezTo>
                    <a:pt x="11560" y="4480"/>
                    <a:pt x="13535" y="5950"/>
                    <a:pt x="13535" y="7774"/>
                  </a:cubicBezTo>
                  <a:lnTo>
                    <a:pt x="13535" y="11569"/>
                  </a:lnTo>
                  <a:cubicBezTo>
                    <a:pt x="13535" y="12017"/>
                    <a:pt x="14021" y="12382"/>
                    <a:pt x="14619" y="12382"/>
                  </a:cubicBezTo>
                  <a:cubicBezTo>
                    <a:pt x="18194" y="12382"/>
                    <a:pt x="21115" y="14561"/>
                    <a:pt x="21115" y="17240"/>
                  </a:cubicBezTo>
                  <a:lnTo>
                    <a:pt x="21115" y="21431"/>
                  </a:lnTo>
                  <a:cubicBezTo>
                    <a:pt x="21115" y="21514"/>
                    <a:pt x="21212" y="21587"/>
                    <a:pt x="21323" y="21587"/>
                  </a:cubicBezTo>
                  <a:cubicBezTo>
                    <a:pt x="21435" y="21587"/>
                    <a:pt x="21532" y="21514"/>
                    <a:pt x="21532" y="21431"/>
                  </a:cubicBezTo>
                  <a:lnTo>
                    <a:pt x="21532" y="17240"/>
                  </a:lnTo>
                  <a:cubicBezTo>
                    <a:pt x="21504" y="14394"/>
                    <a:pt x="18403" y="12069"/>
                    <a:pt x="14606" y="12069"/>
                  </a:cubicBezTo>
                  <a:close/>
                </a:path>
              </a:pathLst>
            </a:custGeom>
            <a:solidFill>
              <a:schemeClr val="accent5"/>
            </a:solidFill>
            <a:ln w="12700">
              <a:miter lim="400000"/>
            </a:ln>
          </p:spPr>
          <p:txBody>
            <a:bodyPr lIns="28575" tIns="28575" rIns="28575" bIns="28575" anchor="ctr"/>
            <a:lstStyle/>
            <a:p>
              <a:pPr>
                <a:defRPr sz="3000">
                  <a:solidFill>
                    <a:srgbClr val="FFFFFF"/>
                  </a:solidFill>
                </a:defRPr>
              </a:pPr>
              <a:endParaRPr sz="2000"/>
            </a:p>
          </p:txBody>
        </p:sp>
        <p:sp>
          <p:nvSpPr>
            <p:cNvPr id="4" name="Shape">
              <a:extLst>
                <a:ext uri="{FF2B5EF4-FFF2-40B4-BE49-F238E27FC236}">
                  <a16:creationId xmlns:a16="http://schemas.microsoft.com/office/drawing/2014/main" id="{31A10976-7614-4E67-94CD-52CDBF1F349A}"/>
                </a:ext>
              </a:extLst>
            </p:cNvPr>
            <p:cNvSpPr/>
            <p:nvPr/>
          </p:nvSpPr>
          <p:spPr>
            <a:xfrm>
              <a:off x="4851253" y="2337868"/>
              <a:ext cx="1625561" cy="1974351"/>
            </a:xfrm>
            <a:custGeom>
              <a:avLst/>
              <a:gdLst/>
              <a:ahLst/>
              <a:cxnLst>
                <a:cxn ang="0">
                  <a:pos x="wd2" y="hd2"/>
                </a:cxn>
                <a:cxn ang="5400000">
                  <a:pos x="wd2" y="hd2"/>
                </a:cxn>
                <a:cxn ang="10800000">
                  <a:pos x="wd2" y="hd2"/>
                </a:cxn>
                <a:cxn ang="16200000">
                  <a:pos x="wd2" y="hd2"/>
                </a:cxn>
              </a:cxnLst>
              <a:rect l="0" t="0" r="r" b="b"/>
              <a:pathLst>
                <a:path w="21532" h="21587" extrusionOk="0">
                  <a:moveTo>
                    <a:pt x="21085" y="8"/>
                  </a:moveTo>
                  <a:cubicBezTo>
                    <a:pt x="20932" y="-13"/>
                    <a:pt x="20793" y="8"/>
                    <a:pt x="20682" y="60"/>
                  </a:cubicBezTo>
                  <a:cubicBezTo>
                    <a:pt x="20418" y="185"/>
                    <a:pt x="20112" y="248"/>
                    <a:pt x="19792" y="248"/>
                  </a:cubicBezTo>
                  <a:lnTo>
                    <a:pt x="19736" y="248"/>
                  </a:lnTo>
                  <a:cubicBezTo>
                    <a:pt x="19138" y="248"/>
                    <a:pt x="18651" y="612"/>
                    <a:pt x="18651" y="1050"/>
                  </a:cubicBezTo>
                  <a:cubicBezTo>
                    <a:pt x="18651" y="2770"/>
                    <a:pt x="16788" y="4167"/>
                    <a:pt x="14507" y="4167"/>
                  </a:cubicBezTo>
                  <a:lnTo>
                    <a:pt x="12379" y="4167"/>
                  </a:lnTo>
                  <a:cubicBezTo>
                    <a:pt x="9722" y="4167"/>
                    <a:pt x="7566" y="5783"/>
                    <a:pt x="7566" y="7774"/>
                  </a:cubicBezTo>
                  <a:lnTo>
                    <a:pt x="7566" y="11569"/>
                  </a:lnTo>
                  <a:cubicBezTo>
                    <a:pt x="7566" y="11850"/>
                    <a:pt x="7260" y="12069"/>
                    <a:pt x="6899" y="12069"/>
                  </a:cubicBezTo>
                  <a:cubicBezTo>
                    <a:pt x="3088" y="12069"/>
                    <a:pt x="0" y="14394"/>
                    <a:pt x="0" y="17240"/>
                  </a:cubicBezTo>
                  <a:lnTo>
                    <a:pt x="0" y="21431"/>
                  </a:lnTo>
                  <a:cubicBezTo>
                    <a:pt x="0" y="21514"/>
                    <a:pt x="97" y="21587"/>
                    <a:pt x="209" y="21587"/>
                  </a:cubicBezTo>
                  <a:cubicBezTo>
                    <a:pt x="320" y="21587"/>
                    <a:pt x="417" y="21514"/>
                    <a:pt x="417" y="21431"/>
                  </a:cubicBezTo>
                  <a:lnTo>
                    <a:pt x="417" y="17240"/>
                  </a:lnTo>
                  <a:cubicBezTo>
                    <a:pt x="417" y="14561"/>
                    <a:pt x="3324" y="12372"/>
                    <a:pt x="6913" y="12382"/>
                  </a:cubicBezTo>
                  <a:cubicBezTo>
                    <a:pt x="7511" y="12382"/>
                    <a:pt x="7997" y="12017"/>
                    <a:pt x="7997" y="11569"/>
                  </a:cubicBezTo>
                  <a:lnTo>
                    <a:pt x="7997" y="7774"/>
                  </a:lnTo>
                  <a:cubicBezTo>
                    <a:pt x="7997" y="5960"/>
                    <a:pt x="9959" y="4480"/>
                    <a:pt x="12393" y="4480"/>
                  </a:cubicBezTo>
                  <a:lnTo>
                    <a:pt x="14521" y="4480"/>
                  </a:lnTo>
                  <a:cubicBezTo>
                    <a:pt x="17038" y="4480"/>
                    <a:pt x="19097" y="2937"/>
                    <a:pt x="19083" y="1050"/>
                  </a:cubicBezTo>
                  <a:cubicBezTo>
                    <a:pt x="19083" y="779"/>
                    <a:pt x="19389" y="560"/>
                    <a:pt x="19750" y="560"/>
                  </a:cubicBezTo>
                  <a:lnTo>
                    <a:pt x="19806" y="560"/>
                  </a:lnTo>
                  <a:cubicBezTo>
                    <a:pt x="20112" y="560"/>
                    <a:pt x="20418" y="612"/>
                    <a:pt x="20682" y="738"/>
                  </a:cubicBezTo>
                  <a:cubicBezTo>
                    <a:pt x="20765" y="779"/>
                    <a:pt x="20877" y="811"/>
                    <a:pt x="20988" y="811"/>
                  </a:cubicBezTo>
                  <a:cubicBezTo>
                    <a:pt x="21336" y="811"/>
                    <a:pt x="21600" y="571"/>
                    <a:pt x="21517" y="310"/>
                  </a:cubicBezTo>
                  <a:cubicBezTo>
                    <a:pt x="21447" y="164"/>
                    <a:pt x="21280" y="39"/>
                    <a:pt x="21085" y="8"/>
                  </a:cubicBezTo>
                  <a:close/>
                </a:path>
              </a:pathLst>
            </a:custGeom>
            <a:solidFill>
              <a:schemeClr val="accent4"/>
            </a:solidFill>
            <a:ln w="12700">
              <a:miter lim="400000"/>
            </a:ln>
          </p:spPr>
          <p:txBody>
            <a:bodyPr lIns="28575" tIns="28575" rIns="28575" bIns="28575" anchor="ctr"/>
            <a:lstStyle/>
            <a:p>
              <a:pPr>
                <a:defRPr sz="3000">
                  <a:solidFill>
                    <a:srgbClr val="FFFFFF"/>
                  </a:solidFill>
                </a:defRPr>
              </a:pPr>
              <a:endParaRPr sz="2000"/>
            </a:p>
          </p:txBody>
        </p:sp>
        <p:sp>
          <p:nvSpPr>
            <p:cNvPr id="5" name="Shape">
              <a:extLst>
                <a:ext uri="{FF2B5EF4-FFF2-40B4-BE49-F238E27FC236}">
                  <a16:creationId xmlns:a16="http://schemas.microsoft.com/office/drawing/2014/main" id="{0418F948-93B5-43F9-8542-C5001EE2C115}"/>
                </a:ext>
              </a:extLst>
            </p:cNvPr>
            <p:cNvSpPr/>
            <p:nvPr/>
          </p:nvSpPr>
          <p:spPr>
            <a:xfrm>
              <a:off x="3318208" y="1823011"/>
              <a:ext cx="973503" cy="2529268"/>
            </a:xfrm>
            <a:custGeom>
              <a:avLst/>
              <a:gdLst/>
              <a:ahLst/>
              <a:cxnLst>
                <a:cxn ang="0">
                  <a:pos x="wd2" y="hd2"/>
                </a:cxn>
                <a:cxn ang="5400000">
                  <a:pos x="wd2" y="hd2"/>
                </a:cxn>
                <a:cxn ang="10800000">
                  <a:pos x="wd2" y="hd2"/>
                </a:cxn>
                <a:cxn ang="16200000">
                  <a:pos x="wd2" y="hd2"/>
                </a:cxn>
              </a:cxnLst>
              <a:rect l="0" t="0" r="r" b="b"/>
              <a:pathLst>
                <a:path w="21487" h="21590" extrusionOk="0">
                  <a:moveTo>
                    <a:pt x="16504" y="10058"/>
                  </a:moveTo>
                  <a:cubicBezTo>
                    <a:pt x="15901" y="10058"/>
                    <a:pt x="15415" y="9878"/>
                    <a:pt x="15415" y="9667"/>
                  </a:cubicBezTo>
                  <a:lnTo>
                    <a:pt x="15415" y="5215"/>
                  </a:lnTo>
                  <a:cubicBezTo>
                    <a:pt x="15415" y="3799"/>
                    <a:pt x="12147" y="2659"/>
                    <a:pt x="8138" y="2659"/>
                  </a:cubicBezTo>
                  <a:lnTo>
                    <a:pt x="6121" y="2659"/>
                  </a:lnTo>
                  <a:cubicBezTo>
                    <a:pt x="5519" y="2659"/>
                    <a:pt x="5009" y="2489"/>
                    <a:pt x="5009" y="2269"/>
                  </a:cubicBezTo>
                  <a:lnTo>
                    <a:pt x="5009" y="828"/>
                  </a:lnTo>
                  <a:cubicBezTo>
                    <a:pt x="5009" y="478"/>
                    <a:pt x="4198" y="193"/>
                    <a:pt x="3201" y="193"/>
                  </a:cubicBezTo>
                  <a:lnTo>
                    <a:pt x="2900" y="193"/>
                  </a:lnTo>
                  <a:cubicBezTo>
                    <a:pt x="2344" y="193"/>
                    <a:pt x="1811" y="128"/>
                    <a:pt x="1324" y="39"/>
                  </a:cubicBezTo>
                  <a:cubicBezTo>
                    <a:pt x="1138" y="6"/>
                    <a:pt x="930" y="-10"/>
                    <a:pt x="698" y="6"/>
                  </a:cubicBezTo>
                  <a:cubicBezTo>
                    <a:pt x="374" y="31"/>
                    <a:pt x="96" y="128"/>
                    <a:pt x="26" y="242"/>
                  </a:cubicBezTo>
                  <a:cubicBezTo>
                    <a:pt x="-113" y="454"/>
                    <a:pt x="327" y="633"/>
                    <a:pt x="907" y="633"/>
                  </a:cubicBezTo>
                  <a:cubicBezTo>
                    <a:pt x="1069" y="633"/>
                    <a:pt x="1231" y="617"/>
                    <a:pt x="1370" y="584"/>
                  </a:cubicBezTo>
                  <a:cubicBezTo>
                    <a:pt x="1834" y="486"/>
                    <a:pt x="2367" y="438"/>
                    <a:pt x="2900" y="438"/>
                  </a:cubicBezTo>
                  <a:lnTo>
                    <a:pt x="3201" y="438"/>
                  </a:lnTo>
                  <a:cubicBezTo>
                    <a:pt x="3804" y="438"/>
                    <a:pt x="4314" y="609"/>
                    <a:pt x="4314" y="828"/>
                  </a:cubicBezTo>
                  <a:lnTo>
                    <a:pt x="4314" y="2269"/>
                  </a:lnTo>
                  <a:cubicBezTo>
                    <a:pt x="4314" y="2619"/>
                    <a:pt x="5125" y="2904"/>
                    <a:pt x="6121" y="2904"/>
                  </a:cubicBezTo>
                  <a:lnTo>
                    <a:pt x="8138" y="2904"/>
                  </a:lnTo>
                  <a:cubicBezTo>
                    <a:pt x="11776" y="2904"/>
                    <a:pt x="14720" y="3937"/>
                    <a:pt x="14720" y="5215"/>
                  </a:cubicBezTo>
                  <a:lnTo>
                    <a:pt x="14720" y="9659"/>
                  </a:lnTo>
                  <a:cubicBezTo>
                    <a:pt x="14720" y="10009"/>
                    <a:pt x="15508" y="10294"/>
                    <a:pt x="16481" y="10294"/>
                  </a:cubicBezTo>
                  <a:cubicBezTo>
                    <a:pt x="18845" y="10285"/>
                    <a:pt x="20792" y="10961"/>
                    <a:pt x="20792" y="11791"/>
                  </a:cubicBezTo>
                  <a:lnTo>
                    <a:pt x="20792" y="21468"/>
                  </a:lnTo>
                  <a:cubicBezTo>
                    <a:pt x="20792" y="21533"/>
                    <a:pt x="20954" y="21590"/>
                    <a:pt x="21139" y="21590"/>
                  </a:cubicBezTo>
                  <a:cubicBezTo>
                    <a:pt x="21325" y="21590"/>
                    <a:pt x="21487" y="21533"/>
                    <a:pt x="21487" y="21468"/>
                  </a:cubicBezTo>
                  <a:lnTo>
                    <a:pt x="21487" y="11799"/>
                  </a:lnTo>
                  <a:cubicBezTo>
                    <a:pt x="21487" y="10839"/>
                    <a:pt x="19239" y="10049"/>
                    <a:pt x="16504" y="10058"/>
                  </a:cubicBezTo>
                  <a:close/>
                </a:path>
              </a:pathLst>
            </a:custGeom>
            <a:solidFill>
              <a:schemeClr val="accent6"/>
            </a:solidFill>
            <a:ln w="12700">
              <a:miter lim="400000"/>
            </a:ln>
          </p:spPr>
          <p:txBody>
            <a:bodyPr lIns="28575" tIns="28575" rIns="28575" bIns="28575" anchor="ctr"/>
            <a:lstStyle/>
            <a:p>
              <a:pPr>
                <a:defRPr sz="3000">
                  <a:solidFill>
                    <a:srgbClr val="FFFFFF"/>
                  </a:solidFill>
                </a:defRPr>
              </a:pPr>
              <a:endParaRPr sz="2000"/>
            </a:p>
          </p:txBody>
        </p:sp>
        <p:sp>
          <p:nvSpPr>
            <p:cNvPr id="6" name="Shape">
              <a:extLst>
                <a:ext uri="{FF2B5EF4-FFF2-40B4-BE49-F238E27FC236}">
                  <a16:creationId xmlns:a16="http://schemas.microsoft.com/office/drawing/2014/main" id="{4764371E-0F82-4589-AA9C-ECBE80F59A18}"/>
                </a:ext>
              </a:extLst>
            </p:cNvPr>
            <p:cNvSpPr/>
            <p:nvPr/>
          </p:nvSpPr>
          <p:spPr>
            <a:xfrm>
              <a:off x="4714747" y="1823011"/>
              <a:ext cx="961950" cy="2530397"/>
            </a:xfrm>
            <a:custGeom>
              <a:avLst/>
              <a:gdLst/>
              <a:ahLst/>
              <a:cxnLst>
                <a:cxn ang="0">
                  <a:pos x="wd2" y="hd2"/>
                </a:cxn>
                <a:cxn ang="5400000">
                  <a:pos x="wd2" y="hd2"/>
                </a:cxn>
                <a:cxn ang="10800000">
                  <a:pos x="wd2" y="hd2"/>
                </a:cxn>
                <a:cxn ang="16200000">
                  <a:pos x="wd2" y="hd2"/>
                </a:cxn>
              </a:cxnLst>
              <a:rect l="0" t="0" r="r" b="b"/>
              <a:pathLst>
                <a:path w="21485" h="21592" extrusionOk="0">
                  <a:moveTo>
                    <a:pt x="20779" y="8"/>
                  </a:moveTo>
                  <a:cubicBezTo>
                    <a:pt x="20545" y="-8"/>
                    <a:pt x="20334" y="0"/>
                    <a:pt x="20146" y="41"/>
                  </a:cubicBezTo>
                  <a:cubicBezTo>
                    <a:pt x="19653" y="130"/>
                    <a:pt x="19114" y="195"/>
                    <a:pt x="18551" y="195"/>
                  </a:cubicBezTo>
                  <a:lnTo>
                    <a:pt x="18504" y="195"/>
                  </a:lnTo>
                  <a:cubicBezTo>
                    <a:pt x="17496" y="195"/>
                    <a:pt x="16675" y="480"/>
                    <a:pt x="16675" y="830"/>
                  </a:cubicBezTo>
                  <a:lnTo>
                    <a:pt x="16675" y="2270"/>
                  </a:lnTo>
                  <a:cubicBezTo>
                    <a:pt x="16675" y="2481"/>
                    <a:pt x="16182" y="2660"/>
                    <a:pt x="15549" y="2660"/>
                  </a:cubicBezTo>
                  <a:lnTo>
                    <a:pt x="13509" y="2660"/>
                  </a:lnTo>
                  <a:cubicBezTo>
                    <a:pt x="9428" y="2660"/>
                    <a:pt x="6145" y="3808"/>
                    <a:pt x="6145" y="5215"/>
                  </a:cubicBezTo>
                  <a:lnTo>
                    <a:pt x="6145" y="9665"/>
                  </a:lnTo>
                  <a:cubicBezTo>
                    <a:pt x="6145" y="9877"/>
                    <a:pt x="5652" y="10056"/>
                    <a:pt x="5042" y="10056"/>
                  </a:cubicBezTo>
                  <a:cubicBezTo>
                    <a:pt x="2251" y="10056"/>
                    <a:pt x="0" y="10837"/>
                    <a:pt x="0" y="11797"/>
                  </a:cubicBezTo>
                  <a:lnTo>
                    <a:pt x="0" y="21470"/>
                  </a:lnTo>
                  <a:cubicBezTo>
                    <a:pt x="0" y="21535"/>
                    <a:pt x="164" y="21592"/>
                    <a:pt x="352" y="21592"/>
                  </a:cubicBezTo>
                  <a:cubicBezTo>
                    <a:pt x="539" y="21592"/>
                    <a:pt x="704" y="21535"/>
                    <a:pt x="704" y="21470"/>
                  </a:cubicBezTo>
                  <a:lnTo>
                    <a:pt x="704" y="11797"/>
                  </a:lnTo>
                  <a:cubicBezTo>
                    <a:pt x="704" y="10967"/>
                    <a:pt x="2674" y="10292"/>
                    <a:pt x="5066" y="10300"/>
                  </a:cubicBezTo>
                  <a:cubicBezTo>
                    <a:pt x="6074" y="10300"/>
                    <a:pt x="6848" y="10007"/>
                    <a:pt x="6848" y="9665"/>
                  </a:cubicBezTo>
                  <a:lnTo>
                    <a:pt x="6848" y="5223"/>
                  </a:lnTo>
                  <a:cubicBezTo>
                    <a:pt x="6848" y="3946"/>
                    <a:pt x="9827" y="2913"/>
                    <a:pt x="13509" y="2913"/>
                  </a:cubicBezTo>
                  <a:lnTo>
                    <a:pt x="15549" y="2913"/>
                  </a:lnTo>
                  <a:cubicBezTo>
                    <a:pt x="16558" y="2913"/>
                    <a:pt x="17378" y="2628"/>
                    <a:pt x="17378" y="2278"/>
                  </a:cubicBezTo>
                  <a:lnTo>
                    <a:pt x="17378" y="830"/>
                  </a:lnTo>
                  <a:cubicBezTo>
                    <a:pt x="17378" y="618"/>
                    <a:pt x="17871" y="439"/>
                    <a:pt x="18504" y="439"/>
                  </a:cubicBezTo>
                  <a:lnTo>
                    <a:pt x="18551" y="439"/>
                  </a:lnTo>
                  <a:cubicBezTo>
                    <a:pt x="19091" y="439"/>
                    <a:pt x="19630" y="488"/>
                    <a:pt x="20099" y="586"/>
                  </a:cubicBezTo>
                  <a:cubicBezTo>
                    <a:pt x="20240" y="618"/>
                    <a:pt x="20404" y="635"/>
                    <a:pt x="20568" y="635"/>
                  </a:cubicBezTo>
                  <a:cubicBezTo>
                    <a:pt x="21154" y="635"/>
                    <a:pt x="21600" y="448"/>
                    <a:pt x="21459" y="244"/>
                  </a:cubicBezTo>
                  <a:cubicBezTo>
                    <a:pt x="21389" y="122"/>
                    <a:pt x="21107" y="33"/>
                    <a:pt x="20779" y="8"/>
                  </a:cubicBezTo>
                  <a:close/>
                </a:path>
              </a:pathLst>
            </a:custGeom>
            <a:solidFill>
              <a:schemeClr val="accent2"/>
            </a:solidFill>
            <a:ln w="12700">
              <a:miter lim="400000"/>
            </a:ln>
          </p:spPr>
          <p:txBody>
            <a:bodyPr lIns="28575" tIns="28575" rIns="28575" bIns="28575" anchor="ctr"/>
            <a:lstStyle/>
            <a:p>
              <a:pPr>
                <a:defRPr sz="3000">
                  <a:solidFill>
                    <a:srgbClr val="FFFFFF"/>
                  </a:solidFill>
                </a:defRPr>
              </a:pPr>
              <a:endParaRPr sz="2000"/>
            </a:p>
          </p:txBody>
        </p:sp>
        <p:sp>
          <p:nvSpPr>
            <p:cNvPr id="7" name="Shape">
              <a:extLst>
                <a:ext uri="{FF2B5EF4-FFF2-40B4-BE49-F238E27FC236}">
                  <a16:creationId xmlns:a16="http://schemas.microsoft.com/office/drawing/2014/main" id="{48656997-C62C-41EB-A0D5-994A5ECD936E}"/>
                </a:ext>
              </a:extLst>
            </p:cNvPr>
            <p:cNvSpPr/>
            <p:nvPr/>
          </p:nvSpPr>
          <p:spPr>
            <a:xfrm>
              <a:off x="4357738" y="1470238"/>
              <a:ext cx="344410" cy="2885218"/>
            </a:xfrm>
            <a:custGeom>
              <a:avLst/>
              <a:gdLst/>
              <a:ahLst/>
              <a:cxnLst>
                <a:cxn ang="0">
                  <a:pos x="wd2" y="hd2"/>
                </a:cxn>
                <a:cxn ang="5400000">
                  <a:pos x="wd2" y="hd2"/>
                </a:cxn>
                <a:cxn ang="10800000">
                  <a:pos x="wd2" y="hd2"/>
                </a:cxn>
                <a:cxn ang="16200000">
                  <a:pos x="wd2" y="hd2"/>
                </a:cxn>
              </a:cxnLst>
              <a:rect l="0" t="0" r="r" b="b"/>
              <a:pathLst>
                <a:path w="21600" h="21565" extrusionOk="0">
                  <a:moveTo>
                    <a:pt x="9944" y="3550"/>
                  </a:moveTo>
                  <a:lnTo>
                    <a:pt x="7376" y="3550"/>
                  </a:lnTo>
                  <a:cubicBezTo>
                    <a:pt x="5663" y="3550"/>
                    <a:pt x="4215" y="3400"/>
                    <a:pt x="4215" y="3207"/>
                  </a:cubicBezTo>
                  <a:lnTo>
                    <a:pt x="4215" y="1276"/>
                  </a:lnTo>
                  <a:cubicBezTo>
                    <a:pt x="4215" y="977"/>
                    <a:pt x="4610" y="671"/>
                    <a:pt x="5861" y="400"/>
                  </a:cubicBezTo>
                  <a:cubicBezTo>
                    <a:pt x="6124" y="343"/>
                    <a:pt x="6190" y="279"/>
                    <a:pt x="6059" y="214"/>
                  </a:cubicBezTo>
                  <a:cubicBezTo>
                    <a:pt x="5861" y="115"/>
                    <a:pt x="5071" y="36"/>
                    <a:pt x="4149" y="8"/>
                  </a:cubicBezTo>
                  <a:cubicBezTo>
                    <a:pt x="2437" y="-35"/>
                    <a:pt x="988" y="100"/>
                    <a:pt x="988" y="279"/>
                  </a:cubicBezTo>
                  <a:cubicBezTo>
                    <a:pt x="988" y="314"/>
                    <a:pt x="1054" y="343"/>
                    <a:pt x="1120" y="371"/>
                  </a:cubicBezTo>
                  <a:cubicBezTo>
                    <a:pt x="1976" y="621"/>
                    <a:pt x="2239" y="891"/>
                    <a:pt x="2239" y="1162"/>
                  </a:cubicBezTo>
                  <a:lnTo>
                    <a:pt x="2239" y="3200"/>
                  </a:lnTo>
                  <a:cubicBezTo>
                    <a:pt x="2239" y="3507"/>
                    <a:pt x="4544" y="3756"/>
                    <a:pt x="7376" y="3756"/>
                  </a:cubicBezTo>
                  <a:lnTo>
                    <a:pt x="9944" y="3756"/>
                  </a:lnTo>
                  <a:cubicBezTo>
                    <a:pt x="15278" y="3756"/>
                    <a:pt x="19624" y="4227"/>
                    <a:pt x="19624" y="4804"/>
                  </a:cubicBezTo>
                  <a:lnTo>
                    <a:pt x="19624" y="7975"/>
                  </a:lnTo>
                  <a:cubicBezTo>
                    <a:pt x="19624" y="8160"/>
                    <a:pt x="18241" y="8317"/>
                    <a:pt x="16463" y="8317"/>
                  </a:cubicBezTo>
                  <a:lnTo>
                    <a:pt x="12249" y="8317"/>
                  </a:lnTo>
                  <a:cubicBezTo>
                    <a:pt x="5466" y="8317"/>
                    <a:pt x="0" y="8909"/>
                    <a:pt x="0" y="9643"/>
                  </a:cubicBezTo>
                  <a:lnTo>
                    <a:pt x="0" y="10348"/>
                  </a:lnTo>
                  <a:cubicBezTo>
                    <a:pt x="0" y="10655"/>
                    <a:pt x="2305" y="10932"/>
                    <a:pt x="5137" y="10932"/>
                  </a:cubicBezTo>
                  <a:cubicBezTo>
                    <a:pt x="6915" y="10932"/>
                    <a:pt x="8298" y="11082"/>
                    <a:pt x="8298" y="11275"/>
                  </a:cubicBezTo>
                  <a:lnTo>
                    <a:pt x="8298" y="21458"/>
                  </a:lnTo>
                  <a:cubicBezTo>
                    <a:pt x="8298" y="21515"/>
                    <a:pt x="8759" y="21565"/>
                    <a:pt x="9285" y="21565"/>
                  </a:cubicBezTo>
                  <a:cubicBezTo>
                    <a:pt x="9812" y="21565"/>
                    <a:pt x="10273" y="21515"/>
                    <a:pt x="10273" y="21458"/>
                  </a:cubicBezTo>
                  <a:lnTo>
                    <a:pt x="10273" y="11310"/>
                  </a:lnTo>
                  <a:cubicBezTo>
                    <a:pt x="10273" y="11004"/>
                    <a:pt x="7968" y="10726"/>
                    <a:pt x="5137" y="10726"/>
                  </a:cubicBezTo>
                  <a:cubicBezTo>
                    <a:pt x="3359" y="10726"/>
                    <a:pt x="1976" y="10576"/>
                    <a:pt x="1976" y="10384"/>
                  </a:cubicBezTo>
                  <a:lnTo>
                    <a:pt x="1976" y="9650"/>
                  </a:lnTo>
                  <a:cubicBezTo>
                    <a:pt x="1976" y="9037"/>
                    <a:pt x="6585" y="8538"/>
                    <a:pt x="12249" y="8538"/>
                  </a:cubicBezTo>
                  <a:lnTo>
                    <a:pt x="16463" y="8538"/>
                  </a:lnTo>
                  <a:cubicBezTo>
                    <a:pt x="19295" y="8538"/>
                    <a:pt x="21600" y="8289"/>
                    <a:pt x="21600" y="7982"/>
                  </a:cubicBezTo>
                  <a:lnTo>
                    <a:pt x="21600" y="4811"/>
                  </a:lnTo>
                  <a:cubicBezTo>
                    <a:pt x="21534" y="4113"/>
                    <a:pt x="16332" y="3550"/>
                    <a:pt x="9944" y="3550"/>
                  </a:cubicBez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2000"/>
            </a:p>
          </p:txBody>
        </p:sp>
        <p:sp>
          <p:nvSpPr>
            <p:cNvPr id="8" name="Shape">
              <a:extLst>
                <a:ext uri="{FF2B5EF4-FFF2-40B4-BE49-F238E27FC236}">
                  <a16:creationId xmlns:a16="http://schemas.microsoft.com/office/drawing/2014/main" id="{87219F98-61AB-44E2-A810-0FDF350FB055}"/>
                </a:ext>
              </a:extLst>
            </p:cNvPr>
            <p:cNvSpPr/>
            <p:nvPr/>
          </p:nvSpPr>
          <p:spPr>
            <a:xfrm>
              <a:off x="4126730" y="4330556"/>
              <a:ext cx="751824" cy="423328"/>
            </a:xfrm>
            <a:custGeom>
              <a:avLst/>
              <a:gdLst/>
              <a:ahLst/>
              <a:cxnLst>
                <a:cxn ang="0">
                  <a:pos x="wd2" y="hd2"/>
                </a:cxn>
                <a:cxn ang="5400000">
                  <a:pos x="wd2" y="hd2"/>
                </a:cxn>
                <a:cxn ang="10800000">
                  <a:pos x="wd2" y="hd2"/>
                </a:cxn>
                <a:cxn ang="16200000">
                  <a:pos x="wd2" y="hd2"/>
                </a:cxn>
              </a:cxnLst>
              <a:rect l="0" t="0" r="r" b="b"/>
              <a:pathLst>
                <a:path w="21600" h="21600" extrusionOk="0">
                  <a:moveTo>
                    <a:pt x="14390" y="21600"/>
                  </a:moveTo>
                  <a:lnTo>
                    <a:pt x="21600" y="146"/>
                  </a:lnTo>
                  <a:cubicBezTo>
                    <a:pt x="21329" y="49"/>
                    <a:pt x="21027" y="0"/>
                    <a:pt x="20755" y="0"/>
                  </a:cubicBezTo>
                  <a:cubicBezTo>
                    <a:pt x="19368" y="0"/>
                    <a:pt x="18161" y="1168"/>
                    <a:pt x="17437" y="2870"/>
                  </a:cubicBezTo>
                  <a:cubicBezTo>
                    <a:pt x="16713" y="1119"/>
                    <a:pt x="15506" y="0"/>
                    <a:pt x="14118" y="0"/>
                  </a:cubicBezTo>
                  <a:cubicBezTo>
                    <a:pt x="12731" y="0"/>
                    <a:pt x="11524" y="1168"/>
                    <a:pt x="10800" y="2870"/>
                  </a:cubicBezTo>
                  <a:cubicBezTo>
                    <a:pt x="10076" y="1119"/>
                    <a:pt x="8869" y="0"/>
                    <a:pt x="7482" y="0"/>
                  </a:cubicBezTo>
                  <a:cubicBezTo>
                    <a:pt x="6094" y="0"/>
                    <a:pt x="4887" y="1168"/>
                    <a:pt x="4163" y="2870"/>
                  </a:cubicBezTo>
                  <a:cubicBezTo>
                    <a:pt x="3439" y="1119"/>
                    <a:pt x="2232" y="0"/>
                    <a:pt x="845" y="0"/>
                  </a:cubicBezTo>
                  <a:cubicBezTo>
                    <a:pt x="543" y="0"/>
                    <a:pt x="272" y="49"/>
                    <a:pt x="0" y="146"/>
                  </a:cubicBezTo>
                  <a:lnTo>
                    <a:pt x="7210" y="21600"/>
                  </a:lnTo>
                  <a:cubicBezTo>
                    <a:pt x="8266" y="20676"/>
                    <a:pt x="9503" y="20141"/>
                    <a:pt x="10800" y="20141"/>
                  </a:cubicBezTo>
                  <a:cubicBezTo>
                    <a:pt x="12097" y="20141"/>
                    <a:pt x="13304" y="20676"/>
                    <a:pt x="14390" y="21600"/>
                  </a:cubicBezTo>
                  <a:close/>
                </a:path>
              </a:pathLst>
            </a:custGeom>
            <a:solidFill>
              <a:schemeClr val="accent2">
                <a:lumMod val="40000"/>
                <a:lumOff val="60000"/>
              </a:schemeClr>
            </a:solidFill>
            <a:ln w="12700">
              <a:miter lim="400000"/>
            </a:ln>
          </p:spPr>
          <p:txBody>
            <a:bodyPr lIns="28575" tIns="28575" rIns="28575" bIns="28575" anchor="ctr"/>
            <a:lstStyle/>
            <a:p>
              <a:pPr>
                <a:defRPr sz="3000">
                  <a:solidFill>
                    <a:srgbClr val="FFFFFF"/>
                  </a:solidFill>
                </a:defRPr>
              </a:pPr>
              <a:endParaRPr sz="2000"/>
            </a:p>
          </p:txBody>
        </p:sp>
        <p:sp>
          <p:nvSpPr>
            <p:cNvPr id="9" name="Shape">
              <a:extLst>
                <a:ext uri="{FF2B5EF4-FFF2-40B4-BE49-F238E27FC236}">
                  <a16:creationId xmlns:a16="http://schemas.microsoft.com/office/drawing/2014/main" id="{C1E2F7BC-1BBB-4C58-9E43-7F446D8ABDA0}"/>
                </a:ext>
              </a:extLst>
            </p:cNvPr>
            <p:cNvSpPr/>
            <p:nvPr/>
          </p:nvSpPr>
          <p:spPr>
            <a:xfrm>
              <a:off x="4378738" y="4740536"/>
              <a:ext cx="249906" cy="238360"/>
            </a:xfrm>
            <a:custGeom>
              <a:avLst/>
              <a:gdLst/>
              <a:ahLst/>
              <a:cxnLst>
                <a:cxn ang="0">
                  <a:pos x="wd2" y="hd2"/>
                </a:cxn>
                <a:cxn ang="5400000">
                  <a:pos x="wd2" y="hd2"/>
                </a:cxn>
                <a:cxn ang="10800000">
                  <a:pos x="wd2" y="hd2"/>
                </a:cxn>
                <a:cxn ang="16200000">
                  <a:pos x="wd2" y="hd2"/>
                </a:cxn>
              </a:cxnLst>
              <a:rect l="0" t="0" r="r" b="b"/>
              <a:pathLst>
                <a:path w="21600" h="21600" extrusionOk="0">
                  <a:moveTo>
                    <a:pt x="21600" y="2592"/>
                  </a:moveTo>
                  <a:cubicBezTo>
                    <a:pt x="18424" y="950"/>
                    <a:pt x="14702" y="0"/>
                    <a:pt x="10800" y="0"/>
                  </a:cubicBezTo>
                  <a:cubicBezTo>
                    <a:pt x="6898" y="0"/>
                    <a:pt x="3176" y="950"/>
                    <a:pt x="0" y="2592"/>
                  </a:cubicBezTo>
                  <a:lnTo>
                    <a:pt x="10800" y="21600"/>
                  </a:lnTo>
                  <a:lnTo>
                    <a:pt x="21600" y="2592"/>
                  </a:lnTo>
                  <a:close/>
                </a:path>
              </a:pathLst>
            </a:custGeom>
            <a:solidFill>
              <a:schemeClr val="bg2">
                <a:lumMod val="50000"/>
              </a:schemeClr>
            </a:solidFill>
            <a:ln w="12700">
              <a:miter lim="400000"/>
            </a:ln>
          </p:spPr>
          <p:txBody>
            <a:bodyPr lIns="28575" tIns="28575" rIns="28575" bIns="28575" anchor="ctr"/>
            <a:lstStyle/>
            <a:p>
              <a:pPr>
                <a:defRPr sz="3000">
                  <a:solidFill>
                    <a:srgbClr val="FFFFFF"/>
                  </a:solidFill>
                </a:defRPr>
              </a:pPr>
              <a:endParaRPr sz="2000"/>
            </a:p>
          </p:txBody>
        </p:sp>
      </p:grpSp>
      <p:sp>
        <p:nvSpPr>
          <p:cNvPr id="11" name="TextBox 10">
            <a:extLst>
              <a:ext uri="{FF2B5EF4-FFF2-40B4-BE49-F238E27FC236}">
                <a16:creationId xmlns:a16="http://schemas.microsoft.com/office/drawing/2014/main" id="{7B22F4FF-AEFB-4639-86AB-68C2BDC73A4F}"/>
              </a:ext>
            </a:extLst>
          </p:cNvPr>
          <p:cNvSpPr txBox="1"/>
          <p:nvPr/>
        </p:nvSpPr>
        <p:spPr>
          <a:xfrm>
            <a:off x="6613318" y="2161884"/>
            <a:ext cx="1464487" cy="400110"/>
          </a:xfrm>
          <a:prstGeom prst="rect">
            <a:avLst/>
          </a:prstGeom>
          <a:noFill/>
        </p:spPr>
        <p:txBody>
          <a:bodyPr wrap="square" lIns="0" rIns="0" rtlCol="0" anchor="b">
            <a:spAutoFit/>
          </a:bodyPr>
          <a:lstStyle/>
          <a:p>
            <a:r>
              <a:rPr lang="en-US" sz="2000" b="1" noProof="1">
                <a:solidFill>
                  <a:schemeClr val="accent4">
                    <a:lumMod val="75000"/>
                  </a:schemeClr>
                </a:solidFill>
              </a:rPr>
              <a:t>Lorem Ipsum</a:t>
            </a:r>
          </a:p>
        </p:txBody>
      </p:sp>
      <p:sp>
        <p:nvSpPr>
          <p:cNvPr id="14" name="TextBox 13">
            <a:extLst>
              <a:ext uri="{FF2B5EF4-FFF2-40B4-BE49-F238E27FC236}">
                <a16:creationId xmlns:a16="http://schemas.microsoft.com/office/drawing/2014/main" id="{A8F45077-D5CA-4956-B920-3EF06EA29123}"/>
              </a:ext>
            </a:extLst>
          </p:cNvPr>
          <p:cNvSpPr txBox="1"/>
          <p:nvPr/>
        </p:nvSpPr>
        <p:spPr>
          <a:xfrm>
            <a:off x="1066196" y="2161884"/>
            <a:ext cx="1464487" cy="400110"/>
          </a:xfrm>
          <a:prstGeom prst="rect">
            <a:avLst/>
          </a:prstGeom>
          <a:noFill/>
        </p:spPr>
        <p:txBody>
          <a:bodyPr wrap="square" lIns="0" rIns="0" rtlCol="0" anchor="b">
            <a:spAutoFit/>
          </a:bodyPr>
          <a:lstStyle/>
          <a:p>
            <a:r>
              <a:rPr lang="en-US" sz="2000" b="1" noProof="1">
                <a:solidFill>
                  <a:schemeClr val="accent5"/>
                </a:solidFill>
              </a:rPr>
              <a:t>Lorem Ipsum</a:t>
            </a:r>
          </a:p>
        </p:txBody>
      </p:sp>
      <p:sp>
        <p:nvSpPr>
          <p:cNvPr id="16" name="TextBox 15">
            <a:extLst>
              <a:ext uri="{FF2B5EF4-FFF2-40B4-BE49-F238E27FC236}">
                <a16:creationId xmlns:a16="http://schemas.microsoft.com/office/drawing/2014/main" id="{3568615C-380A-4D62-A6F8-32FA6246657F}"/>
              </a:ext>
            </a:extLst>
          </p:cNvPr>
          <p:cNvSpPr txBox="1"/>
          <p:nvPr/>
        </p:nvSpPr>
        <p:spPr>
          <a:xfrm>
            <a:off x="1712154" y="1624337"/>
            <a:ext cx="1464487" cy="400110"/>
          </a:xfrm>
          <a:prstGeom prst="rect">
            <a:avLst/>
          </a:prstGeom>
          <a:noFill/>
        </p:spPr>
        <p:txBody>
          <a:bodyPr wrap="square" lIns="0" rIns="0" rtlCol="0" anchor="b">
            <a:spAutoFit/>
          </a:bodyPr>
          <a:lstStyle/>
          <a:p>
            <a:pPr algn="r"/>
            <a:r>
              <a:rPr lang="en-US" sz="2000" b="1" noProof="1">
                <a:solidFill>
                  <a:schemeClr val="accent6">
                    <a:lumMod val="75000"/>
                  </a:schemeClr>
                </a:solidFill>
              </a:rPr>
              <a:t>Lorem Ipsum</a:t>
            </a:r>
          </a:p>
        </p:txBody>
      </p:sp>
      <p:sp>
        <p:nvSpPr>
          <p:cNvPr id="17" name="TextBox 16">
            <a:extLst>
              <a:ext uri="{FF2B5EF4-FFF2-40B4-BE49-F238E27FC236}">
                <a16:creationId xmlns:a16="http://schemas.microsoft.com/office/drawing/2014/main" id="{1C6A64D0-49C2-4FAA-96AE-28E2EC14C708}"/>
              </a:ext>
            </a:extLst>
          </p:cNvPr>
          <p:cNvSpPr txBox="1"/>
          <p:nvPr/>
        </p:nvSpPr>
        <p:spPr>
          <a:xfrm>
            <a:off x="5788496" y="1624337"/>
            <a:ext cx="1464487" cy="400110"/>
          </a:xfrm>
          <a:prstGeom prst="rect">
            <a:avLst/>
          </a:prstGeom>
          <a:noFill/>
        </p:spPr>
        <p:txBody>
          <a:bodyPr wrap="square" lIns="0" rIns="0" rtlCol="0" anchor="b">
            <a:spAutoFit/>
          </a:bodyPr>
          <a:lstStyle/>
          <a:p>
            <a:r>
              <a:rPr lang="en-US" sz="2000" b="1" noProof="1">
                <a:solidFill>
                  <a:schemeClr val="accent2">
                    <a:lumMod val="75000"/>
                  </a:schemeClr>
                </a:solidFill>
              </a:rPr>
              <a:t>Lorem Ipsum</a:t>
            </a:r>
          </a:p>
        </p:txBody>
      </p:sp>
      <p:sp>
        <p:nvSpPr>
          <p:cNvPr id="18" name="TextBox 17">
            <a:extLst>
              <a:ext uri="{FF2B5EF4-FFF2-40B4-BE49-F238E27FC236}">
                <a16:creationId xmlns:a16="http://schemas.microsoft.com/office/drawing/2014/main" id="{E3A1292F-1554-4FB1-819B-1417FECCC019}"/>
              </a:ext>
            </a:extLst>
          </p:cNvPr>
          <p:cNvSpPr txBox="1"/>
          <p:nvPr/>
        </p:nvSpPr>
        <p:spPr>
          <a:xfrm>
            <a:off x="3779638" y="1013936"/>
            <a:ext cx="1464487" cy="400110"/>
          </a:xfrm>
          <a:prstGeom prst="rect">
            <a:avLst/>
          </a:prstGeom>
          <a:noFill/>
        </p:spPr>
        <p:txBody>
          <a:bodyPr wrap="square" lIns="0" rIns="0" rtlCol="0" anchor="b">
            <a:spAutoFit/>
          </a:bodyPr>
          <a:lstStyle/>
          <a:p>
            <a:pPr algn="ctr"/>
            <a:r>
              <a:rPr lang="en-US" sz="2000" b="1" noProof="1">
                <a:solidFill>
                  <a:schemeClr val="accent3">
                    <a:lumMod val="75000"/>
                  </a:schemeClr>
                </a:solidFill>
              </a:rPr>
              <a:t>Lorem Ipsum</a:t>
            </a:r>
          </a:p>
        </p:txBody>
      </p:sp>
      <p:grpSp>
        <p:nvGrpSpPr>
          <p:cNvPr id="20" name="Group 19">
            <a:extLst>
              <a:ext uri="{FF2B5EF4-FFF2-40B4-BE49-F238E27FC236}">
                <a16:creationId xmlns:a16="http://schemas.microsoft.com/office/drawing/2014/main" id="{48098152-EBA0-4256-ABC6-7E232F02A5FC}"/>
              </a:ext>
            </a:extLst>
          </p:cNvPr>
          <p:cNvGrpSpPr/>
          <p:nvPr/>
        </p:nvGrpSpPr>
        <p:grpSpPr>
          <a:xfrm>
            <a:off x="3414602" y="5147445"/>
            <a:ext cx="2194560" cy="906941"/>
            <a:chOff x="332936" y="2555949"/>
            <a:chExt cx="2926080" cy="1209256"/>
          </a:xfrm>
        </p:grpSpPr>
        <p:sp>
          <p:nvSpPr>
            <p:cNvPr id="21" name="TextBox 20">
              <a:extLst>
                <a:ext uri="{FF2B5EF4-FFF2-40B4-BE49-F238E27FC236}">
                  <a16:creationId xmlns:a16="http://schemas.microsoft.com/office/drawing/2014/main" id="{8CBE26DB-2710-4F0B-A441-EE7A348C5094}"/>
                </a:ext>
              </a:extLst>
            </p:cNvPr>
            <p:cNvSpPr txBox="1"/>
            <p:nvPr/>
          </p:nvSpPr>
          <p:spPr>
            <a:xfrm>
              <a:off x="332936" y="2555949"/>
              <a:ext cx="2926080" cy="533480"/>
            </a:xfrm>
            <a:prstGeom prst="rect">
              <a:avLst/>
            </a:prstGeom>
            <a:noFill/>
          </p:spPr>
          <p:txBody>
            <a:bodyPr wrap="square" lIns="0" rIns="0" rtlCol="0" anchor="b">
              <a:spAutoFit/>
            </a:bodyPr>
            <a:lstStyle/>
            <a:p>
              <a:pPr algn="ctr"/>
              <a:r>
                <a:rPr lang="en-US" sz="2000" b="1" noProof="1"/>
                <a:t>Lorem Ipsum</a:t>
              </a:r>
            </a:p>
          </p:txBody>
        </p:sp>
        <p:sp>
          <p:nvSpPr>
            <p:cNvPr id="22" name="TextBox 21">
              <a:extLst>
                <a:ext uri="{FF2B5EF4-FFF2-40B4-BE49-F238E27FC236}">
                  <a16:creationId xmlns:a16="http://schemas.microsoft.com/office/drawing/2014/main" id="{F6C6F46C-220D-4ECA-941A-63511EA60F0A}"/>
                </a:ext>
              </a:extLst>
            </p:cNvPr>
            <p:cNvSpPr txBox="1"/>
            <p:nvPr/>
          </p:nvSpPr>
          <p:spPr>
            <a:xfrm>
              <a:off x="332936" y="3026540"/>
              <a:ext cx="2926080" cy="738665"/>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a:t>
              </a:r>
            </a:p>
          </p:txBody>
        </p:sp>
      </p:grpSp>
      <p:sp>
        <p:nvSpPr>
          <p:cNvPr id="25" name="TextBox 24">
            <a:extLst>
              <a:ext uri="{FF2B5EF4-FFF2-40B4-BE49-F238E27FC236}">
                <a16:creationId xmlns:a16="http://schemas.microsoft.com/office/drawing/2014/main" id="{C026EA4A-8024-4F3D-9433-DD5BAB3D7065}"/>
              </a:ext>
            </a:extLst>
          </p:cNvPr>
          <p:cNvSpPr txBox="1"/>
          <p:nvPr/>
        </p:nvSpPr>
        <p:spPr>
          <a:xfrm>
            <a:off x="255548" y="3527875"/>
            <a:ext cx="2194560" cy="1900520"/>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a:t>
            </a:r>
          </a:p>
        </p:txBody>
      </p:sp>
      <p:sp>
        <p:nvSpPr>
          <p:cNvPr id="26" name="TextBox 25">
            <a:extLst>
              <a:ext uri="{FF2B5EF4-FFF2-40B4-BE49-F238E27FC236}">
                <a16:creationId xmlns:a16="http://schemas.microsoft.com/office/drawing/2014/main" id="{5E67BD95-B06B-4922-8A2D-FF6C37D3FCB6}"/>
              </a:ext>
            </a:extLst>
          </p:cNvPr>
          <p:cNvSpPr txBox="1"/>
          <p:nvPr/>
        </p:nvSpPr>
        <p:spPr>
          <a:xfrm>
            <a:off x="6693892" y="3527875"/>
            <a:ext cx="2194560" cy="1900520"/>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a:t>
            </a:r>
          </a:p>
        </p:txBody>
      </p:sp>
    </p:spTree>
    <p:extLst>
      <p:ext uri="{BB962C8B-B14F-4D97-AF65-F5344CB8AC3E}">
        <p14:creationId xmlns:p14="http://schemas.microsoft.com/office/powerpoint/2010/main" val="308244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Radial Pencil – Slide Template</a:t>
            </a:r>
          </a:p>
        </p:txBody>
      </p:sp>
      <p:grpSp>
        <p:nvGrpSpPr>
          <p:cNvPr id="12" name="Group 11">
            <a:extLst>
              <a:ext uri="{FF2B5EF4-FFF2-40B4-BE49-F238E27FC236}">
                <a16:creationId xmlns:a16="http://schemas.microsoft.com/office/drawing/2014/main" id="{4FBB6990-B508-43D2-8E41-6E9BE450310E}"/>
              </a:ext>
            </a:extLst>
          </p:cNvPr>
          <p:cNvGrpSpPr/>
          <p:nvPr/>
        </p:nvGrpSpPr>
        <p:grpSpPr>
          <a:xfrm>
            <a:off x="2598935" y="1470238"/>
            <a:ext cx="3946131" cy="3508658"/>
            <a:chOff x="2530683" y="1470238"/>
            <a:chExt cx="3946131" cy="3508658"/>
          </a:xfrm>
        </p:grpSpPr>
        <p:sp>
          <p:nvSpPr>
            <p:cNvPr id="3" name="Shape">
              <a:extLst>
                <a:ext uri="{FF2B5EF4-FFF2-40B4-BE49-F238E27FC236}">
                  <a16:creationId xmlns:a16="http://schemas.microsoft.com/office/drawing/2014/main" id="{BD744079-B29D-4829-B274-A05F6122D47D}"/>
                </a:ext>
              </a:extLst>
            </p:cNvPr>
            <p:cNvSpPr/>
            <p:nvPr/>
          </p:nvSpPr>
          <p:spPr>
            <a:xfrm>
              <a:off x="2530683" y="2337868"/>
              <a:ext cx="1625572" cy="1974351"/>
            </a:xfrm>
            <a:custGeom>
              <a:avLst/>
              <a:gdLst/>
              <a:ahLst/>
              <a:cxnLst>
                <a:cxn ang="0">
                  <a:pos x="wd2" y="hd2"/>
                </a:cxn>
                <a:cxn ang="5400000">
                  <a:pos x="wd2" y="hd2"/>
                </a:cxn>
                <a:cxn ang="10800000">
                  <a:pos x="wd2" y="hd2"/>
                </a:cxn>
                <a:cxn ang="16200000">
                  <a:pos x="wd2" y="hd2"/>
                </a:cxn>
              </a:cxnLst>
              <a:rect l="0" t="0" r="r" b="b"/>
              <a:pathLst>
                <a:path w="21532" h="21587" extrusionOk="0">
                  <a:moveTo>
                    <a:pt x="14606" y="12069"/>
                  </a:moveTo>
                  <a:cubicBezTo>
                    <a:pt x="14230" y="12069"/>
                    <a:pt x="13938" y="11850"/>
                    <a:pt x="13938" y="11569"/>
                  </a:cubicBezTo>
                  <a:lnTo>
                    <a:pt x="13938" y="7774"/>
                  </a:lnTo>
                  <a:cubicBezTo>
                    <a:pt x="13938" y="5783"/>
                    <a:pt x="11782" y="4167"/>
                    <a:pt x="9126" y="4167"/>
                  </a:cubicBezTo>
                  <a:lnTo>
                    <a:pt x="6998" y="4167"/>
                  </a:lnTo>
                  <a:cubicBezTo>
                    <a:pt x="4703" y="4167"/>
                    <a:pt x="2839" y="2770"/>
                    <a:pt x="2853" y="1050"/>
                  </a:cubicBezTo>
                  <a:cubicBezTo>
                    <a:pt x="2853" y="602"/>
                    <a:pt x="2366" y="248"/>
                    <a:pt x="1768" y="248"/>
                  </a:cubicBezTo>
                  <a:lnTo>
                    <a:pt x="1712" y="248"/>
                  </a:lnTo>
                  <a:cubicBezTo>
                    <a:pt x="1392" y="248"/>
                    <a:pt x="1086" y="185"/>
                    <a:pt x="822" y="60"/>
                  </a:cubicBezTo>
                  <a:cubicBezTo>
                    <a:pt x="711" y="8"/>
                    <a:pt x="572" y="-13"/>
                    <a:pt x="419" y="8"/>
                  </a:cubicBezTo>
                  <a:cubicBezTo>
                    <a:pt x="224" y="39"/>
                    <a:pt x="57" y="164"/>
                    <a:pt x="15" y="310"/>
                  </a:cubicBezTo>
                  <a:cubicBezTo>
                    <a:pt x="-68" y="581"/>
                    <a:pt x="196" y="811"/>
                    <a:pt x="544" y="811"/>
                  </a:cubicBezTo>
                  <a:cubicBezTo>
                    <a:pt x="655" y="811"/>
                    <a:pt x="767" y="790"/>
                    <a:pt x="850" y="738"/>
                  </a:cubicBezTo>
                  <a:cubicBezTo>
                    <a:pt x="1100" y="612"/>
                    <a:pt x="1420" y="560"/>
                    <a:pt x="1726" y="560"/>
                  </a:cubicBezTo>
                  <a:lnTo>
                    <a:pt x="1782" y="560"/>
                  </a:lnTo>
                  <a:cubicBezTo>
                    <a:pt x="2143" y="560"/>
                    <a:pt x="2449" y="779"/>
                    <a:pt x="2449" y="1050"/>
                  </a:cubicBezTo>
                  <a:cubicBezTo>
                    <a:pt x="2449" y="2937"/>
                    <a:pt x="4494" y="4480"/>
                    <a:pt x="7011" y="4480"/>
                  </a:cubicBezTo>
                  <a:lnTo>
                    <a:pt x="9139" y="4480"/>
                  </a:lnTo>
                  <a:cubicBezTo>
                    <a:pt x="11560" y="4480"/>
                    <a:pt x="13535" y="5950"/>
                    <a:pt x="13535" y="7774"/>
                  </a:cubicBezTo>
                  <a:lnTo>
                    <a:pt x="13535" y="11569"/>
                  </a:lnTo>
                  <a:cubicBezTo>
                    <a:pt x="13535" y="12017"/>
                    <a:pt x="14021" y="12382"/>
                    <a:pt x="14619" y="12382"/>
                  </a:cubicBezTo>
                  <a:cubicBezTo>
                    <a:pt x="18194" y="12382"/>
                    <a:pt x="21115" y="14561"/>
                    <a:pt x="21115" y="17240"/>
                  </a:cubicBezTo>
                  <a:lnTo>
                    <a:pt x="21115" y="21431"/>
                  </a:lnTo>
                  <a:cubicBezTo>
                    <a:pt x="21115" y="21514"/>
                    <a:pt x="21212" y="21587"/>
                    <a:pt x="21323" y="21587"/>
                  </a:cubicBezTo>
                  <a:cubicBezTo>
                    <a:pt x="21435" y="21587"/>
                    <a:pt x="21532" y="21514"/>
                    <a:pt x="21532" y="21431"/>
                  </a:cubicBezTo>
                  <a:lnTo>
                    <a:pt x="21532" y="17240"/>
                  </a:lnTo>
                  <a:cubicBezTo>
                    <a:pt x="21504" y="14394"/>
                    <a:pt x="18403" y="12069"/>
                    <a:pt x="14606" y="12069"/>
                  </a:cubicBezTo>
                  <a:close/>
                </a:path>
              </a:pathLst>
            </a:custGeom>
            <a:solidFill>
              <a:schemeClr val="accent5"/>
            </a:solidFill>
            <a:ln w="12700">
              <a:miter lim="400000"/>
            </a:ln>
          </p:spPr>
          <p:txBody>
            <a:bodyPr lIns="28575" tIns="28575" rIns="28575" bIns="28575" anchor="ctr"/>
            <a:lstStyle/>
            <a:p>
              <a:pPr>
                <a:defRPr sz="3000">
                  <a:solidFill>
                    <a:srgbClr val="FFFFFF"/>
                  </a:solidFill>
                </a:defRPr>
              </a:pPr>
              <a:endParaRPr sz="2000"/>
            </a:p>
          </p:txBody>
        </p:sp>
        <p:sp>
          <p:nvSpPr>
            <p:cNvPr id="4" name="Shape">
              <a:extLst>
                <a:ext uri="{FF2B5EF4-FFF2-40B4-BE49-F238E27FC236}">
                  <a16:creationId xmlns:a16="http://schemas.microsoft.com/office/drawing/2014/main" id="{31A10976-7614-4E67-94CD-52CDBF1F349A}"/>
                </a:ext>
              </a:extLst>
            </p:cNvPr>
            <p:cNvSpPr/>
            <p:nvPr/>
          </p:nvSpPr>
          <p:spPr>
            <a:xfrm>
              <a:off x="4851253" y="2337868"/>
              <a:ext cx="1625561" cy="1974351"/>
            </a:xfrm>
            <a:custGeom>
              <a:avLst/>
              <a:gdLst/>
              <a:ahLst/>
              <a:cxnLst>
                <a:cxn ang="0">
                  <a:pos x="wd2" y="hd2"/>
                </a:cxn>
                <a:cxn ang="5400000">
                  <a:pos x="wd2" y="hd2"/>
                </a:cxn>
                <a:cxn ang="10800000">
                  <a:pos x="wd2" y="hd2"/>
                </a:cxn>
                <a:cxn ang="16200000">
                  <a:pos x="wd2" y="hd2"/>
                </a:cxn>
              </a:cxnLst>
              <a:rect l="0" t="0" r="r" b="b"/>
              <a:pathLst>
                <a:path w="21532" h="21587" extrusionOk="0">
                  <a:moveTo>
                    <a:pt x="21085" y="8"/>
                  </a:moveTo>
                  <a:cubicBezTo>
                    <a:pt x="20932" y="-13"/>
                    <a:pt x="20793" y="8"/>
                    <a:pt x="20682" y="60"/>
                  </a:cubicBezTo>
                  <a:cubicBezTo>
                    <a:pt x="20418" y="185"/>
                    <a:pt x="20112" y="248"/>
                    <a:pt x="19792" y="248"/>
                  </a:cubicBezTo>
                  <a:lnTo>
                    <a:pt x="19736" y="248"/>
                  </a:lnTo>
                  <a:cubicBezTo>
                    <a:pt x="19138" y="248"/>
                    <a:pt x="18651" y="612"/>
                    <a:pt x="18651" y="1050"/>
                  </a:cubicBezTo>
                  <a:cubicBezTo>
                    <a:pt x="18651" y="2770"/>
                    <a:pt x="16788" y="4167"/>
                    <a:pt x="14507" y="4167"/>
                  </a:cubicBezTo>
                  <a:lnTo>
                    <a:pt x="12379" y="4167"/>
                  </a:lnTo>
                  <a:cubicBezTo>
                    <a:pt x="9722" y="4167"/>
                    <a:pt x="7566" y="5783"/>
                    <a:pt x="7566" y="7774"/>
                  </a:cubicBezTo>
                  <a:lnTo>
                    <a:pt x="7566" y="11569"/>
                  </a:lnTo>
                  <a:cubicBezTo>
                    <a:pt x="7566" y="11850"/>
                    <a:pt x="7260" y="12069"/>
                    <a:pt x="6899" y="12069"/>
                  </a:cubicBezTo>
                  <a:cubicBezTo>
                    <a:pt x="3088" y="12069"/>
                    <a:pt x="0" y="14394"/>
                    <a:pt x="0" y="17240"/>
                  </a:cubicBezTo>
                  <a:lnTo>
                    <a:pt x="0" y="21431"/>
                  </a:lnTo>
                  <a:cubicBezTo>
                    <a:pt x="0" y="21514"/>
                    <a:pt x="97" y="21587"/>
                    <a:pt x="209" y="21587"/>
                  </a:cubicBezTo>
                  <a:cubicBezTo>
                    <a:pt x="320" y="21587"/>
                    <a:pt x="417" y="21514"/>
                    <a:pt x="417" y="21431"/>
                  </a:cubicBezTo>
                  <a:lnTo>
                    <a:pt x="417" y="17240"/>
                  </a:lnTo>
                  <a:cubicBezTo>
                    <a:pt x="417" y="14561"/>
                    <a:pt x="3324" y="12372"/>
                    <a:pt x="6913" y="12382"/>
                  </a:cubicBezTo>
                  <a:cubicBezTo>
                    <a:pt x="7511" y="12382"/>
                    <a:pt x="7997" y="12017"/>
                    <a:pt x="7997" y="11569"/>
                  </a:cubicBezTo>
                  <a:lnTo>
                    <a:pt x="7997" y="7774"/>
                  </a:lnTo>
                  <a:cubicBezTo>
                    <a:pt x="7997" y="5960"/>
                    <a:pt x="9959" y="4480"/>
                    <a:pt x="12393" y="4480"/>
                  </a:cubicBezTo>
                  <a:lnTo>
                    <a:pt x="14521" y="4480"/>
                  </a:lnTo>
                  <a:cubicBezTo>
                    <a:pt x="17038" y="4480"/>
                    <a:pt x="19097" y="2937"/>
                    <a:pt x="19083" y="1050"/>
                  </a:cubicBezTo>
                  <a:cubicBezTo>
                    <a:pt x="19083" y="779"/>
                    <a:pt x="19389" y="560"/>
                    <a:pt x="19750" y="560"/>
                  </a:cubicBezTo>
                  <a:lnTo>
                    <a:pt x="19806" y="560"/>
                  </a:lnTo>
                  <a:cubicBezTo>
                    <a:pt x="20112" y="560"/>
                    <a:pt x="20418" y="612"/>
                    <a:pt x="20682" y="738"/>
                  </a:cubicBezTo>
                  <a:cubicBezTo>
                    <a:pt x="20765" y="779"/>
                    <a:pt x="20877" y="811"/>
                    <a:pt x="20988" y="811"/>
                  </a:cubicBezTo>
                  <a:cubicBezTo>
                    <a:pt x="21336" y="811"/>
                    <a:pt x="21600" y="571"/>
                    <a:pt x="21517" y="310"/>
                  </a:cubicBezTo>
                  <a:cubicBezTo>
                    <a:pt x="21447" y="164"/>
                    <a:pt x="21280" y="39"/>
                    <a:pt x="21085" y="8"/>
                  </a:cubicBezTo>
                  <a:close/>
                </a:path>
              </a:pathLst>
            </a:custGeom>
            <a:solidFill>
              <a:schemeClr val="accent4"/>
            </a:solidFill>
            <a:ln w="12700">
              <a:miter lim="400000"/>
            </a:ln>
          </p:spPr>
          <p:txBody>
            <a:bodyPr lIns="28575" tIns="28575" rIns="28575" bIns="28575" anchor="ctr"/>
            <a:lstStyle/>
            <a:p>
              <a:pPr>
                <a:defRPr sz="3000">
                  <a:solidFill>
                    <a:srgbClr val="FFFFFF"/>
                  </a:solidFill>
                </a:defRPr>
              </a:pPr>
              <a:endParaRPr sz="2000"/>
            </a:p>
          </p:txBody>
        </p:sp>
        <p:sp>
          <p:nvSpPr>
            <p:cNvPr id="5" name="Shape">
              <a:extLst>
                <a:ext uri="{FF2B5EF4-FFF2-40B4-BE49-F238E27FC236}">
                  <a16:creationId xmlns:a16="http://schemas.microsoft.com/office/drawing/2014/main" id="{0418F948-93B5-43F9-8542-C5001EE2C115}"/>
                </a:ext>
              </a:extLst>
            </p:cNvPr>
            <p:cNvSpPr/>
            <p:nvPr/>
          </p:nvSpPr>
          <p:spPr>
            <a:xfrm>
              <a:off x="3318208" y="1823011"/>
              <a:ext cx="973503" cy="2529268"/>
            </a:xfrm>
            <a:custGeom>
              <a:avLst/>
              <a:gdLst/>
              <a:ahLst/>
              <a:cxnLst>
                <a:cxn ang="0">
                  <a:pos x="wd2" y="hd2"/>
                </a:cxn>
                <a:cxn ang="5400000">
                  <a:pos x="wd2" y="hd2"/>
                </a:cxn>
                <a:cxn ang="10800000">
                  <a:pos x="wd2" y="hd2"/>
                </a:cxn>
                <a:cxn ang="16200000">
                  <a:pos x="wd2" y="hd2"/>
                </a:cxn>
              </a:cxnLst>
              <a:rect l="0" t="0" r="r" b="b"/>
              <a:pathLst>
                <a:path w="21487" h="21590" extrusionOk="0">
                  <a:moveTo>
                    <a:pt x="16504" y="10058"/>
                  </a:moveTo>
                  <a:cubicBezTo>
                    <a:pt x="15901" y="10058"/>
                    <a:pt x="15415" y="9878"/>
                    <a:pt x="15415" y="9667"/>
                  </a:cubicBezTo>
                  <a:lnTo>
                    <a:pt x="15415" y="5215"/>
                  </a:lnTo>
                  <a:cubicBezTo>
                    <a:pt x="15415" y="3799"/>
                    <a:pt x="12147" y="2659"/>
                    <a:pt x="8138" y="2659"/>
                  </a:cubicBezTo>
                  <a:lnTo>
                    <a:pt x="6121" y="2659"/>
                  </a:lnTo>
                  <a:cubicBezTo>
                    <a:pt x="5519" y="2659"/>
                    <a:pt x="5009" y="2489"/>
                    <a:pt x="5009" y="2269"/>
                  </a:cubicBezTo>
                  <a:lnTo>
                    <a:pt x="5009" y="828"/>
                  </a:lnTo>
                  <a:cubicBezTo>
                    <a:pt x="5009" y="478"/>
                    <a:pt x="4198" y="193"/>
                    <a:pt x="3201" y="193"/>
                  </a:cubicBezTo>
                  <a:lnTo>
                    <a:pt x="2900" y="193"/>
                  </a:lnTo>
                  <a:cubicBezTo>
                    <a:pt x="2344" y="193"/>
                    <a:pt x="1811" y="128"/>
                    <a:pt x="1324" y="39"/>
                  </a:cubicBezTo>
                  <a:cubicBezTo>
                    <a:pt x="1138" y="6"/>
                    <a:pt x="930" y="-10"/>
                    <a:pt x="698" y="6"/>
                  </a:cubicBezTo>
                  <a:cubicBezTo>
                    <a:pt x="374" y="31"/>
                    <a:pt x="96" y="128"/>
                    <a:pt x="26" y="242"/>
                  </a:cubicBezTo>
                  <a:cubicBezTo>
                    <a:pt x="-113" y="454"/>
                    <a:pt x="327" y="633"/>
                    <a:pt x="907" y="633"/>
                  </a:cubicBezTo>
                  <a:cubicBezTo>
                    <a:pt x="1069" y="633"/>
                    <a:pt x="1231" y="617"/>
                    <a:pt x="1370" y="584"/>
                  </a:cubicBezTo>
                  <a:cubicBezTo>
                    <a:pt x="1834" y="486"/>
                    <a:pt x="2367" y="438"/>
                    <a:pt x="2900" y="438"/>
                  </a:cubicBezTo>
                  <a:lnTo>
                    <a:pt x="3201" y="438"/>
                  </a:lnTo>
                  <a:cubicBezTo>
                    <a:pt x="3804" y="438"/>
                    <a:pt x="4314" y="609"/>
                    <a:pt x="4314" y="828"/>
                  </a:cubicBezTo>
                  <a:lnTo>
                    <a:pt x="4314" y="2269"/>
                  </a:lnTo>
                  <a:cubicBezTo>
                    <a:pt x="4314" y="2619"/>
                    <a:pt x="5125" y="2904"/>
                    <a:pt x="6121" y="2904"/>
                  </a:cubicBezTo>
                  <a:lnTo>
                    <a:pt x="8138" y="2904"/>
                  </a:lnTo>
                  <a:cubicBezTo>
                    <a:pt x="11776" y="2904"/>
                    <a:pt x="14720" y="3937"/>
                    <a:pt x="14720" y="5215"/>
                  </a:cubicBezTo>
                  <a:lnTo>
                    <a:pt x="14720" y="9659"/>
                  </a:lnTo>
                  <a:cubicBezTo>
                    <a:pt x="14720" y="10009"/>
                    <a:pt x="15508" y="10294"/>
                    <a:pt x="16481" y="10294"/>
                  </a:cubicBezTo>
                  <a:cubicBezTo>
                    <a:pt x="18845" y="10285"/>
                    <a:pt x="20792" y="10961"/>
                    <a:pt x="20792" y="11791"/>
                  </a:cubicBezTo>
                  <a:lnTo>
                    <a:pt x="20792" y="21468"/>
                  </a:lnTo>
                  <a:cubicBezTo>
                    <a:pt x="20792" y="21533"/>
                    <a:pt x="20954" y="21590"/>
                    <a:pt x="21139" y="21590"/>
                  </a:cubicBezTo>
                  <a:cubicBezTo>
                    <a:pt x="21325" y="21590"/>
                    <a:pt x="21487" y="21533"/>
                    <a:pt x="21487" y="21468"/>
                  </a:cubicBezTo>
                  <a:lnTo>
                    <a:pt x="21487" y="11799"/>
                  </a:lnTo>
                  <a:cubicBezTo>
                    <a:pt x="21487" y="10839"/>
                    <a:pt x="19239" y="10049"/>
                    <a:pt x="16504" y="10058"/>
                  </a:cubicBezTo>
                  <a:close/>
                </a:path>
              </a:pathLst>
            </a:custGeom>
            <a:solidFill>
              <a:schemeClr val="accent6"/>
            </a:solidFill>
            <a:ln w="12700">
              <a:miter lim="400000"/>
            </a:ln>
          </p:spPr>
          <p:txBody>
            <a:bodyPr lIns="28575" tIns="28575" rIns="28575" bIns="28575" anchor="ctr"/>
            <a:lstStyle/>
            <a:p>
              <a:pPr>
                <a:defRPr sz="3000">
                  <a:solidFill>
                    <a:srgbClr val="FFFFFF"/>
                  </a:solidFill>
                </a:defRPr>
              </a:pPr>
              <a:endParaRPr sz="2000"/>
            </a:p>
          </p:txBody>
        </p:sp>
        <p:sp>
          <p:nvSpPr>
            <p:cNvPr id="6" name="Shape">
              <a:extLst>
                <a:ext uri="{FF2B5EF4-FFF2-40B4-BE49-F238E27FC236}">
                  <a16:creationId xmlns:a16="http://schemas.microsoft.com/office/drawing/2014/main" id="{4764371E-0F82-4589-AA9C-ECBE80F59A18}"/>
                </a:ext>
              </a:extLst>
            </p:cNvPr>
            <p:cNvSpPr/>
            <p:nvPr/>
          </p:nvSpPr>
          <p:spPr>
            <a:xfrm>
              <a:off x="4714747" y="1823011"/>
              <a:ext cx="961950" cy="2530397"/>
            </a:xfrm>
            <a:custGeom>
              <a:avLst/>
              <a:gdLst/>
              <a:ahLst/>
              <a:cxnLst>
                <a:cxn ang="0">
                  <a:pos x="wd2" y="hd2"/>
                </a:cxn>
                <a:cxn ang="5400000">
                  <a:pos x="wd2" y="hd2"/>
                </a:cxn>
                <a:cxn ang="10800000">
                  <a:pos x="wd2" y="hd2"/>
                </a:cxn>
                <a:cxn ang="16200000">
                  <a:pos x="wd2" y="hd2"/>
                </a:cxn>
              </a:cxnLst>
              <a:rect l="0" t="0" r="r" b="b"/>
              <a:pathLst>
                <a:path w="21485" h="21592" extrusionOk="0">
                  <a:moveTo>
                    <a:pt x="20779" y="8"/>
                  </a:moveTo>
                  <a:cubicBezTo>
                    <a:pt x="20545" y="-8"/>
                    <a:pt x="20334" y="0"/>
                    <a:pt x="20146" y="41"/>
                  </a:cubicBezTo>
                  <a:cubicBezTo>
                    <a:pt x="19653" y="130"/>
                    <a:pt x="19114" y="195"/>
                    <a:pt x="18551" y="195"/>
                  </a:cubicBezTo>
                  <a:lnTo>
                    <a:pt x="18504" y="195"/>
                  </a:lnTo>
                  <a:cubicBezTo>
                    <a:pt x="17496" y="195"/>
                    <a:pt x="16675" y="480"/>
                    <a:pt x="16675" y="830"/>
                  </a:cubicBezTo>
                  <a:lnTo>
                    <a:pt x="16675" y="2270"/>
                  </a:lnTo>
                  <a:cubicBezTo>
                    <a:pt x="16675" y="2481"/>
                    <a:pt x="16182" y="2660"/>
                    <a:pt x="15549" y="2660"/>
                  </a:cubicBezTo>
                  <a:lnTo>
                    <a:pt x="13509" y="2660"/>
                  </a:lnTo>
                  <a:cubicBezTo>
                    <a:pt x="9428" y="2660"/>
                    <a:pt x="6145" y="3808"/>
                    <a:pt x="6145" y="5215"/>
                  </a:cubicBezTo>
                  <a:lnTo>
                    <a:pt x="6145" y="9665"/>
                  </a:lnTo>
                  <a:cubicBezTo>
                    <a:pt x="6145" y="9877"/>
                    <a:pt x="5652" y="10056"/>
                    <a:pt x="5042" y="10056"/>
                  </a:cubicBezTo>
                  <a:cubicBezTo>
                    <a:pt x="2251" y="10056"/>
                    <a:pt x="0" y="10837"/>
                    <a:pt x="0" y="11797"/>
                  </a:cubicBezTo>
                  <a:lnTo>
                    <a:pt x="0" y="21470"/>
                  </a:lnTo>
                  <a:cubicBezTo>
                    <a:pt x="0" y="21535"/>
                    <a:pt x="164" y="21592"/>
                    <a:pt x="352" y="21592"/>
                  </a:cubicBezTo>
                  <a:cubicBezTo>
                    <a:pt x="539" y="21592"/>
                    <a:pt x="704" y="21535"/>
                    <a:pt x="704" y="21470"/>
                  </a:cubicBezTo>
                  <a:lnTo>
                    <a:pt x="704" y="11797"/>
                  </a:lnTo>
                  <a:cubicBezTo>
                    <a:pt x="704" y="10967"/>
                    <a:pt x="2674" y="10292"/>
                    <a:pt x="5066" y="10300"/>
                  </a:cubicBezTo>
                  <a:cubicBezTo>
                    <a:pt x="6074" y="10300"/>
                    <a:pt x="6848" y="10007"/>
                    <a:pt x="6848" y="9665"/>
                  </a:cubicBezTo>
                  <a:lnTo>
                    <a:pt x="6848" y="5223"/>
                  </a:lnTo>
                  <a:cubicBezTo>
                    <a:pt x="6848" y="3946"/>
                    <a:pt x="9827" y="2913"/>
                    <a:pt x="13509" y="2913"/>
                  </a:cubicBezTo>
                  <a:lnTo>
                    <a:pt x="15549" y="2913"/>
                  </a:lnTo>
                  <a:cubicBezTo>
                    <a:pt x="16558" y="2913"/>
                    <a:pt x="17378" y="2628"/>
                    <a:pt x="17378" y="2278"/>
                  </a:cubicBezTo>
                  <a:lnTo>
                    <a:pt x="17378" y="830"/>
                  </a:lnTo>
                  <a:cubicBezTo>
                    <a:pt x="17378" y="618"/>
                    <a:pt x="17871" y="439"/>
                    <a:pt x="18504" y="439"/>
                  </a:cubicBezTo>
                  <a:lnTo>
                    <a:pt x="18551" y="439"/>
                  </a:lnTo>
                  <a:cubicBezTo>
                    <a:pt x="19091" y="439"/>
                    <a:pt x="19630" y="488"/>
                    <a:pt x="20099" y="586"/>
                  </a:cubicBezTo>
                  <a:cubicBezTo>
                    <a:pt x="20240" y="618"/>
                    <a:pt x="20404" y="635"/>
                    <a:pt x="20568" y="635"/>
                  </a:cubicBezTo>
                  <a:cubicBezTo>
                    <a:pt x="21154" y="635"/>
                    <a:pt x="21600" y="448"/>
                    <a:pt x="21459" y="244"/>
                  </a:cubicBezTo>
                  <a:cubicBezTo>
                    <a:pt x="21389" y="122"/>
                    <a:pt x="21107" y="33"/>
                    <a:pt x="20779" y="8"/>
                  </a:cubicBezTo>
                  <a:close/>
                </a:path>
              </a:pathLst>
            </a:custGeom>
            <a:solidFill>
              <a:schemeClr val="accent2"/>
            </a:solidFill>
            <a:ln w="12700">
              <a:miter lim="400000"/>
            </a:ln>
          </p:spPr>
          <p:txBody>
            <a:bodyPr lIns="28575" tIns="28575" rIns="28575" bIns="28575" anchor="ctr"/>
            <a:lstStyle/>
            <a:p>
              <a:pPr>
                <a:defRPr sz="3000">
                  <a:solidFill>
                    <a:srgbClr val="FFFFFF"/>
                  </a:solidFill>
                </a:defRPr>
              </a:pPr>
              <a:endParaRPr sz="2000"/>
            </a:p>
          </p:txBody>
        </p:sp>
        <p:sp>
          <p:nvSpPr>
            <p:cNvPr id="7" name="Shape">
              <a:extLst>
                <a:ext uri="{FF2B5EF4-FFF2-40B4-BE49-F238E27FC236}">
                  <a16:creationId xmlns:a16="http://schemas.microsoft.com/office/drawing/2014/main" id="{48656997-C62C-41EB-A0D5-994A5ECD936E}"/>
                </a:ext>
              </a:extLst>
            </p:cNvPr>
            <p:cNvSpPr/>
            <p:nvPr/>
          </p:nvSpPr>
          <p:spPr>
            <a:xfrm>
              <a:off x="4357738" y="1470238"/>
              <a:ext cx="344410" cy="2885218"/>
            </a:xfrm>
            <a:custGeom>
              <a:avLst/>
              <a:gdLst/>
              <a:ahLst/>
              <a:cxnLst>
                <a:cxn ang="0">
                  <a:pos x="wd2" y="hd2"/>
                </a:cxn>
                <a:cxn ang="5400000">
                  <a:pos x="wd2" y="hd2"/>
                </a:cxn>
                <a:cxn ang="10800000">
                  <a:pos x="wd2" y="hd2"/>
                </a:cxn>
                <a:cxn ang="16200000">
                  <a:pos x="wd2" y="hd2"/>
                </a:cxn>
              </a:cxnLst>
              <a:rect l="0" t="0" r="r" b="b"/>
              <a:pathLst>
                <a:path w="21600" h="21565" extrusionOk="0">
                  <a:moveTo>
                    <a:pt x="9944" y="3550"/>
                  </a:moveTo>
                  <a:lnTo>
                    <a:pt x="7376" y="3550"/>
                  </a:lnTo>
                  <a:cubicBezTo>
                    <a:pt x="5663" y="3550"/>
                    <a:pt x="4215" y="3400"/>
                    <a:pt x="4215" y="3207"/>
                  </a:cubicBezTo>
                  <a:lnTo>
                    <a:pt x="4215" y="1276"/>
                  </a:lnTo>
                  <a:cubicBezTo>
                    <a:pt x="4215" y="977"/>
                    <a:pt x="4610" y="671"/>
                    <a:pt x="5861" y="400"/>
                  </a:cubicBezTo>
                  <a:cubicBezTo>
                    <a:pt x="6124" y="343"/>
                    <a:pt x="6190" y="279"/>
                    <a:pt x="6059" y="214"/>
                  </a:cubicBezTo>
                  <a:cubicBezTo>
                    <a:pt x="5861" y="115"/>
                    <a:pt x="5071" y="36"/>
                    <a:pt x="4149" y="8"/>
                  </a:cubicBezTo>
                  <a:cubicBezTo>
                    <a:pt x="2437" y="-35"/>
                    <a:pt x="988" y="100"/>
                    <a:pt x="988" y="279"/>
                  </a:cubicBezTo>
                  <a:cubicBezTo>
                    <a:pt x="988" y="314"/>
                    <a:pt x="1054" y="343"/>
                    <a:pt x="1120" y="371"/>
                  </a:cubicBezTo>
                  <a:cubicBezTo>
                    <a:pt x="1976" y="621"/>
                    <a:pt x="2239" y="891"/>
                    <a:pt x="2239" y="1162"/>
                  </a:cubicBezTo>
                  <a:lnTo>
                    <a:pt x="2239" y="3200"/>
                  </a:lnTo>
                  <a:cubicBezTo>
                    <a:pt x="2239" y="3507"/>
                    <a:pt x="4544" y="3756"/>
                    <a:pt x="7376" y="3756"/>
                  </a:cubicBezTo>
                  <a:lnTo>
                    <a:pt x="9944" y="3756"/>
                  </a:lnTo>
                  <a:cubicBezTo>
                    <a:pt x="15278" y="3756"/>
                    <a:pt x="19624" y="4227"/>
                    <a:pt x="19624" y="4804"/>
                  </a:cubicBezTo>
                  <a:lnTo>
                    <a:pt x="19624" y="7975"/>
                  </a:lnTo>
                  <a:cubicBezTo>
                    <a:pt x="19624" y="8160"/>
                    <a:pt x="18241" y="8317"/>
                    <a:pt x="16463" y="8317"/>
                  </a:cubicBezTo>
                  <a:lnTo>
                    <a:pt x="12249" y="8317"/>
                  </a:lnTo>
                  <a:cubicBezTo>
                    <a:pt x="5466" y="8317"/>
                    <a:pt x="0" y="8909"/>
                    <a:pt x="0" y="9643"/>
                  </a:cubicBezTo>
                  <a:lnTo>
                    <a:pt x="0" y="10348"/>
                  </a:lnTo>
                  <a:cubicBezTo>
                    <a:pt x="0" y="10655"/>
                    <a:pt x="2305" y="10932"/>
                    <a:pt x="5137" y="10932"/>
                  </a:cubicBezTo>
                  <a:cubicBezTo>
                    <a:pt x="6915" y="10932"/>
                    <a:pt x="8298" y="11082"/>
                    <a:pt x="8298" y="11275"/>
                  </a:cubicBezTo>
                  <a:lnTo>
                    <a:pt x="8298" y="21458"/>
                  </a:lnTo>
                  <a:cubicBezTo>
                    <a:pt x="8298" y="21515"/>
                    <a:pt x="8759" y="21565"/>
                    <a:pt x="9285" y="21565"/>
                  </a:cubicBezTo>
                  <a:cubicBezTo>
                    <a:pt x="9812" y="21565"/>
                    <a:pt x="10273" y="21515"/>
                    <a:pt x="10273" y="21458"/>
                  </a:cubicBezTo>
                  <a:lnTo>
                    <a:pt x="10273" y="11310"/>
                  </a:lnTo>
                  <a:cubicBezTo>
                    <a:pt x="10273" y="11004"/>
                    <a:pt x="7968" y="10726"/>
                    <a:pt x="5137" y="10726"/>
                  </a:cubicBezTo>
                  <a:cubicBezTo>
                    <a:pt x="3359" y="10726"/>
                    <a:pt x="1976" y="10576"/>
                    <a:pt x="1976" y="10384"/>
                  </a:cubicBezTo>
                  <a:lnTo>
                    <a:pt x="1976" y="9650"/>
                  </a:lnTo>
                  <a:cubicBezTo>
                    <a:pt x="1976" y="9037"/>
                    <a:pt x="6585" y="8538"/>
                    <a:pt x="12249" y="8538"/>
                  </a:cubicBezTo>
                  <a:lnTo>
                    <a:pt x="16463" y="8538"/>
                  </a:lnTo>
                  <a:cubicBezTo>
                    <a:pt x="19295" y="8538"/>
                    <a:pt x="21600" y="8289"/>
                    <a:pt x="21600" y="7982"/>
                  </a:cubicBezTo>
                  <a:lnTo>
                    <a:pt x="21600" y="4811"/>
                  </a:lnTo>
                  <a:cubicBezTo>
                    <a:pt x="21534" y="4113"/>
                    <a:pt x="16332" y="3550"/>
                    <a:pt x="9944" y="3550"/>
                  </a:cubicBez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2000"/>
            </a:p>
          </p:txBody>
        </p:sp>
        <p:sp>
          <p:nvSpPr>
            <p:cNvPr id="8" name="Shape">
              <a:extLst>
                <a:ext uri="{FF2B5EF4-FFF2-40B4-BE49-F238E27FC236}">
                  <a16:creationId xmlns:a16="http://schemas.microsoft.com/office/drawing/2014/main" id="{87219F98-61AB-44E2-A810-0FDF350FB055}"/>
                </a:ext>
              </a:extLst>
            </p:cNvPr>
            <p:cNvSpPr/>
            <p:nvPr/>
          </p:nvSpPr>
          <p:spPr>
            <a:xfrm>
              <a:off x="4126730" y="4330556"/>
              <a:ext cx="751824" cy="423328"/>
            </a:xfrm>
            <a:custGeom>
              <a:avLst/>
              <a:gdLst/>
              <a:ahLst/>
              <a:cxnLst>
                <a:cxn ang="0">
                  <a:pos x="wd2" y="hd2"/>
                </a:cxn>
                <a:cxn ang="5400000">
                  <a:pos x="wd2" y="hd2"/>
                </a:cxn>
                <a:cxn ang="10800000">
                  <a:pos x="wd2" y="hd2"/>
                </a:cxn>
                <a:cxn ang="16200000">
                  <a:pos x="wd2" y="hd2"/>
                </a:cxn>
              </a:cxnLst>
              <a:rect l="0" t="0" r="r" b="b"/>
              <a:pathLst>
                <a:path w="21600" h="21600" extrusionOk="0">
                  <a:moveTo>
                    <a:pt x="14390" y="21600"/>
                  </a:moveTo>
                  <a:lnTo>
                    <a:pt x="21600" y="146"/>
                  </a:lnTo>
                  <a:cubicBezTo>
                    <a:pt x="21329" y="49"/>
                    <a:pt x="21027" y="0"/>
                    <a:pt x="20755" y="0"/>
                  </a:cubicBezTo>
                  <a:cubicBezTo>
                    <a:pt x="19368" y="0"/>
                    <a:pt x="18161" y="1168"/>
                    <a:pt x="17437" y="2870"/>
                  </a:cubicBezTo>
                  <a:cubicBezTo>
                    <a:pt x="16713" y="1119"/>
                    <a:pt x="15506" y="0"/>
                    <a:pt x="14118" y="0"/>
                  </a:cubicBezTo>
                  <a:cubicBezTo>
                    <a:pt x="12731" y="0"/>
                    <a:pt x="11524" y="1168"/>
                    <a:pt x="10800" y="2870"/>
                  </a:cubicBezTo>
                  <a:cubicBezTo>
                    <a:pt x="10076" y="1119"/>
                    <a:pt x="8869" y="0"/>
                    <a:pt x="7482" y="0"/>
                  </a:cubicBezTo>
                  <a:cubicBezTo>
                    <a:pt x="6094" y="0"/>
                    <a:pt x="4887" y="1168"/>
                    <a:pt x="4163" y="2870"/>
                  </a:cubicBezTo>
                  <a:cubicBezTo>
                    <a:pt x="3439" y="1119"/>
                    <a:pt x="2232" y="0"/>
                    <a:pt x="845" y="0"/>
                  </a:cubicBezTo>
                  <a:cubicBezTo>
                    <a:pt x="543" y="0"/>
                    <a:pt x="272" y="49"/>
                    <a:pt x="0" y="146"/>
                  </a:cubicBezTo>
                  <a:lnTo>
                    <a:pt x="7210" y="21600"/>
                  </a:lnTo>
                  <a:cubicBezTo>
                    <a:pt x="8266" y="20676"/>
                    <a:pt x="9503" y="20141"/>
                    <a:pt x="10800" y="20141"/>
                  </a:cubicBezTo>
                  <a:cubicBezTo>
                    <a:pt x="12097" y="20141"/>
                    <a:pt x="13304" y="20676"/>
                    <a:pt x="14390" y="21600"/>
                  </a:cubicBezTo>
                  <a:close/>
                </a:path>
              </a:pathLst>
            </a:custGeom>
            <a:solidFill>
              <a:schemeClr val="accent2">
                <a:lumMod val="40000"/>
                <a:lumOff val="60000"/>
              </a:schemeClr>
            </a:solidFill>
            <a:ln w="12700">
              <a:miter lim="400000"/>
            </a:ln>
          </p:spPr>
          <p:txBody>
            <a:bodyPr lIns="28575" tIns="28575" rIns="28575" bIns="28575" anchor="ctr"/>
            <a:lstStyle/>
            <a:p>
              <a:pPr>
                <a:defRPr sz="3000">
                  <a:solidFill>
                    <a:srgbClr val="FFFFFF"/>
                  </a:solidFill>
                </a:defRPr>
              </a:pPr>
              <a:endParaRPr sz="2000"/>
            </a:p>
          </p:txBody>
        </p:sp>
        <p:sp>
          <p:nvSpPr>
            <p:cNvPr id="9" name="Shape">
              <a:extLst>
                <a:ext uri="{FF2B5EF4-FFF2-40B4-BE49-F238E27FC236}">
                  <a16:creationId xmlns:a16="http://schemas.microsoft.com/office/drawing/2014/main" id="{C1E2F7BC-1BBB-4C58-9E43-7F446D8ABDA0}"/>
                </a:ext>
              </a:extLst>
            </p:cNvPr>
            <p:cNvSpPr/>
            <p:nvPr/>
          </p:nvSpPr>
          <p:spPr>
            <a:xfrm>
              <a:off x="4378738" y="4740536"/>
              <a:ext cx="249906" cy="238360"/>
            </a:xfrm>
            <a:custGeom>
              <a:avLst/>
              <a:gdLst/>
              <a:ahLst/>
              <a:cxnLst>
                <a:cxn ang="0">
                  <a:pos x="wd2" y="hd2"/>
                </a:cxn>
                <a:cxn ang="5400000">
                  <a:pos x="wd2" y="hd2"/>
                </a:cxn>
                <a:cxn ang="10800000">
                  <a:pos x="wd2" y="hd2"/>
                </a:cxn>
                <a:cxn ang="16200000">
                  <a:pos x="wd2" y="hd2"/>
                </a:cxn>
              </a:cxnLst>
              <a:rect l="0" t="0" r="r" b="b"/>
              <a:pathLst>
                <a:path w="21600" h="21600" extrusionOk="0">
                  <a:moveTo>
                    <a:pt x="21600" y="2592"/>
                  </a:moveTo>
                  <a:cubicBezTo>
                    <a:pt x="18424" y="950"/>
                    <a:pt x="14702" y="0"/>
                    <a:pt x="10800" y="0"/>
                  </a:cubicBezTo>
                  <a:cubicBezTo>
                    <a:pt x="6898" y="0"/>
                    <a:pt x="3176" y="950"/>
                    <a:pt x="0" y="2592"/>
                  </a:cubicBezTo>
                  <a:lnTo>
                    <a:pt x="10800" y="21600"/>
                  </a:lnTo>
                  <a:lnTo>
                    <a:pt x="21600" y="2592"/>
                  </a:lnTo>
                  <a:close/>
                </a:path>
              </a:pathLst>
            </a:custGeom>
            <a:solidFill>
              <a:schemeClr val="bg2">
                <a:lumMod val="50000"/>
              </a:schemeClr>
            </a:solidFill>
            <a:ln w="12700">
              <a:miter lim="400000"/>
            </a:ln>
          </p:spPr>
          <p:txBody>
            <a:bodyPr lIns="28575" tIns="28575" rIns="28575" bIns="28575" anchor="ctr"/>
            <a:lstStyle/>
            <a:p>
              <a:pPr>
                <a:defRPr sz="3000">
                  <a:solidFill>
                    <a:srgbClr val="FFFFFF"/>
                  </a:solidFill>
                </a:defRPr>
              </a:pPr>
              <a:endParaRPr sz="2000"/>
            </a:p>
          </p:txBody>
        </p:sp>
      </p:grpSp>
      <p:sp>
        <p:nvSpPr>
          <p:cNvPr id="11" name="TextBox 10">
            <a:extLst>
              <a:ext uri="{FF2B5EF4-FFF2-40B4-BE49-F238E27FC236}">
                <a16:creationId xmlns:a16="http://schemas.microsoft.com/office/drawing/2014/main" id="{7B22F4FF-AEFB-4639-86AB-68C2BDC73A4F}"/>
              </a:ext>
            </a:extLst>
          </p:cNvPr>
          <p:cNvSpPr txBox="1"/>
          <p:nvPr/>
        </p:nvSpPr>
        <p:spPr>
          <a:xfrm>
            <a:off x="6613318" y="2161884"/>
            <a:ext cx="1464487" cy="400110"/>
          </a:xfrm>
          <a:prstGeom prst="rect">
            <a:avLst/>
          </a:prstGeom>
          <a:noFill/>
        </p:spPr>
        <p:txBody>
          <a:bodyPr wrap="square" lIns="0" rIns="0" rtlCol="0" anchor="b">
            <a:spAutoFit/>
          </a:bodyPr>
          <a:lstStyle/>
          <a:p>
            <a:r>
              <a:rPr lang="en-US" sz="2000" b="1" noProof="1">
                <a:solidFill>
                  <a:schemeClr val="accent4"/>
                </a:solidFill>
              </a:rPr>
              <a:t>Lorem Ipsum</a:t>
            </a:r>
          </a:p>
        </p:txBody>
      </p:sp>
      <p:sp>
        <p:nvSpPr>
          <p:cNvPr id="14" name="TextBox 13">
            <a:extLst>
              <a:ext uri="{FF2B5EF4-FFF2-40B4-BE49-F238E27FC236}">
                <a16:creationId xmlns:a16="http://schemas.microsoft.com/office/drawing/2014/main" id="{A8F45077-D5CA-4956-B920-3EF06EA29123}"/>
              </a:ext>
            </a:extLst>
          </p:cNvPr>
          <p:cNvSpPr txBox="1"/>
          <p:nvPr/>
        </p:nvSpPr>
        <p:spPr>
          <a:xfrm>
            <a:off x="1066196" y="2161884"/>
            <a:ext cx="1464487" cy="400110"/>
          </a:xfrm>
          <a:prstGeom prst="rect">
            <a:avLst/>
          </a:prstGeom>
          <a:noFill/>
        </p:spPr>
        <p:txBody>
          <a:bodyPr wrap="square" lIns="0" rIns="0" rtlCol="0" anchor="b">
            <a:spAutoFit/>
          </a:bodyPr>
          <a:lstStyle/>
          <a:p>
            <a:r>
              <a:rPr lang="en-US" sz="2000" b="1" noProof="1">
                <a:solidFill>
                  <a:schemeClr val="accent5"/>
                </a:solidFill>
              </a:rPr>
              <a:t>Lorem Ipsum</a:t>
            </a:r>
          </a:p>
        </p:txBody>
      </p:sp>
      <p:sp>
        <p:nvSpPr>
          <p:cNvPr id="16" name="TextBox 15">
            <a:extLst>
              <a:ext uri="{FF2B5EF4-FFF2-40B4-BE49-F238E27FC236}">
                <a16:creationId xmlns:a16="http://schemas.microsoft.com/office/drawing/2014/main" id="{3568615C-380A-4D62-A6F8-32FA6246657F}"/>
              </a:ext>
            </a:extLst>
          </p:cNvPr>
          <p:cNvSpPr txBox="1"/>
          <p:nvPr/>
        </p:nvSpPr>
        <p:spPr>
          <a:xfrm>
            <a:off x="1712154" y="1624337"/>
            <a:ext cx="1464487" cy="400110"/>
          </a:xfrm>
          <a:prstGeom prst="rect">
            <a:avLst/>
          </a:prstGeom>
          <a:noFill/>
        </p:spPr>
        <p:txBody>
          <a:bodyPr wrap="square" lIns="0" rIns="0" rtlCol="0" anchor="b">
            <a:spAutoFit/>
          </a:bodyPr>
          <a:lstStyle/>
          <a:p>
            <a:pPr algn="r"/>
            <a:r>
              <a:rPr lang="en-US" sz="2000" b="1" noProof="1">
                <a:solidFill>
                  <a:schemeClr val="accent6"/>
                </a:solidFill>
              </a:rPr>
              <a:t>Lorem Ipsum</a:t>
            </a:r>
          </a:p>
        </p:txBody>
      </p:sp>
      <p:sp>
        <p:nvSpPr>
          <p:cNvPr id="17" name="TextBox 16">
            <a:extLst>
              <a:ext uri="{FF2B5EF4-FFF2-40B4-BE49-F238E27FC236}">
                <a16:creationId xmlns:a16="http://schemas.microsoft.com/office/drawing/2014/main" id="{1C6A64D0-49C2-4FAA-96AE-28E2EC14C708}"/>
              </a:ext>
            </a:extLst>
          </p:cNvPr>
          <p:cNvSpPr txBox="1"/>
          <p:nvPr/>
        </p:nvSpPr>
        <p:spPr>
          <a:xfrm>
            <a:off x="5788496" y="1624337"/>
            <a:ext cx="1464487" cy="400110"/>
          </a:xfrm>
          <a:prstGeom prst="rect">
            <a:avLst/>
          </a:prstGeom>
          <a:noFill/>
        </p:spPr>
        <p:txBody>
          <a:bodyPr wrap="square" lIns="0" rIns="0" rtlCol="0" anchor="b">
            <a:spAutoFit/>
          </a:bodyPr>
          <a:lstStyle/>
          <a:p>
            <a:r>
              <a:rPr lang="en-US" sz="2000" b="1" noProof="1">
                <a:solidFill>
                  <a:schemeClr val="accent2"/>
                </a:solidFill>
              </a:rPr>
              <a:t>Lorem Ipsum</a:t>
            </a:r>
          </a:p>
        </p:txBody>
      </p:sp>
      <p:sp>
        <p:nvSpPr>
          <p:cNvPr id="18" name="TextBox 17">
            <a:extLst>
              <a:ext uri="{FF2B5EF4-FFF2-40B4-BE49-F238E27FC236}">
                <a16:creationId xmlns:a16="http://schemas.microsoft.com/office/drawing/2014/main" id="{E3A1292F-1554-4FB1-819B-1417FECCC019}"/>
              </a:ext>
            </a:extLst>
          </p:cNvPr>
          <p:cNvSpPr txBox="1"/>
          <p:nvPr/>
        </p:nvSpPr>
        <p:spPr>
          <a:xfrm>
            <a:off x="3779638" y="1013936"/>
            <a:ext cx="1464487" cy="400110"/>
          </a:xfrm>
          <a:prstGeom prst="rect">
            <a:avLst/>
          </a:prstGeom>
          <a:noFill/>
        </p:spPr>
        <p:txBody>
          <a:bodyPr wrap="square" lIns="0" rIns="0" rtlCol="0" anchor="b">
            <a:spAutoFit/>
          </a:bodyPr>
          <a:lstStyle/>
          <a:p>
            <a:pPr algn="ctr"/>
            <a:r>
              <a:rPr lang="en-US" sz="2000" b="1" noProof="1">
                <a:solidFill>
                  <a:schemeClr val="accent3"/>
                </a:solidFill>
              </a:rPr>
              <a:t>Lorem Ipsum</a:t>
            </a:r>
          </a:p>
        </p:txBody>
      </p:sp>
      <p:grpSp>
        <p:nvGrpSpPr>
          <p:cNvPr id="20" name="Group 19">
            <a:extLst>
              <a:ext uri="{FF2B5EF4-FFF2-40B4-BE49-F238E27FC236}">
                <a16:creationId xmlns:a16="http://schemas.microsoft.com/office/drawing/2014/main" id="{48098152-EBA0-4256-ABC6-7E232F02A5FC}"/>
              </a:ext>
            </a:extLst>
          </p:cNvPr>
          <p:cNvGrpSpPr/>
          <p:nvPr/>
        </p:nvGrpSpPr>
        <p:grpSpPr>
          <a:xfrm>
            <a:off x="3414602" y="5147445"/>
            <a:ext cx="2194560" cy="906941"/>
            <a:chOff x="332936" y="2555949"/>
            <a:chExt cx="2926080" cy="1209256"/>
          </a:xfrm>
        </p:grpSpPr>
        <p:sp>
          <p:nvSpPr>
            <p:cNvPr id="21" name="TextBox 20">
              <a:extLst>
                <a:ext uri="{FF2B5EF4-FFF2-40B4-BE49-F238E27FC236}">
                  <a16:creationId xmlns:a16="http://schemas.microsoft.com/office/drawing/2014/main" id="{8CBE26DB-2710-4F0B-A441-EE7A348C5094}"/>
                </a:ext>
              </a:extLst>
            </p:cNvPr>
            <p:cNvSpPr txBox="1"/>
            <p:nvPr/>
          </p:nvSpPr>
          <p:spPr>
            <a:xfrm>
              <a:off x="332936" y="2555949"/>
              <a:ext cx="2926080" cy="533480"/>
            </a:xfrm>
            <a:prstGeom prst="rect">
              <a:avLst/>
            </a:prstGeom>
            <a:noFill/>
          </p:spPr>
          <p:txBody>
            <a:bodyPr wrap="square" lIns="0" rIns="0" rtlCol="0" anchor="b">
              <a:spAutoFit/>
            </a:bodyPr>
            <a:lstStyle/>
            <a:p>
              <a:pPr algn="ctr"/>
              <a:r>
                <a:rPr lang="en-US" sz="2000" b="1" noProof="1">
                  <a:solidFill>
                    <a:schemeClr val="bg1"/>
                  </a:solidFill>
                </a:rPr>
                <a:t>Lorem Ipsum</a:t>
              </a:r>
            </a:p>
          </p:txBody>
        </p:sp>
        <p:sp>
          <p:nvSpPr>
            <p:cNvPr id="22" name="TextBox 21">
              <a:extLst>
                <a:ext uri="{FF2B5EF4-FFF2-40B4-BE49-F238E27FC236}">
                  <a16:creationId xmlns:a16="http://schemas.microsoft.com/office/drawing/2014/main" id="{F6C6F46C-220D-4ECA-941A-63511EA60F0A}"/>
                </a:ext>
              </a:extLst>
            </p:cNvPr>
            <p:cNvSpPr txBox="1"/>
            <p:nvPr/>
          </p:nvSpPr>
          <p:spPr>
            <a:xfrm>
              <a:off x="332936" y="3026540"/>
              <a:ext cx="2926080" cy="738665"/>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a:t>
              </a:r>
            </a:p>
          </p:txBody>
        </p:sp>
      </p:grpSp>
      <p:sp>
        <p:nvSpPr>
          <p:cNvPr id="25" name="TextBox 24">
            <a:extLst>
              <a:ext uri="{FF2B5EF4-FFF2-40B4-BE49-F238E27FC236}">
                <a16:creationId xmlns:a16="http://schemas.microsoft.com/office/drawing/2014/main" id="{C026EA4A-8024-4F3D-9433-DD5BAB3D7065}"/>
              </a:ext>
            </a:extLst>
          </p:cNvPr>
          <p:cNvSpPr txBox="1"/>
          <p:nvPr/>
        </p:nvSpPr>
        <p:spPr>
          <a:xfrm>
            <a:off x="255548" y="3527875"/>
            <a:ext cx="2194560" cy="1900520"/>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a:t>
            </a:r>
          </a:p>
        </p:txBody>
      </p:sp>
      <p:sp>
        <p:nvSpPr>
          <p:cNvPr id="26" name="TextBox 25">
            <a:extLst>
              <a:ext uri="{FF2B5EF4-FFF2-40B4-BE49-F238E27FC236}">
                <a16:creationId xmlns:a16="http://schemas.microsoft.com/office/drawing/2014/main" id="{5E67BD95-B06B-4922-8A2D-FF6C37D3FCB6}"/>
              </a:ext>
            </a:extLst>
          </p:cNvPr>
          <p:cNvSpPr txBox="1"/>
          <p:nvPr/>
        </p:nvSpPr>
        <p:spPr>
          <a:xfrm>
            <a:off x="6693892" y="3527875"/>
            <a:ext cx="2194560" cy="1900520"/>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a:t>
            </a:r>
          </a:p>
        </p:txBody>
      </p:sp>
    </p:spTree>
    <p:extLst>
      <p:ext uri="{BB962C8B-B14F-4D97-AF65-F5344CB8AC3E}">
        <p14:creationId xmlns:p14="http://schemas.microsoft.com/office/powerpoint/2010/main" val="2649094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10274</TotalTime>
  <Words>425</Words>
  <PresentationFormat>On-screen Show (4:3)</PresentationFormat>
  <Paragraphs>30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Radial Pencil – Slide Template</vt:lpstr>
      <vt:lpstr>Radial Pencil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Radial Pencil</dc:title>
  <dc:creator>PresentationGO.com</dc:creator>
  <dc:description>© Copyright PresentationGO.com</dc:description>
  <dcterms:created xsi:type="dcterms:W3CDTF">2014-11-26T05:14:11Z</dcterms:created>
  <dcterms:modified xsi:type="dcterms:W3CDTF">2021-07-12T21:38:29Z</dcterms:modified>
  <cp:category>Graphics &amp; Metaphors</cp:category>
</cp:coreProperties>
</file>