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5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Relationship Grid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4C1CE20-2BA3-E634-4E38-330FE57A87A5}"/>
              </a:ext>
            </a:extLst>
          </p:cNvPr>
          <p:cNvSpPr/>
          <p:nvPr/>
        </p:nvSpPr>
        <p:spPr>
          <a:xfrm>
            <a:off x="4241332" y="1747853"/>
            <a:ext cx="3708690" cy="3710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586" extrusionOk="0">
                <a:moveTo>
                  <a:pt x="11167" y="11016"/>
                </a:moveTo>
                <a:lnTo>
                  <a:pt x="21446" y="14443"/>
                </a:lnTo>
                <a:cubicBezTo>
                  <a:pt x="21456" y="14443"/>
                  <a:pt x="21466" y="14453"/>
                  <a:pt x="21476" y="14453"/>
                </a:cubicBezTo>
                <a:cubicBezTo>
                  <a:pt x="21516" y="14453"/>
                  <a:pt x="21556" y="14423"/>
                  <a:pt x="21566" y="14383"/>
                </a:cubicBezTo>
                <a:cubicBezTo>
                  <a:pt x="21586" y="14333"/>
                  <a:pt x="21556" y="14272"/>
                  <a:pt x="21506" y="14252"/>
                </a:cubicBezTo>
                <a:lnTo>
                  <a:pt x="11107" y="10786"/>
                </a:lnTo>
                <a:lnTo>
                  <a:pt x="21506" y="7320"/>
                </a:lnTo>
                <a:cubicBezTo>
                  <a:pt x="21556" y="7300"/>
                  <a:pt x="21586" y="7249"/>
                  <a:pt x="21566" y="7189"/>
                </a:cubicBezTo>
                <a:cubicBezTo>
                  <a:pt x="21546" y="7139"/>
                  <a:pt x="21496" y="7109"/>
                  <a:pt x="21436" y="7129"/>
                </a:cubicBezTo>
                <a:lnTo>
                  <a:pt x="11267" y="10515"/>
                </a:lnTo>
                <a:lnTo>
                  <a:pt x="21546" y="176"/>
                </a:lnTo>
                <a:cubicBezTo>
                  <a:pt x="21586" y="136"/>
                  <a:pt x="21586" y="76"/>
                  <a:pt x="21546" y="36"/>
                </a:cubicBezTo>
                <a:cubicBezTo>
                  <a:pt x="21506" y="-4"/>
                  <a:pt x="21446" y="-4"/>
                  <a:pt x="21406" y="36"/>
                </a:cubicBezTo>
                <a:lnTo>
                  <a:pt x="10986" y="10536"/>
                </a:lnTo>
                <a:lnTo>
                  <a:pt x="14453" y="136"/>
                </a:lnTo>
                <a:cubicBezTo>
                  <a:pt x="14473" y="86"/>
                  <a:pt x="14443" y="26"/>
                  <a:pt x="14393" y="6"/>
                </a:cubicBezTo>
                <a:cubicBezTo>
                  <a:pt x="14343" y="-14"/>
                  <a:pt x="14282" y="16"/>
                  <a:pt x="14262" y="66"/>
                </a:cubicBezTo>
                <a:lnTo>
                  <a:pt x="10796" y="10465"/>
                </a:lnTo>
                <a:lnTo>
                  <a:pt x="7330" y="76"/>
                </a:lnTo>
                <a:cubicBezTo>
                  <a:pt x="7310" y="26"/>
                  <a:pt x="7259" y="-4"/>
                  <a:pt x="7199" y="16"/>
                </a:cubicBezTo>
                <a:cubicBezTo>
                  <a:pt x="7149" y="36"/>
                  <a:pt x="7119" y="86"/>
                  <a:pt x="7139" y="146"/>
                </a:cubicBezTo>
                <a:lnTo>
                  <a:pt x="10566" y="10425"/>
                </a:lnTo>
                <a:lnTo>
                  <a:pt x="176" y="36"/>
                </a:lnTo>
                <a:cubicBezTo>
                  <a:pt x="136" y="-4"/>
                  <a:pt x="76" y="-4"/>
                  <a:pt x="36" y="36"/>
                </a:cubicBezTo>
                <a:cubicBezTo>
                  <a:pt x="-4" y="76"/>
                  <a:pt x="-4" y="136"/>
                  <a:pt x="36" y="176"/>
                </a:cubicBezTo>
                <a:lnTo>
                  <a:pt x="10415" y="10556"/>
                </a:lnTo>
                <a:lnTo>
                  <a:pt x="136" y="7129"/>
                </a:lnTo>
                <a:cubicBezTo>
                  <a:pt x="86" y="7109"/>
                  <a:pt x="26" y="7139"/>
                  <a:pt x="6" y="7189"/>
                </a:cubicBezTo>
                <a:cubicBezTo>
                  <a:pt x="-14" y="7239"/>
                  <a:pt x="16" y="7300"/>
                  <a:pt x="66" y="7320"/>
                </a:cubicBezTo>
                <a:lnTo>
                  <a:pt x="10465" y="10786"/>
                </a:lnTo>
                <a:lnTo>
                  <a:pt x="66" y="14252"/>
                </a:lnTo>
                <a:cubicBezTo>
                  <a:pt x="16" y="14272"/>
                  <a:pt x="-14" y="14323"/>
                  <a:pt x="6" y="14383"/>
                </a:cubicBezTo>
                <a:cubicBezTo>
                  <a:pt x="16" y="14423"/>
                  <a:pt x="56" y="14453"/>
                  <a:pt x="96" y="14453"/>
                </a:cubicBezTo>
                <a:cubicBezTo>
                  <a:pt x="106" y="14453"/>
                  <a:pt x="116" y="14453"/>
                  <a:pt x="126" y="14443"/>
                </a:cubicBezTo>
                <a:lnTo>
                  <a:pt x="10295" y="11057"/>
                </a:lnTo>
                <a:lnTo>
                  <a:pt x="36" y="21406"/>
                </a:lnTo>
                <a:cubicBezTo>
                  <a:pt x="-4" y="21446"/>
                  <a:pt x="-4" y="21506"/>
                  <a:pt x="36" y="21546"/>
                </a:cubicBezTo>
                <a:cubicBezTo>
                  <a:pt x="56" y="21566"/>
                  <a:pt x="76" y="21576"/>
                  <a:pt x="106" y="21576"/>
                </a:cubicBezTo>
                <a:cubicBezTo>
                  <a:pt x="136" y="21576"/>
                  <a:pt x="156" y="21566"/>
                  <a:pt x="176" y="21546"/>
                </a:cubicBezTo>
                <a:lnTo>
                  <a:pt x="10596" y="11046"/>
                </a:lnTo>
                <a:lnTo>
                  <a:pt x="7139" y="21446"/>
                </a:lnTo>
                <a:cubicBezTo>
                  <a:pt x="7119" y="21496"/>
                  <a:pt x="7149" y="21556"/>
                  <a:pt x="7199" y="21576"/>
                </a:cubicBezTo>
                <a:cubicBezTo>
                  <a:pt x="7209" y="21576"/>
                  <a:pt x="7219" y="21586"/>
                  <a:pt x="7229" y="21586"/>
                </a:cubicBezTo>
                <a:cubicBezTo>
                  <a:pt x="7269" y="21586"/>
                  <a:pt x="7310" y="21556"/>
                  <a:pt x="7320" y="21516"/>
                </a:cubicBezTo>
                <a:lnTo>
                  <a:pt x="10786" y="11117"/>
                </a:lnTo>
                <a:lnTo>
                  <a:pt x="14252" y="21516"/>
                </a:lnTo>
                <a:cubicBezTo>
                  <a:pt x="14262" y="21556"/>
                  <a:pt x="14303" y="21586"/>
                  <a:pt x="14343" y="21586"/>
                </a:cubicBezTo>
                <a:cubicBezTo>
                  <a:pt x="14353" y="21586"/>
                  <a:pt x="14363" y="21586"/>
                  <a:pt x="14373" y="21576"/>
                </a:cubicBezTo>
                <a:cubicBezTo>
                  <a:pt x="14423" y="21556"/>
                  <a:pt x="14453" y="21506"/>
                  <a:pt x="14433" y="21446"/>
                </a:cubicBezTo>
                <a:lnTo>
                  <a:pt x="11006" y="11167"/>
                </a:lnTo>
                <a:lnTo>
                  <a:pt x="21386" y="21546"/>
                </a:lnTo>
                <a:cubicBezTo>
                  <a:pt x="21406" y="21566"/>
                  <a:pt x="21436" y="21576"/>
                  <a:pt x="21456" y="21576"/>
                </a:cubicBezTo>
                <a:cubicBezTo>
                  <a:pt x="21476" y="21576"/>
                  <a:pt x="21506" y="21566"/>
                  <a:pt x="21526" y="21546"/>
                </a:cubicBezTo>
                <a:cubicBezTo>
                  <a:pt x="21566" y="21506"/>
                  <a:pt x="21566" y="21446"/>
                  <a:pt x="21526" y="21406"/>
                </a:cubicBezTo>
                <a:lnTo>
                  <a:pt x="11167" y="1101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E1472EE-1CFE-5B90-D6A8-FDAA499F1E34}"/>
              </a:ext>
            </a:extLst>
          </p:cNvPr>
          <p:cNvSpPr/>
          <p:nvPr/>
        </p:nvSpPr>
        <p:spPr>
          <a:xfrm>
            <a:off x="3707493" y="1214014"/>
            <a:ext cx="1109012" cy="1109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4A3C670-32B1-B826-EFE8-103CB11C4A6E}"/>
              </a:ext>
            </a:extLst>
          </p:cNvPr>
          <p:cNvSpPr/>
          <p:nvPr/>
        </p:nvSpPr>
        <p:spPr>
          <a:xfrm>
            <a:off x="4930160" y="1214014"/>
            <a:ext cx="1109012" cy="110901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95FF9379-3075-32ED-8669-30D057B15C24}"/>
              </a:ext>
            </a:extLst>
          </p:cNvPr>
          <p:cNvSpPr/>
          <p:nvPr/>
        </p:nvSpPr>
        <p:spPr>
          <a:xfrm>
            <a:off x="6152827" y="1214014"/>
            <a:ext cx="1109012" cy="110901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C9F8B82C-07A0-0CAF-A527-5FD904C04DB1}"/>
              </a:ext>
            </a:extLst>
          </p:cNvPr>
          <p:cNvSpPr/>
          <p:nvPr/>
        </p:nvSpPr>
        <p:spPr>
          <a:xfrm>
            <a:off x="7375495" y="1214014"/>
            <a:ext cx="1109012" cy="110901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E0AAFA8-DF38-452B-2A22-83863E3344E5}"/>
              </a:ext>
            </a:extLst>
          </p:cNvPr>
          <p:cNvSpPr/>
          <p:nvPr/>
        </p:nvSpPr>
        <p:spPr>
          <a:xfrm>
            <a:off x="3707493" y="4882016"/>
            <a:ext cx="1109012" cy="110901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4EE102C-6B4E-D826-2F94-AF9DEFC1E0F6}"/>
              </a:ext>
            </a:extLst>
          </p:cNvPr>
          <p:cNvSpPr/>
          <p:nvPr/>
        </p:nvSpPr>
        <p:spPr>
          <a:xfrm>
            <a:off x="4930160" y="4882016"/>
            <a:ext cx="1109012" cy="110901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9B31D33-3048-D073-A7E9-A213EB145347}"/>
              </a:ext>
            </a:extLst>
          </p:cNvPr>
          <p:cNvSpPr/>
          <p:nvPr/>
        </p:nvSpPr>
        <p:spPr>
          <a:xfrm>
            <a:off x="6152827" y="4882016"/>
            <a:ext cx="1109012" cy="110901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E3B5A6CC-03FF-8DF5-D97C-F2D6E6790CEA}"/>
              </a:ext>
            </a:extLst>
          </p:cNvPr>
          <p:cNvSpPr/>
          <p:nvPr/>
        </p:nvSpPr>
        <p:spPr>
          <a:xfrm>
            <a:off x="7375495" y="4882016"/>
            <a:ext cx="1109012" cy="1109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E36554B0-E57C-146A-C1C5-3B84A85FE4DD}"/>
              </a:ext>
            </a:extLst>
          </p:cNvPr>
          <p:cNvSpPr/>
          <p:nvPr/>
        </p:nvSpPr>
        <p:spPr>
          <a:xfrm>
            <a:off x="3707493" y="3659348"/>
            <a:ext cx="1109012" cy="1109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85D4C44E-AFCB-71A7-855F-A3985F9E0C52}"/>
              </a:ext>
            </a:extLst>
          </p:cNvPr>
          <p:cNvSpPr/>
          <p:nvPr/>
        </p:nvSpPr>
        <p:spPr>
          <a:xfrm>
            <a:off x="3707493" y="2436681"/>
            <a:ext cx="1109012" cy="1109012"/>
          </a:xfrm>
          <a:prstGeom prst="ellipse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7AF5036-EC26-9F37-F08A-ABCF2515E7B8}"/>
              </a:ext>
            </a:extLst>
          </p:cNvPr>
          <p:cNvSpPr/>
          <p:nvPr/>
        </p:nvSpPr>
        <p:spPr>
          <a:xfrm>
            <a:off x="7375495" y="3659348"/>
            <a:ext cx="1109012" cy="1109012"/>
          </a:xfrm>
          <a:prstGeom prst="ellipse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4A0CA6C2-43E3-7D84-3BD5-0651461DDA43}"/>
              </a:ext>
            </a:extLst>
          </p:cNvPr>
          <p:cNvSpPr/>
          <p:nvPr/>
        </p:nvSpPr>
        <p:spPr>
          <a:xfrm>
            <a:off x="7375495" y="2436681"/>
            <a:ext cx="1109012" cy="1109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875F94B-014B-337E-AFAC-BFE40D5640AE}"/>
              </a:ext>
            </a:extLst>
          </p:cNvPr>
          <p:cNvSpPr/>
          <p:nvPr/>
        </p:nvSpPr>
        <p:spPr>
          <a:xfrm>
            <a:off x="5171250" y="2677771"/>
            <a:ext cx="1854666" cy="1854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64" y="0"/>
                </a:moveTo>
                <a:lnTo>
                  <a:pt x="5736" y="0"/>
                </a:lnTo>
                <a:cubicBezTo>
                  <a:pt x="2567" y="0"/>
                  <a:pt x="0" y="2567"/>
                  <a:pt x="0" y="5736"/>
                </a:cubicBezTo>
                <a:lnTo>
                  <a:pt x="0" y="15864"/>
                </a:lnTo>
                <a:cubicBezTo>
                  <a:pt x="0" y="19033"/>
                  <a:pt x="2567" y="21600"/>
                  <a:pt x="5736" y="21600"/>
                </a:cubicBezTo>
                <a:lnTo>
                  <a:pt x="15864" y="21600"/>
                </a:lnTo>
                <a:cubicBezTo>
                  <a:pt x="19033" y="21600"/>
                  <a:pt x="21600" y="19033"/>
                  <a:pt x="21600" y="15864"/>
                </a:cubicBezTo>
                <a:lnTo>
                  <a:pt x="21600" y="5736"/>
                </a:lnTo>
                <a:cubicBezTo>
                  <a:pt x="21600" y="2567"/>
                  <a:pt x="19033" y="0"/>
                  <a:pt x="1586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dirty="0"/>
              <a:t>Lorem Ipsum</a:t>
            </a:r>
            <a:endParaRPr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A9872E-30E9-8C8A-7143-9C92F81CA379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069C295-E7DB-8766-4649-765F6B728F5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8FAFA0-D2F0-7191-013C-E279DFDDAE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59BF270-9E05-35ED-C7A4-D096685EC7F4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2FBFCD2-A6F4-7A37-F06F-14205995C76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8029E06-08E6-66D7-74D3-314D68FC339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ED36F66-80F7-96FB-0608-09A8D9C464B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DDEFB7-1268-D482-47E0-8F2A72E3C31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2685DE-9A53-A1C5-B18C-7524FFA7E4C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39206D-D2C5-B531-A41B-F4250BCB86BB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BE8D04-954E-D248-71DC-BAF2A573B57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58A394-C995-E853-D043-BE7DDF52678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F0A54B-BEAC-A391-AA5F-71B8BB8972C9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9AEDA23-1A26-DCDC-7672-26EB647232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0F46C4D-3CB7-0E14-BA92-5DF4E600522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78A8CFA-C12D-BC7F-31D9-C7C9BF742DB1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004956E-0036-ACA3-363A-90E330F5FC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1FC1B19-520A-CB23-044D-A84A279854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1" name="Graphic 40" descr="Pizza with solid fill">
            <a:extLst>
              <a:ext uri="{FF2B5EF4-FFF2-40B4-BE49-F238E27FC236}">
                <a16:creationId xmlns:a16="http://schemas.microsoft.com/office/drawing/2014/main" id="{1EFC82BE-273D-AA9A-F1A8-F2695A887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37623" y="3947682"/>
            <a:ext cx="584756" cy="584756"/>
          </a:xfrm>
          <a:prstGeom prst="rect">
            <a:avLst/>
          </a:prstGeom>
        </p:spPr>
      </p:pic>
      <p:pic>
        <p:nvPicPr>
          <p:cNvPr id="43" name="Graphic 42" descr="Apple with solid fill">
            <a:extLst>
              <a:ext uri="{FF2B5EF4-FFF2-40B4-BE49-F238E27FC236}">
                <a16:creationId xmlns:a16="http://schemas.microsoft.com/office/drawing/2014/main" id="{EA6C3080-E479-6378-BC64-79D1CC4E06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37623" y="2701838"/>
            <a:ext cx="584756" cy="584756"/>
          </a:xfrm>
          <a:prstGeom prst="rect">
            <a:avLst/>
          </a:prstGeom>
        </p:spPr>
      </p:pic>
      <p:pic>
        <p:nvPicPr>
          <p:cNvPr id="45" name="Graphic 44" descr="Ice cream with solid fill">
            <a:extLst>
              <a:ext uri="{FF2B5EF4-FFF2-40B4-BE49-F238E27FC236}">
                <a16:creationId xmlns:a16="http://schemas.microsoft.com/office/drawing/2014/main" id="{408EE836-A6DA-D96F-E8FD-169B73E526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37623" y="1476142"/>
            <a:ext cx="584756" cy="584756"/>
          </a:xfrm>
          <a:prstGeom prst="rect">
            <a:avLst/>
          </a:prstGeom>
        </p:spPr>
      </p:pic>
      <p:pic>
        <p:nvPicPr>
          <p:cNvPr id="47" name="Graphic 46" descr="Wine with solid fill">
            <a:extLst>
              <a:ext uri="{FF2B5EF4-FFF2-40B4-BE49-F238E27FC236}">
                <a16:creationId xmlns:a16="http://schemas.microsoft.com/office/drawing/2014/main" id="{CE9E6A7B-1F59-6A93-CB41-1E9A1207D2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14955" y="1476142"/>
            <a:ext cx="584756" cy="584756"/>
          </a:xfrm>
          <a:prstGeom prst="rect">
            <a:avLst/>
          </a:prstGeom>
        </p:spPr>
      </p:pic>
      <p:pic>
        <p:nvPicPr>
          <p:cNvPr id="49" name="Graphic 48" descr="Cherries with solid fill">
            <a:extLst>
              <a:ext uri="{FF2B5EF4-FFF2-40B4-BE49-F238E27FC236}">
                <a16:creationId xmlns:a16="http://schemas.microsoft.com/office/drawing/2014/main" id="{B434177E-12EC-3AD9-B9D0-74CADC63F2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2288" y="1476142"/>
            <a:ext cx="584756" cy="584756"/>
          </a:xfrm>
          <a:prstGeom prst="rect">
            <a:avLst/>
          </a:prstGeom>
        </p:spPr>
      </p:pic>
      <p:pic>
        <p:nvPicPr>
          <p:cNvPr id="51" name="Graphic 50" descr="Coffee with solid fill">
            <a:extLst>
              <a:ext uri="{FF2B5EF4-FFF2-40B4-BE49-F238E27FC236}">
                <a16:creationId xmlns:a16="http://schemas.microsoft.com/office/drawing/2014/main" id="{6DD1AAE4-86C1-F057-F702-05CDAAC1AA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69621" y="1476142"/>
            <a:ext cx="584756" cy="584756"/>
          </a:xfrm>
          <a:prstGeom prst="rect">
            <a:avLst/>
          </a:prstGeom>
        </p:spPr>
      </p:pic>
      <p:pic>
        <p:nvPicPr>
          <p:cNvPr id="53" name="Graphic 52" descr="Avocado with solid fill">
            <a:extLst>
              <a:ext uri="{FF2B5EF4-FFF2-40B4-BE49-F238E27FC236}">
                <a16:creationId xmlns:a16="http://schemas.microsoft.com/office/drawing/2014/main" id="{8EBE00E2-F6DC-B162-EA4F-C5E6BAC3D2C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69621" y="2714637"/>
            <a:ext cx="584756" cy="584756"/>
          </a:xfrm>
          <a:prstGeom prst="rect">
            <a:avLst/>
          </a:prstGeom>
        </p:spPr>
      </p:pic>
      <p:pic>
        <p:nvPicPr>
          <p:cNvPr id="55" name="Graphic 54" descr="Chicken leg with solid fill">
            <a:extLst>
              <a:ext uri="{FF2B5EF4-FFF2-40B4-BE49-F238E27FC236}">
                <a16:creationId xmlns:a16="http://schemas.microsoft.com/office/drawing/2014/main" id="{FC26A295-D8A3-60F6-ED1E-0D966B46862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969621" y="3921476"/>
            <a:ext cx="584756" cy="584756"/>
          </a:xfrm>
          <a:prstGeom prst="rect">
            <a:avLst/>
          </a:prstGeom>
        </p:spPr>
      </p:pic>
      <p:pic>
        <p:nvPicPr>
          <p:cNvPr id="57" name="Graphic 56" descr="Banana with solid fill">
            <a:extLst>
              <a:ext uri="{FF2B5EF4-FFF2-40B4-BE49-F238E27FC236}">
                <a16:creationId xmlns:a16="http://schemas.microsoft.com/office/drawing/2014/main" id="{7F73BE91-643F-730B-6F88-D23D0330673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637623" y="5144144"/>
            <a:ext cx="584756" cy="584756"/>
          </a:xfrm>
          <a:prstGeom prst="rect">
            <a:avLst/>
          </a:prstGeom>
        </p:spPr>
      </p:pic>
      <p:pic>
        <p:nvPicPr>
          <p:cNvPr id="59" name="Graphic 58" descr="Pineapple with solid fill">
            <a:extLst>
              <a:ext uri="{FF2B5EF4-FFF2-40B4-BE49-F238E27FC236}">
                <a16:creationId xmlns:a16="http://schemas.microsoft.com/office/drawing/2014/main" id="{0ED12E09-E320-628B-DA1E-BE9A39FA99A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414955" y="5144144"/>
            <a:ext cx="584756" cy="584756"/>
          </a:xfrm>
          <a:prstGeom prst="rect">
            <a:avLst/>
          </a:prstGeom>
        </p:spPr>
      </p:pic>
      <p:pic>
        <p:nvPicPr>
          <p:cNvPr id="61" name="Graphic 60" descr="Croissant with solid fill">
            <a:extLst>
              <a:ext uri="{FF2B5EF4-FFF2-40B4-BE49-F238E27FC236}">
                <a16:creationId xmlns:a16="http://schemas.microsoft.com/office/drawing/2014/main" id="{DD60D950-5531-56D1-EE66-81E3A642013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192288" y="5144144"/>
            <a:ext cx="584756" cy="584756"/>
          </a:xfrm>
          <a:prstGeom prst="rect">
            <a:avLst/>
          </a:prstGeom>
        </p:spPr>
      </p:pic>
      <p:pic>
        <p:nvPicPr>
          <p:cNvPr id="63" name="Graphic 62" descr="Cupcake with solid fill">
            <a:extLst>
              <a:ext uri="{FF2B5EF4-FFF2-40B4-BE49-F238E27FC236}">
                <a16:creationId xmlns:a16="http://schemas.microsoft.com/office/drawing/2014/main" id="{4E3A0B9D-DEA7-5B16-9616-022725D2DD2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969621" y="5144144"/>
            <a:ext cx="584756" cy="58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Relationship Grid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4C1CE20-2BA3-E634-4E38-330FE57A87A5}"/>
              </a:ext>
            </a:extLst>
          </p:cNvPr>
          <p:cNvSpPr/>
          <p:nvPr/>
        </p:nvSpPr>
        <p:spPr>
          <a:xfrm>
            <a:off x="4241332" y="1747853"/>
            <a:ext cx="3708690" cy="3710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586" extrusionOk="0">
                <a:moveTo>
                  <a:pt x="11167" y="11016"/>
                </a:moveTo>
                <a:lnTo>
                  <a:pt x="21446" y="14443"/>
                </a:lnTo>
                <a:cubicBezTo>
                  <a:pt x="21456" y="14443"/>
                  <a:pt x="21466" y="14453"/>
                  <a:pt x="21476" y="14453"/>
                </a:cubicBezTo>
                <a:cubicBezTo>
                  <a:pt x="21516" y="14453"/>
                  <a:pt x="21556" y="14423"/>
                  <a:pt x="21566" y="14383"/>
                </a:cubicBezTo>
                <a:cubicBezTo>
                  <a:pt x="21586" y="14333"/>
                  <a:pt x="21556" y="14272"/>
                  <a:pt x="21506" y="14252"/>
                </a:cubicBezTo>
                <a:lnTo>
                  <a:pt x="11107" y="10786"/>
                </a:lnTo>
                <a:lnTo>
                  <a:pt x="21506" y="7320"/>
                </a:lnTo>
                <a:cubicBezTo>
                  <a:pt x="21556" y="7300"/>
                  <a:pt x="21586" y="7249"/>
                  <a:pt x="21566" y="7189"/>
                </a:cubicBezTo>
                <a:cubicBezTo>
                  <a:pt x="21546" y="7139"/>
                  <a:pt x="21496" y="7109"/>
                  <a:pt x="21436" y="7129"/>
                </a:cubicBezTo>
                <a:lnTo>
                  <a:pt x="11267" y="10515"/>
                </a:lnTo>
                <a:lnTo>
                  <a:pt x="21546" y="176"/>
                </a:lnTo>
                <a:cubicBezTo>
                  <a:pt x="21586" y="136"/>
                  <a:pt x="21586" y="76"/>
                  <a:pt x="21546" y="36"/>
                </a:cubicBezTo>
                <a:cubicBezTo>
                  <a:pt x="21506" y="-4"/>
                  <a:pt x="21446" y="-4"/>
                  <a:pt x="21406" y="36"/>
                </a:cubicBezTo>
                <a:lnTo>
                  <a:pt x="10986" y="10536"/>
                </a:lnTo>
                <a:lnTo>
                  <a:pt x="14453" y="136"/>
                </a:lnTo>
                <a:cubicBezTo>
                  <a:pt x="14473" y="86"/>
                  <a:pt x="14443" y="26"/>
                  <a:pt x="14393" y="6"/>
                </a:cubicBezTo>
                <a:cubicBezTo>
                  <a:pt x="14343" y="-14"/>
                  <a:pt x="14282" y="16"/>
                  <a:pt x="14262" y="66"/>
                </a:cubicBezTo>
                <a:lnTo>
                  <a:pt x="10796" y="10465"/>
                </a:lnTo>
                <a:lnTo>
                  <a:pt x="7330" y="76"/>
                </a:lnTo>
                <a:cubicBezTo>
                  <a:pt x="7310" y="26"/>
                  <a:pt x="7259" y="-4"/>
                  <a:pt x="7199" y="16"/>
                </a:cubicBezTo>
                <a:cubicBezTo>
                  <a:pt x="7149" y="36"/>
                  <a:pt x="7119" y="86"/>
                  <a:pt x="7139" y="146"/>
                </a:cubicBezTo>
                <a:lnTo>
                  <a:pt x="10566" y="10425"/>
                </a:lnTo>
                <a:lnTo>
                  <a:pt x="176" y="36"/>
                </a:lnTo>
                <a:cubicBezTo>
                  <a:pt x="136" y="-4"/>
                  <a:pt x="76" y="-4"/>
                  <a:pt x="36" y="36"/>
                </a:cubicBezTo>
                <a:cubicBezTo>
                  <a:pt x="-4" y="76"/>
                  <a:pt x="-4" y="136"/>
                  <a:pt x="36" y="176"/>
                </a:cubicBezTo>
                <a:lnTo>
                  <a:pt x="10415" y="10556"/>
                </a:lnTo>
                <a:lnTo>
                  <a:pt x="136" y="7129"/>
                </a:lnTo>
                <a:cubicBezTo>
                  <a:pt x="86" y="7109"/>
                  <a:pt x="26" y="7139"/>
                  <a:pt x="6" y="7189"/>
                </a:cubicBezTo>
                <a:cubicBezTo>
                  <a:pt x="-14" y="7239"/>
                  <a:pt x="16" y="7300"/>
                  <a:pt x="66" y="7320"/>
                </a:cubicBezTo>
                <a:lnTo>
                  <a:pt x="10465" y="10786"/>
                </a:lnTo>
                <a:lnTo>
                  <a:pt x="66" y="14252"/>
                </a:lnTo>
                <a:cubicBezTo>
                  <a:pt x="16" y="14272"/>
                  <a:pt x="-14" y="14323"/>
                  <a:pt x="6" y="14383"/>
                </a:cubicBezTo>
                <a:cubicBezTo>
                  <a:pt x="16" y="14423"/>
                  <a:pt x="56" y="14453"/>
                  <a:pt x="96" y="14453"/>
                </a:cubicBezTo>
                <a:cubicBezTo>
                  <a:pt x="106" y="14453"/>
                  <a:pt x="116" y="14453"/>
                  <a:pt x="126" y="14443"/>
                </a:cubicBezTo>
                <a:lnTo>
                  <a:pt x="10295" y="11057"/>
                </a:lnTo>
                <a:lnTo>
                  <a:pt x="36" y="21406"/>
                </a:lnTo>
                <a:cubicBezTo>
                  <a:pt x="-4" y="21446"/>
                  <a:pt x="-4" y="21506"/>
                  <a:pt x="36" y="21546"/>
                </a:cubicBezTo>
                <a:cubicBezTo>
                  <a:pt x="56" y="21566"/>
                  <a:pt x="76" y="21576"/>
                  <a:pt x="106" y="21576"/>
                </a:cubicBezTo>
                <a:cubicBezTo>
                  <a:pt x="136" y="21576"/>
                  <a:pt x="156" y="21566"/>
                  <a:pt x="176" y="21546"/>
                </a:cubicBezTo>
                <a:lnTo>
                  <a:pt x="10596" y="11046"/>
                </a:lnTo>
                <a:lnTo>
                  <a:pt x="7139" y="21446"/>
                </a:lnTo>
                <a:cubicBezTo>
                  <a:pt x="7119" y="21496"/>
                  <a:pt x="7149" y="21556"/>
                  <a:pt x="7199" y="21576"/>
                </a:cubicBezTo>
                <a:cubicBezTo>
                  <a:pt x="7209" y="21576"/>
                  <a:pt x="7219" y="21586"/>
                  <a:pt x="7229" y="21586"/>
                </a:cubicBezTo>
                <a:cubicBezTo>
                  <a:pt x="7269" y="21586"/>
                  <a:pt x="7310" y="21556"/>
                  <a:pt x="7320" y="21516"/>
                </a:cubicBezTo>
                <a:lnTo>
                  <a:pt x="10786" y="11117"/>
                </a:lnTo>
                <a:lnTo>
                  <a:pt x="14252" y="21516"/>
                </a:lnTo>
                <a:cubicBezTo>
                  <a:pt x="14262" y="21556"/>
                  <a:pt x="14303" y="21586"/>
                  <a:pt x="14343" y="21586"/>
                </a:cubicBezTo>
                <a:cubicBezTo>
                  <a:pt x="14353" y="21586"/>
                  <a:pt x="14363" y="21586"/>
                  <a:pt x="14373" y="21576"/>
                </a:cubicBezTo>
                <a:cubicBezTo>
                  <a:pt x="14423" y="21556"/>
                  <a:pt x="14453" y="21506"/>
                  <a:pt x="14433" y="21446"/>
                </a:cubicBezTo>
                <a:lnTo>
                  <a:pt x="11006" y="11167"/>
                </a:lnTo>
                <a:lnTo>
                  <a:pt x="21386" y="21546"/>
                </a:lnTo>
                <a:cubicBezTo>
                  <a:pt x="21406" y="21566"/>
                  <a:pt x="21436" y="21576"/>
                  <a:pt x="21456" y="21576"/>
                </a:cubicBezTo>
                <a:cubicBezTo>
                  <a:pt x="21476" y="21576"/>
                  <a:pt x="21506" y="21566"/>
                  <a:pt x="21526" y="21546"/>
                </a:cubicBezTo>
                <a:cubicBezTo>
                  <a:pt x="21566" y="21506"/>
                  <a:pt x="21566" y="21446"/>
                  <a:pt x="21526" y="21406"/>
                </a:cubicBezTo>
                <a:lnTo>
                  <a:pt x="11167" y="11016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E1472EE-1CFE-5B90-D6A8-FDAA499F1E34}"/>
              </a:ext>
            </a:extLst>
          </p:cNvPr>
          <p:cNvSpPr/>
          <p:nvPr/>
        </p:nvSpPr>
        <p:spPr>
          <a:xfrm>
            <a:off x="3707493" y="1214014"/>
            <a:ext cx="1109012" cy="1109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4A3C670-32B1-B826-EFE8-103CB11C4A6E}"/>
              </a:ext>
            </a:extLst>
          </p:cNvPr>
          <p:cNvSpPr/>
          <p:nvPr/>
        </p:nvSpPr>
        <p:spPr>
          <a:xfrm>
            <a:off x="4930160" y="1214014"/>
            <a:ext cx="1109012" cy="110901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95FF9379-3075-32ED-8669-30D057B15C24}"/>
              </a:ext>
            </a:extLst>
          </p:cNvPr>
          <p:cNvSpPr/>
          <p:nvPr/>
        </p:nvSpPr>
        <p:spPr>
          <a:xfrm>
            <a:off x="6152827" y="1214014"/>
            <a:ext cx="1109012" cy="110901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C9F8B82C-07A0-0CAF-A527-5FD904C04DB1}"/>
              </a:ext>
            </a:extLst>
          </p:cNvPr>
          <p:cNvSpPr/>
          <p:nvPr/>
        </p:nvSpPr>
        <p:spPr>
          <a:xfrm>
            <a:off x="7375495" y="1214014"/>
            <a:ext cx="1109012" cy="110901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E0AAFA8-DF38-452B-2A22-83863E3344E5}"/>
              </a:ext>
            </a:extLst>
          </p:cNvPr>
          <p:cNvSpPr/>
          <p:nvPr/>
        </p:nvSpPr>
        <p:spPr>
          <a:xfrm>
            <a:off x="3707493" y="4882016"/>
            <a:ext cx="1109012" cy="110901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4EE102C-6B4E-D826-2F94-AF9DEFC1E0F6}"/>
              </a:ext>
            </a:extLst>
          </p:cNvPr>
          <p:cNvSpPr/>
          <p:nvPr/>
        </p:nvSpPr>
        <p:spPr>
          <a:xfrm>
            <a:off x="4930160" y="4882016"/>
            <a:ext cx="1109012" cy="110901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9B31D33-3048-D073-A7E9-A213EB145347}"/>
              </a:ext>
            </a:extLst>
          </p:cNvPr>
          <p:cNvSpPr/>
          <p:nvPr/>
        </p:nvSpPr>
        <p:spPr>
          <a:xfrm>
            <a:off x="6152827" y="4882016"/>
            <a:ext cx="1109012" cy="110901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E3B5A6CC-03FF-8DF5-D97C-F2D6E6790CEA}"/>
              </a:ext>
            </a:extLst>
          </p:cNvPr>
          <p:cNvSpPr/>
          <p:nvPr/>
        </p:nvSpPr>
        <p:spPr>
          <a:xfrm>
            <a:off x="7375495" y="4882016"/>
            <a:ext cx="1109012" cy="110901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E36554B0-E57C-146A-C1C5-3B84A85FE4DD}"/>
              </a:ext>
            </a:extLst>
          </p:cNvPr>
          <p:cNvSpPr/>
          <p:nvPr/>
        </p:nvSpPr>
        <p:spPr>
          <a:xfrm>
            <a:off x="3707493" y="3659348"/>
            <a:ext cx="1109012" cy="1109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85D4C44E-AFCB-71A7-855F-A3985F9E0C52}"/>
              </a:ext>
            </a:extLst>
          </p:cNvPr>
          <p:cNvSpPr/>
          <p:nvPr/>
        </p:nvSpPr>
        <p:spPr>
          <a:xfrm>
            <a:off x="3707493" y="2436681"/>
            <a:ext cx="1109012" cy="1109012"/>
          </a:xfrm>
          <a:prstGeom prst="ellipse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7AF5036-EC26-9F37-F08A-ABCF2515E7B8}"/>
              </a:ext>
            </a:extLst>
          </p:cNvPr>
          <p:cNvSpPr/>
          <p:nvPr/>
        </p:nvSpPr>
        <p:spPr>
          <a:xfrm>
            <a:off x="7375495" y="3659348"/>
            <a:ext cx="1109012" cy="1109012"/>
          </a:xfrm>
          <a:prstGeom prst="ellipse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4A0CA6C2-43E3-7D84-3BD5-0651461DDA43}"/>
              </a:ext>
            </a:extLst>
          </p:cNvPr>
          <p:cNvSpPr/>
          <p:nvPr/>
        </p:nvSpPr>
        <p:spPr>
          <a:xfrm>
            <a:off x="7375495" y="2436681"/>
            <a:ext cx="1109012" cy="110901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875F94B-014B-337E-AFAC-BFE40D5640AE}"/>
              </a:ext>
            </a:extLst>
          </p:cNvPr>
          <p:cNvSpPr/>
          <p:nvPr/>
        </p:nvSpPr>
        <p:spPr>
          <a:xfrm>
            <a:off x="5171250" y="2677771"/>
            <a:ext cx="1854666" cy="18546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64" y="0"/>
                </a:moveTo>
                <a:lnTo>
                  <a:pt x="5736" y="0"/>
                </a:lnTo>
                <a:cubicBezTo>
                  <a:pt x="2567" y="0"/>
                  <a:pt x="0" y="2567"/>
                  <a:pt x="0" y="5736"/>
                </a:cubicBezTo>
                <a:lnTo>
                  <a:pt x="0" y="15864"/>
                </a:lnTo>
                <a:cubicBezTo>
                  <a:pt x="0" y="19033"/>
                  <a:pt x="2567" y="21600"/>
                  <a:pt x="5736" y="21600"/>
                </a:cubicBezTo>
                <a:lnTo>
                  <a:pt x="15864" y="21600"/>
                </a:lnTo>
                <a:cubicBezTo>
                  <a:pt x="19033" y="21600"/>
                  <a:pt x="21600" y="19033"/>
                  <a:pt x="21600" y="15864"/>
                </a:cubicBezTo>
                <a:lnTo>
                  <a:pt x="21600" y="5736"/>
                </a:lnTo>
                <a:cubicBezTo>
                  <a:pt x="21600" y="2567"/>
                  <a:pt x="19033" y="0"/>
                  <a:pt x="1586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A9872E-30E9-8C8A-7143-9C92F81CA379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069C295-E7DB-8766-4649-765F6B728F5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8FAFA0-D2F0-7191-013C-E279DFDDAE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59BF270-9E05-35ED-C7A4-D096685EC7F4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2FBFCD2-A6F4-7A37-F06F-14205995C76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8029E06-08E6-66D7-74D3-314D68FC339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ED36F66-80F7-96FB-0608-09A8D9C464B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DDEFB7-1268-D482-47E0-8F2A72E3C31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2685DE-9A53-A1C5-B18C-7524FFA7E4C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39206D-D2C5-B531-A41B-F4250BCB86BB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BE8D04-954E-D248-71DC-BAF2A573B57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58A394-C995-E853-D043-BE7DDF52678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F0A54B-BEAC-A391-AA5F-71B8BB8972C9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9AEDA23-1A26-DCDC-7672-26EB647232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0F46C4D-3CB7-0E14-BA92-5DF4E600522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78A8CFA-C12D-BC7F-31D9-C7C9BF742DB1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004956E-0036-ACA3-363A-90E330F5FC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1FC1B19-520A-CB23-044D-A84A279854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1" name="Graphic 40" descr="Pizza with solid fill">
            <a:extLst>
              <a:ext uri="{FF2B5EF4-FFF2-40B4-BE49-F238E27FC236}">
                <a16:creationId xmlns:a16="http://schemas.microsoft.com/office/drawing/2014/main" id="{1EFC82BE-273D-AA9A-F1A8-F2695A887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37623" y="3947682"/>
            <a:ext cx="584756" cy="584756"/>
          </a:xfrm>
          <a:prstGeom prst="rect">
            <a:avLst/>
          </a:prstGeom>
        </p:spPr>
      </p:pic>
      <p:pic>
        <p:nvPicPr>
          <p:cNvPr id="43" name="Graphic 42" descr="Apple with solid fill">
            <a:extLst>
              <a:ext uri="{FF2B5EF4-FFF2-40B4-BE49-F238E27FC236}">
                <a16:creationId xmlns:a16="http://schemas.microsoft.com/office/drawing/2014/main" id="{EA6C3080-E479-6378-BC64-79D1CC4E06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37623" y="2701838"/>
            <a:ext cx="584756" cy="584756"/>
          </a:xfrm>
          <a:prstGeom prst="rect">
            <a:avLst/>
          </a:prstGeom>
        </p:spPr>
      </p:pic>
      <p:pic>
        <p:nvPicPr>
          <p:cNvPr id="45" name="Graphic 44" descr="Ice cream with solid fill">
            <a:extLst>
              <a:ext uri="{FF2B5EF4-FFF2-40B4-BE49-F238E27FC236}">
                <a16:creationId xmlns:a16="http://schemas.microsoft.com/office/drawing/2014/main" id="{408EE836-A6DA-D96F-E8FD-169B73E526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37623" y="1476142"/>
            <a:ext cx="584756" cy="584756"/>
          </a:xfrm>
          <a:prstGeom prst="rect">
            <a:avLst/>
          </a:prstGeom>
        </p:spPr>
      </p:pic>
      <p:pic>
        <p:nvPicPr>
          <p:cNvPr id="47" name="Graphic 46" descr="Wine with solid fill">
            <a:extLst>
              <a:ext uri="{FF2B5EF4-FFF2-40B4-BE49-F238E27FC236}">
                <a16:creationId xmlns:a16="http://schemas.microsoft.com/office/drawing/2014/main" id="{CE9E6A7B-1F59-6A93-CB41-1E9A1207D2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14955" y="1476142"/>
            <a:ext cx="584756" cy="584756"/>
          </a:xfrm>
          <a:prstGeom prst="rect">
            <a:avLst/>
          </a:prstGeom>
        </p:spPr>
      </p:pic>
      <p:pic>
        <p:nvPicPr>
          <p:cNvPr id="49" name="Graphic 48" descr="Cherries with solid fill">
            <a:extLst>
              <a:ext uri="{FF2B5EF4-FFF2-40B4-BE49-F238E27FC236}">
                <a16:creationId xmlns:a16="http://schemas.microsoft.com/office/drawing/2014/main" id="{B434177E-12EC-3AD9-B9D0-74CADC63F2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2288" y="1476142"/>
            <a:ext cx="584756" cy="584756"/>
          </a:xfrm>
          <a:prstGeom prst="rect">
            <a:avLst/>
          </a:prstGeom>
        </p:spPr>
      </p:pic>
      <p:pic>
        <p:nvPicPr>
          <p:cNvPr id="51" name="Graphic 50" descr="Coffee with solid fill">
            <a:extLst>
              <a:ext uri="{FF2B5EF4-FFF2-40B4-BE49-F238E27FC236}">
                <a16:creationId xmlns:a16="http://schemas.microsoft.com/office/drawing/2014/main" id="{6DD1AAE4-86C1-F057-F702-05CDAAC1AA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69621" y="1476142"/>
            <a:ext cx="584756" cy="584756"/>
          </a:xfrm>
          <a:prstGeom prst="rect">
            <a:avLst/>
          </a:prstGeom>
        </p:spPr>
      </p:pic>
      <p:pic>
        <p:nvPicPr>
          <p:cNvPr id="53" name="Graphic 52" descr="Avocado with solid fill">
            <a:extLst>
              <a:ext uri="{FF2B5EF4-FFF2-40B4-BE49-F238E27FC236}">
                <a16:creationId xmlns:a16="http://schemas.microsoft.com/office/drawing/2014/main" id="{8EBE00E2-F6DC-B162-EA4F-C5E6BAC3D2C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69621" y="2714637"/>
            <a:ext cx="584756" cy="584756"/>
          </a:xfrm>
          <a:prstGeom prst="rect">
            <a:avLst/>
          </a:prstGeom>
        </p:spPr>
      </p:pic>
      <p:pic>
        <p:nvPicPr>
          <p:cNvPr id="55" name="Graphic 54" descr="Chicken leg with solid fill">
            <a:extLst>
              <a:ext uri="{FF2B5EF4-FFF2-40B4-BE49-F238E27FC236}">
                <a16:creationId xmlns:a16="http://schemas.microsoft.com/office/drawing/2014/main" id="{FC26A295-D8A3-60F6-ED1E-0D966B46862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969621" y="3921476"/>
            <a:ext cx="584756" cy="584756"/>
          </a:xfrm>
          <a:prstGeom prst="rect">
            <a:avLst/>
          </a:prstGeom>
        </p:spPr>
      </p:pic>
      <p:pic>
        <p:nvPicPr>
          <p:cNvPr id="57" name="Graphic 56" descr="Banana with solid fill">
            <a:extLst>
              <a:ext uri="{FF2B5EF4-FFF2-40B4-BE49-F238E27FC236}">
                <a16:creationId xmlns:a16="http://schemas.microsoft.com/office/drawing/2014/main" id="{7F73BE91-643F-730B-6F88-D23D0330673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637623" y="5144144"/>
            <a:ext cx="584756" cy="584756"/>
          </a:xfrm>
          <a:prstGeom prst="rect">
            <a:avLst/>
          </a:prstGeom>
        </p:spPr>
      </p:pic>
      <p:pic>
        <p:nvPicPr>
          <p:cNvPr id="59" name="Graphic 58" descr="Pineapple with solid fill">
            <a:extLst>
              <a:ext uri="{FF2B5EF4-FFF2-40B4-BE49-F238E27FC236}">
                <a16:creationId xmlns:a16="http://schemas.microsoft.com/office/drawing/2014/main" id="{0ED12E09-E320-628B-DA1E-BE9A39FA99A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414955" y="5144144"/>
            <a:ext cx="584756" cy="584756"/>
          </a:xfrm>
          <a:prstGeom prst="rect">
            <a:avLst/>
          </a:prstGeom>
        </p:spPr>
      </p:pic>
      <p:pic>
        <p:nvPicPr>
          <p:cNvPr id="61" name="Graphic 60" descr="Croissant with solid fill">
            <a:extLst>
              <a:ext uri="{FF2B5EF4-FFF2-40B4-BE49-F238E27FC236}">
                <a16:creationId xmlns:a16="http://schemas.microsoft.com/office/drawing/2014/main" id="{DD60D950-5531-56D1-EE66-81E3A642013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192288" y="5144144"/>
            <a:ext cx="584756" cy="584756"/>
          </a:xfrm>
          <a:prstGeom prst="rect">
            <a:avLst/>
          </a:prstGeom>
        </p:spPr>
      </p:pic>
      <p:pic>
        <p:nvPicPr>
          <p:cNvPr id="63" name="Graphic 62" descr="Cupcake with solid fill">
            <a:extLst>
              <a:ext uri="{FF2B5EF4-FFF2-40B4-BE49-F238E27FC236}">
                <a16:creationId xmlns:a16="http://schemas.microsoft.com/office/drawing/2014/main" id="{4E3A0B9D-DEA7-5B16-9616-022725D2DD2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969621" y="5144144"/>
            <a:ext cx="584756" cy="58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4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529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Relationship Grid – Slide Template</vt:lpstr>
      <vt:lpstr>Radial Relationship Grid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Relationship Grid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2023-04-05T15:48:03Z</dcterms:modified>
  <cp:category>Charts &amp; Diagrams</cp:category>
</cp:coreProperties>
</file>