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1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Spiral Hexagons – Slide Template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D2CC48D-173A-1B1A-6F93-BCEF2933A6FB}"/>
              </a:ext>
            </a:extLst>
          </p:cNvPr>
          <p:cNvSpPr/>
          <p:nvPr/>
        </p:nvSpPr>
        <p:spPr>
          <a:xfrm>
            <a:off x="7135265" y="1458633"/>
            <a:ext cx="158028" cy="141748"/>
          </a:xfrm>
          <a:custGeom>
            <a:avLst/>
            <a:gdLst>
              <a:gd name="connsiteX0" fmla="*/ 108524 w 158028"/>
              <a:gd name="connsiteY0" fmla="*/ 0 h 141748"/>
              <a:gd name="connsiteX1" fmla="*/ 124802 w 158028"/>
              <a:gd name="connsiteY1" fmla="*/ 8823 h 141748"/>
              <a:gd name="connsiteX2" fmla="*/ 155811 w 158028"/>
              <a:gd name="connsiteY2" fmla="*/ 60597 h 141748"/>
              <a:gd name="connsiteX3" fmla="*/ 155811 w 158028"/>
              <a:gd name="connsiteY3" fmla="*/ 78242 h 141748"/>
              <a:gd name="connsiteX4" fmla="*/ 126257 w 158028"/>
              <a:gd name="connsiteY4" fmla="*/ 131470 h 141748"/>
              <a:gd name="connsiteX5" fmla="*/ 110024 w 158028"/>
              <a:gd name="connsiteY5" fmla="*/ 140293 h 141748"/>
              <a:gd name="connsiteX6" fmla="*/ 49459 w 158028"/>
              <a:gd name="connsiteY6" fmla="*/ 141748 h 141748"/>
              <a:gd name="connsiteX7" fmla="*/ 33227 w 158028"/>
              <a:gd name="connsiteY7" fmla="*/ 132925 h 141748"/>
              <a:gd name="connsiteX8" fmla="*/ 2217 w 158028"/>
              <a:gd name="connsiteY8" fmla="*/ 81248 h 141748"/>
              <a:gd name="connsiteX9" fmla="*/ 2217 w 158028"/>
              <a:gd name="connsiteY9" fmla="*/ 63505 h 141748"/>
              <a:gd name="connsiteX10" fmla="*/ 31726 w 158028"/>
              <a:gd name="connsiteY10" fmla="*/ 10374 h 141748"/>
              <a:gd name="connsiteX11" fmla="*/ 48004 w 158028"/>
              <a:gd name="connsiteY11" fmla="*/ 1454 h 141748"/>
              <a:gd name="connsiteX12" fmla="*/ 108524 w 158028"/>
              <a:gd name="connsiteY12" fmla="*/ 0 h 1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8" h="141748">
                <a:moveTo>
                  <a:pt x="108524" y="0"/>
                </a:moveTo>
                <a:cubicBezTo>
                  <a:pt x="115935" y="0"/>
                  <a:pt x="121846" y="2909"/>
                  <a:pt x="124802" y="8823"/>
                </a:cubicBezTo>
                <a:lnTo>
                  <a:pt x="155811" y="60597"/>
                </a:lnTo>
                <a:cubicBezTo>
                  <a:pt x="158767" y="64960"/>
                  <a:pt x="158767" y="72328"/>
                  <a:pt x="155811" y="78242"/>
                </a:cubicBezTo>
                <a:lnTo>
                  <a:pt x="126257" y="131470"/>
                </a:lnTo>
                <a:cubicBezTo>
                  <a:pt x="123301" y="137385"/>
                  <a:pt x="117390" y="140293"/>
                  <a:pt x="110024" y="140293"/>
                </a:cubicBezTo>
                <a:lnTo>
                  <a:pt x="49459" y="141748"/>
                </a:lnTo>
                <a:cubicBezTo>
                  <a:pt x="42093" y="141748"/>
                  <a:pt x="36182" y="138839"/>
                  <a:pt x="33227" y="132925"/>
                </a:cubicBezTo>
                <a:lnTo>
                  <a:pt x="2217" y="81248"/>
                </a:lnTo>
                <a:cubicBezTo>
                  <a:pt x="-739" y="76788"/>
                  <a:pt x="-739" y="69420"/>
                  <a:pt x="2217" y="63505"/>
                </a:cubicBezTo>
                <a:lnTo>
                  <a:pt x="31726" y="10374"/>
                </a:lnTo>
                <a:cubicBezTo>
                  <a:pt x="36182" y="4460"/>
                  <a:pt x="42093" y="1454"/>
                  <a:pt x="48004" y="1454"/>
                </a:cubicBezTo>
                <a:lnTo>
                  <a:pt x="108524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F96DB1-F6A4-A226-08EE-C56F8F6C05A0}"/>
              </a:ext>
            </a:extLst>
          </p:cNvPr>
          <p:cNvSpPr/>
          <p:nvPr/>
        </p:nvSpPr>
        <p:spPr>
          <a:xfrm>
            <a:off x="4997638" y="1488169"/>
            <a:ext cx="254039" cy="230368"/>
          </a:xfrm>
          <a:custGeom>
            <a:avLst/>
            <a:gdLst>
              <a:gd name="connsiteX0" fmla="*/ 78226 w 254039"/>
              <a:gd name="connsiteY0" fmla="*/ 0 h 230368"/>
              <a:gd name="connsiteX1" fmla="*/ 175731 w 254039"/>
              <a:gd name="connsiteY1" fmla="*/ 0 h 230368"/>
              <a:gd name="connsiteX2" fmla="*/ 200880 w 254039"/>
              <a:gd name="connsiteY2" fmla="*/ 14802 h 230368"/>
              <a:gd name="connsiteX3" fmla="*/ 249590 w 254039"/>
              <a:gd name="connsiteY3" fmla="*/ 100450 h 230368"/>
              <a:gd name="connsiteX4" fmla="*/ 249590 w 254039"/>
              <a:gd name="connsiteY4" fmla="*/ 129986 h 230368"/>
              <a:gd name="connsiteX5" fmla="*/ 200880 w 254039"/>
              <a:gd name="connsiteY5" fmla="*/ 215633 h 230368"/>
              <a:gd name="connsiteX6" fmla="*/ 175731 w 254039"/>
              <a:gd name="connsiteY6" fmla="*/ 230368 h 230368"/>
              <a:gd name="connsiteX7" fmla="*/ 78226 w 254039"/>
              <a:gd name="connsiteY7" fmla="*/ 230368 h 230368"/>
              <a:gd name="connsiteX8" fmla="*/ 53160 w 254039"/>
              <a:gd name="connsiteY8" fmla="*/ 215633 h 230368"/>
              <a:gd name="connsiteX9" fmla="*/ 4449 w 254039"/>
              <a:gd name="connsiteY9" fmla="*/ 129986 h 230368"/>
              <a:gd name="connsiteX10" fmla="*/ 4449 w 254039"/>
              <a:gd name="connsiteY10" fmla="*/ 100450 h 230368"/>
              <a:gd name="connsiteX11" fmla="*/ 53160 w 254039"/>
              <a:gd name="connsiteY11" fmla="*/ 14802 h 230368"/>
              <a:gd name="connsiteX12" fmla="*/ 78226 w 254039"/>
              <a:gd name="connsiteY12" fmla="*/ 0 h 23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39" h="230368">
                <a:moveTo>
                  <a:pt x="78226" y="0"/>
                </a:moveTo>
                <a:lnTo>
                  <a:pt x="175731" y="0"/>
                </a:lnTo>
                <a:cubicBezTo>
                  <a:pt x="186091" y="0"/>
                  <a:pt x="194947" y="5921"/>
                  <a:pt x="200880" y="14802"/>
                </a:cubicBezTo>
                <a:lnTo>
                  <a:pt x="249590" y="100450"/>
                </a:lnTo>
                <a:cubicBezTo>
                  <a:pt x="255523" y="109263"/>
                  <a:pt x="255523" y="121105"/>
                  <a:pt x="249590" y="129986"/>
                </a:cubicBezTo>
                <a:lnTo>
                  <a:pt x="200880" y="215633"/>
                </a:lnTo>
                <a:cubicBezTo>
                  <a:pt x="196451" y="224514"/>
                  <a:pt x="186091" y="230368"/>
                  <a:pt x="175731" y="230368"/>
                </a:cubicBezTo>
                <a:lnTo>
                  <a:pt x="78226" y="230368"/>
                </a:lnTo>
                <a:cubicBezTo>
                  <a:pt x="67949" y="230368"/>
                  <a:pt x="59092" y="224514"/>
                  <a:pt x="53160" y="215633"/>
                </a:cubicBezTo>
                <a:lnTo>
                  <a:pt x="4449" y="129986"/>
                </a:lnTo>
                <a:cubicBezTo>
                  <a:pt x="-1483" y="121105"/>
                  <a:pt x="-1483" y="109263"/>
                  <a:pt x="4449" y="100450"/>
                </a:cubicBezTo>
                <a:lnTo>
                  <a:pt x="53160" y="14802"/>
                </a:lnTo>
                <a:cubicBezTo>
                  <a:pt x="57588" y="5921"/>
                  <a:pt x="67949" y="0"/>
                  <a:pt x="78226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A674876-4794-A455-5A53-8C79FCD0622A}"/>
              </a:ext>
            </a:extLst>
          </p:cNvPr>
          <p:cNvSpPr/>
          <p:nvPr/>
        </p:nvSpPr>
        <p:spPr>
          <a:xfrm>
            <a:off x="4791599" y="1489649"/>
            <a:ext cx="160587" cy="141760"/>
          </a:xfrm>
          <a:custGeom>
            <a:avLst/>
            <a:gdLst>
              <a:gd name="connsiteX0" fmla="*/ 49484 w 160587"/>
              <a:gd name="connsiteY0" fmla="*/ 0 h 141760"/>
              <a:gd name="connsiteX1" fmla="*/ 110059 w 160587"/>
              <a:gd name="connsiteY1" fmla="*/ 0 h 141760"/>
              <a:gd name="connsiteX2" fmla="*/ 126268 w 160587"/>
              <a:gd name="connsiteY2" fmla="*/ 8881 h 141760"/>
              <a:gd name="connsiteX3" fmla="*/ 157266 w 160587"/>
              <a:gd name="connsiteY3" fmla="*/ 62033 h 141760"/>
              <a:gd name="connsiteX4" fmla="*/ 157266 w 160587"/>
              <a:gd name="connsiteY4" fmla="*/ 79727 h 141760"/>
              <a:gd name="connsiteX5" fmla="*/ 126268 w 160587"/>
              <a:gd name="connsiteY5" fmla="*/ 132946 h 141760"/>
              <a:gd name="connsiteX6" fmla="*/ 110059 w 160587"/>
              <a:gd name="connsiteY6" fmla="*/ 141760 h 141760"/>
              <a:gd name="connsiteX7" fmla="*/ 49484 w 160587"/>
              <a:gd name="connsiteY7" fmla="*/ 141760 h 141760"/>
              <a:gd name="connsiteX8" fmla="*/ 33275 w 160587"/>
              <a:gd name="connsiteY8" fmla="*/ 132946 h 141760"/>
              <a:gd name="connsiteX9" fmla="*/ 2194 w 160587"/>
              <a:gd name="connsiteY9" fmla="*/ 79727 h 141760"/>
              <a:gd name="connsiteX10" fmla="*/ 2194 w 160587"/>
              <a:gd name="connsiteY10" fmla="*/ 62033 h 141760"/>
              <a:gd name="connsiteX11" fmla="*/ 33275 w 160587"/>
              <a:gd name="connsiteY11" fmla="*/ 8881 h 141760"/>
              <a:gd name="connsiteX12" fmla="*/ 49484 w 160587"/>
              <a:gd name="connsiteY12" fmla="*/ 0 h 14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587" h="141760">
                <a:moveTo>
                  <a:pt x="49484" y="0"/>
                </a:moveTo>
                <a:lnTo>
                  <a:pt x="110059" y="0"/>
                </a:lnTo>
                <a:cubicBezTo>
                  <a:pt x="117412" y="0"/>
                  <a:pt x="123344" y="2961"/>
                  <a:pt x="126268" y="8881"/>
                </a:cubicBezTo>
                <a:lnTo>
                  <a:pt x="157266" y="62033"/>
                </a:lnTo>
                <a:cubicBezTo>
                  <a:pt x="161694" y="67953"/>
                  <a:pt x="161694" y="73874"/>
                  <a:pt x="157266" y="79727"/>
                </a:cubicBezTo>
                <a:lnTo>
                  <a:pt x="126268" y="132946"/>
                </a:lnTo>
                <a:cubicBezTo>
                  <a:pt x="123344" y="138799"/>
                  <a:pt x="115908" y="141760"/>
                  <a:pt x="110059" y="141760"/>
                </a:cubicBezTo>
                <a:lnTo>
                  <a:pt x="49484" y="141760"/>
                </a:lnTo>
                <a:cubicBezTo>
                  <a:pt x="42131" y="141760"/>
                  <a:pt x="36199" y="138799"/>
                  <a:pt x="33275" y="132946"/>
                </a:cubicBezTo>
                <a:lnTo>
                  <a:pt x="2194" y="79727"/>
                </a:lnTo>
                <a:cubicBezTo>
                  <a:pt x="-731" y="75287"/>
                  <a:pt x="-731" y="67953"/>
                  <a:pt x="2194" y="62033"/>
                </a:cubicBezTo>
                <a:lnTo>
                  <a:pt x="33275" y="8881"/>
                </a:lnTo>
                <a:cubicBezTo>
                  <a:pt x="36199" y="2961"/>
                  <a:pt x="43552" y="0"/>
                  <a:pt x="49484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423CEC3-11B6-ECEF-C749-2249427CA476}"/>
              </a:ext>
            </a:extLst>
          </p:cNvPr>
          <p:cNvSpPr/>
          <p:nvPr/>
        </p:nvSpPr>
        <p:spPr>
          <a:xfrm>
            <a:off x="5259427" y="1581219"/>
            <a:ext cx="372891" cy="335257"/>
          </a:xfrm>
          <a:custGeom>
            <a:avLst/>
            <a:gdLst>
              <a:gd name="connsiteX0" fmla="*/ 114800 w 372891"/>
              <a:gd name="connsiteY0" fmla="*/ 0 h 335257"/>
              <a:gd name="connsiteX1" fmla="*/ 258091 w 372891"/>
              <a:gd name="connsiteY1" fmla="*/ 0 h 335257"/>
              <a:gd name="connsiteX2" fmla="*/ 295021 w 372891"/>
              <a:gd name="connsiteY2" fmla="*/ 22135 h 335257"/>
              <a:gd name="connsiteX3" fmla="*/ 367377 w 372891"/>
              <a:gd name="connsiteY3" fmla="*/ 146200 h 335257"/>
              <a:gd name="connsiteX4" fmla="*/ 367377 w 372891"/>
              <a:gd name="connsiteY4" fmla="*/ 189057 h 335257"/>
              <a:gd name="connsiteX5" fmla="*/ 295021 w 372891"/>
              <a:gd name="connsiteY5" fmla="*/ 313122 h 335257"/>
              <a:gd name="connsiteX6" fmla="*/ 258091 w 372891"/>
              <a:gd name="connsiteY6" fmla="*/ 335257 h 335257"/>
              <a:gd name="connsiteX7" fmla="*/ 114800 w 372891"/>
              <a:gd name="connsiteY7" fmla="*/ 335257 h 335257"/>
              <a:gd name="connsiteX8" fmla="*/ 77870 w 372891"/>
              <a:gd name="connsiteY8" fmla="*/ 313122 h 335257"/>
              <a:gd name="connsiteX9" fmla="*/ 5514 w 372891"/>
              <a:gd name="connsiteY9" fmla="*/ 189057 h 335257"/>
              <a:gd name="connsiteX10" fmla="*/ 5514 w 372891"/>
              <a:gd name="connsiteY10" fmla="*/ 146200 h 335257"/>
              <a:gd name="connsiteX11" fmla="*/ 77870 w 372891"/>
              <a:gd name="connsiteY11" fmla="*/ 22135 h 335257"/>
              <a:gd name="connsiteX12" fmla="*/ 114800 w 372891"/>
              <a:gd name="connsiteY12" fmla="*/ 0 h 33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891" h="335257">
                <a:moveTo>
                  <a:pt x="114800" y="0"/>
                </a:moveTo>
                <a:lnTo>
                  <a:pt x="258091" y="0"/>
                </a:lnTo>
                <a:cubicBezTo>
                  <a:pt x="272797" y="0"/>
                  <a:pt x="287585" y="8881"/>
                  <a:pt x="295021" y="22135"/>
                </a:cubicBezTo>
                <a:lnTo>
                  <a:pt x="367377" y="146200"/>
                </a:lnTo>
                <a:cubicBezTo>
                  <a:pt x="374730" y="159521"/>
                  <a:pt x="374730" y="175736"/>
                  <a:pt x="367377" y="189057"/>
                </a:cubicBezTo>
                <a:lnTo>
                  <a:pt x="295021" y="313122"/>
                </a:lnTo>
                <a:cubicBezTo>
                  <a:pt x="287585" y="326376"/>
                  <a:pt x="272797" y="335257"/>
                  <a:pt x="258091" y="335257"/>
                </a:cubicBezTo>
                <a:lnTo>
                  <a:pt x="114800" y="335257"/>
                </a:lnTo>
                <a:cubicBezTo>
                  <a:pt x="100011" y="335257"/>
                  <a:pt x="85306" y="326376"/>
                  <a:pt x="77870" y="313122"/>
                </a:cubicBezTo>
                <a:lnTo>
                  <a:pt x="5514" y="189057"/>
                </a:lnTo>
                <a:cubicBezTo>
                  <a:pt x="-1838" y="175736"/>
                  <a:pt x="-1838" y="159521"/>
                  <a:pt x="5514" y="146200"/>
                </a:cubicBezTo>
                <a:lnTo>
                  <a:pt x="77870" y="22135"/>
                </a:lnTo>
                <a:cubicBezTo>
                  <a:pt x="85306" y="8881"/>
                  <a:pt x="100011" y="0"/>
                  <a:pt x="114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829269-2B16-DBF1-B304-ABA1ABF329F3}"/>
              </a:ext>
            </a:extLst>
          </p:cNvPr>
          <p:cNvSpPr/>
          <p:nvPr/>
        </p:nvSpPr>
        <p:spPr>
          <a:xfrm>
            <a:off x="7181416" y="1650604"/>
            <a:ext cx="251820" cy="230461"/>
          </a:xfrm>
          <a:custGeom>
            <a:avLst/>
            <a:gdLst>
              <a:gd name="connsiteX0" fmla="*/ 173181 w 251820"/>
              <a:gd name="connsiteY0" fmla="*/ 0 h 230461"/>
              <a:gd name="connsiteX1" fmla="*/ 198280 w 251820"/>
              <a:gd name="connsiteY1" fmla="*/ 14834 h 230461"/>
              <a:gd name="connsiteX2" fmla="*/ 248478 w 251820"/>
              <a:gd name="connsiteY2" fmla="*/ 98991 h 230461"/>
              <a:gd name="connsiteX3" fmla="*/ 248478 w 251820"/>
              <a:gd name="connsiteY3" fmla="*/ 128562 h 230461"/>
              <a:gd name="connsiteX4" fmla="*/ 201235 w 251820"/>
              <a:gd name="connsiteY4" fmla="*/ 214173 h 230461"/>
              <a:gd name="connsiteX5" fmla="*/ 176136 w 251820"/>
              <a:gd name="connsiteY5" fmla="*/ 228910 h 230461"/>
              <a:gd name="connsiteX6" fmla="*/ 78651 w 251820"/>
              <a:gd name="connsiteY6" fmla="*/ 230461 h 230461"/>
              <a:gd name="connsiteX7" fmla="*/ 53552 w 251820"/>
              <a:gd name="connsiteY7" fmla="*/ 215627 h 230461"/>
              <a:gd name="connsiteX8" fmla="*/ 3308 w 251820"/>
              <a:gd name="connsiteY8" fmla="*/ 131471 h 230461"/>
              <a:gd name="connsiteX9" fmla="*/ 3308 w 251820"/>
              <a:gd name="connsiteY9" fmla="*/ 101899 h 230461"/>
              <a:gd name="connsiteX10" fmla="*/ 50596 w 251820"/>
              <a:gd name="connsiteY10" fmla="*/ 16289 h 230461"/>
              <a:gd name="connsiteX11" fmla="*/ 75695 w 251820"/>
              <a:gd name="connsiteY11" fmla="*/ 1454 h 230461"/>
              <a:gd name="connsiteX12" fmla="*/ 173181 w 251820"/>
              <a:gd name="connsiteY12" fmla="*/ 0 h 23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20" h="230461">
                <a:moveTo>
                  <a:pt x="173181" y="0"/>
                </a:moveTo>
                <a:cubicBezTo>
                  <a:pt x="183502" y="0"/>
                  <a:pt x="192369" y="5914"/>
                  <a:pt x="198280" y="14834"/>
                </a:cubicBezTo>
                <a:lnTo>
                  <a:pt x="248478" y="98991"/>
                </a:lnTo>
                <a:cubicBezTo>
                  <a:pt x="252934" y="107814"/>
                  <a:pt x="252934" y="119642"/>
                  <a:pt x="248478" y="128562"/>
                </a:cubicBezTo>
                <a:lnTo>
                  <a:pt x="201235" y="214173"/>
                </a:lnTo>
                <a:cubicBezTo>
                  <a:pt x="195324" y="224547"/>
                  <a:pt x="186458" y="230461"/>
                  <a:pt x="176136" y="228910"/>
                </a:cubicBezTo>
                <a:lnTo>
                  <a:pt x="78651" y="230461"/>
                </a:lnTo>
                <a:cubicBezTo>
                  <a:pt x="68329" y="230461"/>
                  <a:pt x="59463" y="224547"/>
                  <a:pt x="53552" y="215627"/>
                </a:cubicBezTo>
                <a:lnTo>
                  <a:pt x="3308" y="131471"/>
                </a:lnTo>
                <a:cubicBezTo>
                  <a:pt x="-1102" y="122648"/>
                  <a:pt x="-1102" y="110819"/>
                  <a:pt x="3308" y="101899"/>
                </a:cubicBezTo>
                <a:lnTo>
                  <a:pt x="50596" y="16289"/>
                </a:lnTo>
                <a:cubicBezTo>
                  <a:pt x="55007" y="7369"/>
                  <a:pt x="65374" y="1454"/>
                  <a:pt x="75695" y="1454"/>
                </a:cubicBezTo>
                <a:lnTo>
                  <a:pt x="173181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C6FB38A-42C4-B2AF-285E-1EEC4EC97BF9}"/>
              </a:ext>
            </a:extLst>
          </p:cNvPr>
          <p:cNvSpPr/>
          <p:nvPr/>
        </p:nvSpPr>
        <p:spPr>
          <a:xfrm>
            <a:off x="5582459" y="1767315"/>
            <a:ext cx="537969" cy="484418"/>
          </a:xfrm>
          <a:custGeom>
            <a:avLst/>
            <a:gdLst>
              <a:gd name="connsiteX0" fmla="*/ 165412 w 537969"/>
              <a:gd name="connsiteY0" fmla="*/ 0 h 484418"/>
              <a:gd name="connsiteX1" fmla="*/ 373623 w 537969"/>
              <a:gd name="connsiteY1" fmla="*/ 0 h 484418"/>
              <a:gd name="connsiteX2" fmla="*/ 426846 w 537969"/>
              <a:gd name="connsiteY2" fmla="*/ 31016 h 484418"/>
              <a:gd name="connsiteX3" fmla="*/ 530199 w 537969"/>
              <a:gd name="connsiteY3" fmla="*/ 211193 h 484418"/>
              <a:gd name="connsiteX4" fmla="*/ 530199 w 537969"/>
              <a:gd name="connsiteY4" fmla="*/ 273225 h 484418"/>
              <a:gd name="connsiteX5" fmla="*/ 426846 w 537969"/>
              <a:gd name="connsiteY5" fmla="*/ 453402 h 484418"/>
              <a:gd name="connsiteX6" fmla="*/ 373623 w 537969"/>
              <a:gd name="connsiteY6" fmla="*/ 484418 h 484418"/>
              <a:gd name="connsiteX7" fmla="*/ 165412 w 537969"/>
              <a:gd name="connsiteY7" fmla="*/ 484418 h 484418"/>
              <a:gd name="connsiteX8" fmla="*/ 112273 w 537969"/>
              <a:gd name="connsiteY8" fmla="*/ 453402 h 484418"/>
              <a:gd name="connsiteX9" fmla="*/ 8836 w 537969"/>
              <a:gd name="connsiteY9" fmla="*/ 273225 h 484418"/>
              <a:gd name="connsiteX10" fmla="*/ 8836 w 537969"/>
              <a:gd name="connsiteY10" fmla="*/ 211193 h 484418"/>
              <a:gd name="connsiteX11" fmla="*/ 112273 w 537969"/>
              <a:gd name="connsiteY11" fmla="*/ 31016 h 484418"/>
              <a:gd name="connsiteX12" fmla="*/ 165412 w 537969"/>
              <a:gd name="connsiteY12" fmla="*/ 0 h 48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69" h="484418">
                <a:moveTo>
                  <a:pt x="165412" y="0"/>
                </a:moveTo>
                <a:lnTo>
                  <a:pt x="373623" y="0"/>
                </a:lnTo>
                <a:cubicBezTo>
                  <a:pt x="395764" y="0"/>
                  <a:pt x="414981" y="11774"/>
                  <a:pt x="426846" y="31016"/>
                </a:cubicBezTo>
                <a:lnTo>
                  <a:pt x="530199" y="211193"/>
                </a:lnTo>
                <a:cubicBezTo>
                  <a:pt x="540560" y="230368"/>
                  <a:pt x="540560" y="253983"/>
                  <a:pt x="530199" y="273225"/>
                </a:cubicBezTo>
                <a:lnTo>
                  <a:pt x="426846" y="453402"/>
                </a:lnTo>
                <a:cubicBezTo>
                  <a:pt x="416485" y="472577"/>
                  <a:pt x="395764" y="484418"/>
                  <a:pt x="373623" y="484418"/>
                </a:cubicBezTo>
                <a:lnTo>
                  <a:pt x="165412" y="484418"/>
                </a:lnTo>
                <a:cubicBezTo>
                  <a:pt x="143271" y="484418"/>
                  <a:pt x="124054" y="472577"/>
                  <a:pt x="112273" y="453402"/>
                </a:cubicBezTo>
                <a:lnTo>
                  <a:pt x="8836" y="273225"/>
                </a:lnTo>
                <a:cubicBezTo>
                  <a:pt x="-2945" y="253983"/>
                  <a:pt x="-2945" y="230368"/>
                  <a:pt x="8836" y="211193"/>
                </a:cubicBezTo>
                <a:lnTo>
                  <a:pt x="112273" y="31016"/>
                </a:lnTo>
                <a:cubicBezTo>
                  <a:pt x="122550" y="11774"/>
                  <a:pt x="143271" y="0"/>
                  <a:pt x="1654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DF19D7-6112-B4EC-9A91-2FCC64857C9C}"/>
              </a:ext>
            </a:extLst>
          </p:cNvPr>
          <p:cNvSpPr/>
          <p:nvPr/>
        </p:nvSpPr>
        <p:spPr>
          <a:xfrm>
            <a:off x="7161478" y="1950484"/>
            <a:ext cx="371426" cy="335172"/>
          </a:xfrm>
          <a:custGeom>
            <a:avLst/>
            <a:gdLst>
              <a:gd name="connsiteX0" fmla="*/ 255139 w 371426"/>
              <a:gd name="connsiteY0" fmla="*/ 0 h 335172"/>
              <a:gd name="connsiteX1" fmla="*/ 292060 w 371426"/>
              <a:gd name="connsiteY1" fmla="*/ 20651 h 335172"/>
              <a:gd name="connsiteX2" fmla="*/ 365902 w 371426"/>
              <a:gd name="connsiteY2" fmla="*/ 143202 h 335172"/>
              <a:gd name="connsiteX3" fmla="*/ 365902 w 371426"/>
              <a:gd name="connsiteY3" fmla="*/ 186056 h 335172"/>
              <a:gd name="connsiteX4" fmla="*/ 296470 w 371426"/>
              <a:gd name="connsiteY4" fmla="*/ 311612 h 335172"/>
              <a:gd name="connsiteX5" fmla="*/ 259549 w 371426"/>
              <a:gd name="connsiteY5" fmla="*/ 333717 h 335172"/>
              <a:gd name="connsiteX6" fmla="*/ 116321 w 371426"/>
              <a:gd name="connsiteY6" fmla="*/ 335172 h 335172"/>
              <a:gd name="connsiteX7" fmla="*/ 79401 w 371426"/>
              <a:gd name="connsiteY7" fmla="*/ 314520 h 335172"/>
              <a:gd name="connsiteX8" fmla="*/ 5559 w 371426"/>
              <a:gd name="connsiteY8" fmla="*/ 191970 h 335172"/>
              <a:gd name="connsiteX9" fmla="*/ 5559 w 371426"/>
              <a:gd name="connsiteY9" fmla="*/ 149116 h 335172"/>
              <a:gd name="connsiteX10" fmla="*/ 74945 w 371426"/>
              <a:gd name="connsiteY10" fmla="*/ 23560 h 335172"/>
              <a:gd name="connsiteX11" fmla="*/ 111866 w 371426"/>
              <a:gd name="connsiteY11" fmla="*/ 1454 h 335172"/>
              <a:gd name="connsiteX12" fmla="*/ 255139 w 371426"/>
              <a:gd name="connsiteY12" fmla="*/ 0 h 33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26" h="335172">
                <a:moveTo>
                  <a:pt x="255139" y="0"/>
                </a:moveTo>
                <a:cubicBezTo>
                  <a:pt x="269916" y="0"/>
                  <a:pt x="284648" y="7368"/>
                  <a:pt x="292060" y="20651"/>
                </a:cubicBezTo>
                <a:lnTo>
                  <a:pt x="365902" y="143202"/>
                </a:lnTo>
                <a:cubicBezTo>
                  <a:pt x="373268" y="156484"/>
                  <a:pt x="373268" y="172773"/>
                  <a:pt x="365902" y="186056"/>
                </a:cubicBezTo>
                <a:lnTo>
                  <a:pt x="296470" y="311612"/>
                </a:lnTo>
                <a:cubicBezTo>
                  <a:pt x="289104" y="324895"/>
                  <a:pt x="274327" y="333717"/>
                  <a:pt x="259549" y="333717"/>
                </a:cubicBezTo>
                <a:lnTo>
                  <a:pt x="116321" y="335172"/>
                </a:lnTo>
                <a:cubicBezTo>
                  <a:pt x="101544" y="335172"/>
                  <a:pt x="86767" y="327803"/>
                  <a:pt x="79401" y="314520"/>
                </a:cubicBezTo>
                <a:lnTo>
                  <a:pt x="5559" y="191970"/>
                </a:lnTo>
                <a:cubicBezTo>
                  <a:pt x="-1853" y="178687"/>
                  <a:pt x="-1853" y="162399"/>
                  <a:pt x="5559" y="149116"/>
                </a:cubicBezTo>
                <a:lnTo>
                  <a:pt x="74945" y="23560"/>
                </a:lnTo>
                <a:cubicBezTo>
                  <a:pt x="82356" y="10277"/>
                  <a:pt x="97088" y="1454"/>
                  <a:pt x="111866" y="1454"/>
                </a:cubicBezTo>
                <a:lnTo>
                  <a:pt x="25513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E94F499-C036-FBB4-DE90-80622EC815DC}"/>
              </a:ext>
            </a:extLst>
          </p:cNvPr>
          <p:cNvSpPr/>
          <p:nvPr/>
        </p:nvSpPr>
        <p:spPr>
          <a:xfrm>
            <a:off x="5821354" y="2250253"/>
            <a:ext cx="770181" cy="691170"/>
          </a:xfrm>
          <a:custGeom>
            <a:avLst/>
            <a:gdLst>
              <a:gd name="connsiteX0" fmla="*/ 236661 w 770181"/>
              <a:gd name="connsiteY0" fmla="*/ 0 h 691170"/>
              <a:gd name="connsiteX1" fmla="*/ 533521 w 770181"/>
              <a:gd name="connsiteY1" fmla="*/ 0 h 691170"/>
              <a:gd name="connsiteX2" fmla="*/ 610305 w 770181"/>
              <a:gd name="connsiteY2" fmla="*/ 44270 h 691170"/>
              <a:gd name="connsiteX3" fmla="*/ 758025 w 770181"/>
              <a:gd name="connsiteY3" fmla="*/ 301281 h 691170"/>
              <a:gd name="connsiteX4" fmla="*/ 758025 w 770181"/>
              <a:gd name="connsiteY4" fmla="*/ 389889 h 691170"/>
              <a:gd name="connsiteX5" fmla="*/ 610305 w 770181"/>
              <a:gd name="connsiteY5" fmla="*/ 646832 h 691170"/>
              <a:gd name="connsiteX6" fmla="*/ 533521 w 770181"/>
              <a:gd name="connsiteY6" fmla="*/ 691170 h 691170"/>
              <a:gd name="connsiteX7" fmla="*/ 236661 w 770181"/>
              <a:gd name="connsiteY7" fmla="*/ 691170 h 691170"/>
              <a:gd name="connsiteX8" fmla="*/ 159877 w 770181"/>
              <a:gd name="connsiteY8" fmla="*/ 646832 h 691170"/>
              <a:gd name="connsiteX9" fmla="*/ 12157 w 770181"/>
              <a:gd name="connsiteY9" fmla="*/ 389889 h 691170"/>
              <a:gd name="connsiteX10" fmla="*/ 12157 w 770181"/>
              <a:gd name="connsiteY10" fmla="*/ 301281 h 691170"/>
              <a:gd name="connsiteX11" fmla="*/ 159877 w 770181"/>
              <a:gd name="connsiteY11" fmla="*/ 44270 h 691170"/>
              <a:gd name="connsiteX12" fmla="*/ 236661 w 770181"/>
              <a:gd name="connsiteY12" fmla="*/ 0 h 6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81" h="691170">
                <a:moveTo>
                  <a:pt x="236661" y="0"/>
                </a:moveTo>
                <a:lnTo>
                  <a:pt x="533521" y="0"/>
                </a:lnTo>
                <a:cubicBezTo>
                  <a:pt x="564519" y="0"/>
                  <a:pt x="594096" y="16214"/>
                  <a:pt x="610305" y="44270"/>
                </a:cubicBezTo>
                <a:lnTo>
                  <a:pt x="758025" y="301281"/>
                </a:lnTo>
                <a:cubicBezTo>
                  <a:pt x="774234" y="329337"/>
                  <a:pt x="774234" y="363313"/>
                  <a:pt x="758025" y="389889"/>
                </a:cubicBezTo>
                <a:lnTo>
                  <a:pt x="610305" y="646832"/>
                </a:lnTo>
                <a:cubicBezTo>
                  <a:pt x="594096" y="674956"/>
                  <a:pt x="564519" y="691170"/>
                  <a:pt x="533521" y="691170"/>
                </a:cubicBezTo>
                <a:lnTo>
                  <a:pt x="236661" y="691170"/>
                </a:lnTo>
                <a:cubicBezTo>
                  <a:pt x="205663" y="691170"/>
                  <a:pt x="176086" y="674956"/>
                  <a:pt x="159877" y="646832"/>
                </a:cubicBezTo>
                <a:lnTo>
                  <a:pt x="12157" y="389889"/>
                </a:lnTo>
                <a:cubicBezTo>
                  <a:pt x="-4052" y="361833"/>
                  <a:pt x="-4052" y="329337"/>
                  <a:pt x="12157" y="301281"/>
                </a:cubicBezTo>
                <a:lnTo>
                  <a:pt x="159877" y="44270"/>
                </a:lnTo>
                <a:cubicBezTo>
                  <a:pt x="176086" y="16214"/>
                  <a:pt x="205663" y="0"/>
                  <a:pt x="236661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EB87F07-9F0B-FECC-E26C-3A03F0DA6829}"/>
              </a:ext>
            </a:extLst>
          </p:cNvPr>
          <p:cNvSpPr/>
          <p:nvPr/>
        </p:nvSpPr>
        <p:spPr>
          <a:xfrm>
            <a:off x="7060487" y="2353622"/>
            <a:ext cx="537976" cy="488845"/>
          </a:xfrm>
          <a:custGeom>
            <a:avLst/>
            <a:gdLst>
              <a:gd name="connsiteX0" fmla="*/ 367952 w 537976"/>
              <a:gd name="connsiteY0" fmla="*/ 0 h 488845"/>
              <a:gd name="connsiteX1" fmla="*/ 422606 w 537976"/>
              <a:gd name="connsiteY1" fmla="*/ 31025 h 488845"/>
              <a:gd name="connsiteX2" fmla="*/ 528913 w 537976"/>
              <a:gd name="connsiteY2" fmla="*/ 209713 h 488845"/>
              <a:gd name="connsiteX3" fmla="*/ 530413 w 537976"/>
              <a:gd name="connsiteY3" fmla="*/ 271764 h 488845"/>
              <a:gd name="connsiteX4" fmla="*/ 429972 w 537976"/>
              <a:gd name="connsiteY4" fmla="*/ 453360 h 488845"/>
              <a:gd name="connsiteX5" fmla="*/ 376818 w 537976"/>
              <a:gd name="connsiteY5" fmla="*/ 485936 h 488845"/>
              <a:gd name="connsiteX6" fmla="*/ 170025 w 537976"/>
              <a:gd name="connsiteY6" fmla="*/ 488845 h 488845"/>
              <a:gd name="connsiteX7" fmla="*/ 115371 w 537976"/>
              <a:gd name="connsiteY7" fmla="*/ 457819 h 488845"/>
              <a:gd name="connsiteX8" fmla="*/ 9064 w 537976"/>
              <a:gd name="connsiteY8" fmla="*/ 279132 h 488845"/>
              <a:gd name="connsiteX9" fmla="*/ 7563 w 537976"/>
              <a:gd name="connsiteY9" fmla="*/ 217081 h 488845"/>
              <a:gd name="connsiteX10" fmla="*/ 108005 w 537976"/>
              <a:gd name="connsiteY10" fmla="*/ 35485 h 488845"/>
              <a:gd name="connsiteX11" fmla="*/ 161158 w 537976"/>
              <a:gd name="connsiteY11" fmla="*/ 2909 h 488845"/>
              <a:gd name="connsiteX12" fmla="*/ 367952 w 537976"/>
              <a:gd name="connsiteY12" fmla="*/ 0 h 48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76" h="488845">
                <a:moveTo>
                  <a:pt x="367952" y="0"/>
                </a:moveTo>
                <a:cubicBezTo>
                  <a:pt x="390095" y="0"/>
                  <a:pt x="410784" y="11828"/>
                  <a:pt x="422606" y="31025"/>
                </a:cubicBezTo>
                <a:lnTo>
                  <a:pt x="528913" y="209713"/>
                </a:lnTo>
                <a:cubicBezTo>
                  <a:pt x="540735" y="228910"/>
                  <a:pt x="540735" y="252567"/>
                  <a:pt x="530413" y="271764"/>
                </a:cubicBezTo>
                <a:lnTo>
                  <a:pt x="429972" y="453360"/>
                </a:lnTo>
                <a:cubicBezTo>
                  <a:pt x="419650" y="472654"/>
                  <a:pt x="398962" y="485936"/>
                  <a:pt x="376818" y="485936"/>
                </a:cubicBezTo>
                <a:lnTo>
                  <a:pt x="170025" y="488845"/>
                </a:lnTo>
                <a:cubicBezTo>
                  <a:pt x="147881" y="488845"/>
                  <a:pt x="127193" y="477016"/>
                  <a:pt x="115371" y="457819"/>
                </a:cubicBezTo>
                <a:lnTo>
                  <a:pt x="9064" y="279132"/>
                </a:lnTo>
                <a:cubicBezTo>
                  <a:pt x="-2758" y="259935"/>
                  <a:pt x="-2758" y="236278"/>
                  <a:pt x="7563" y="217081"/>
                </a:cubicBezTo>
                <a:lnTo>
                  <a:pt x="108005" y="35485"/>
                </a:lnTo>
                <a:cubicBezTo>
                  <a:pt x="118326" y="14737"/>
                  <a:pt x="139015" y="2909"/>
                  <a:pt x="161158" y="2909"/>
                </a:cubicBezTo>
                <a:lnTo>
                  <a:pt x="3679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9F751-3095-EA0B-4DE6-0F316D43970B}"/>
              </a:ext>
            </a:extLst>
          </p:cNvPr>
          <p:cNvSpPr/>
          <p:nvPr/>
        </p:nvSpPr>
        <p:spPr>
          <a:xfrm>
            <a:off x="4946853" y="2581074"/>
            <a:ext cx="770570" cy="694185"/>
          </a:xfrm>
          <a:custGeom>
            <a:avLst/>
            <a:gdLst>
              <a:gd name="connsiteX0" fmla="*/ 529300 w 770570"/>
              <a:gd name="connsiteY0" fmla="*/ 89 h 694185"/>
              <a:gd name="connsiteX1" fmla="*/ 606111 w 770570"/>
              <a:gd name="connsiteY1" fmla="*/ 42915 h 694185"/>
              <a:gd name="connsiteX2" fmla="*/ 758234 w 770570"/>
              <a:gd name="connsiteY2" fmla="*/ 296924 h 694185"/>
              <a:gd name="connsiteX3" fmla="*/ 759640 w 770570"/>
              <a:gd name="connsiteY3" fmla="*/ 385521 h 694185"/>
              <a:gd name="connsiteX4" fmla="*/ 614916 w 770570"/>
              <a:gd name="connsiteY4" fmla="*/ 643973 h 694185"/>
              <a:gd name="connsiteX5" fmla="*/ 538105 w 770570"/>
              <a:gd name="connsiteY5" fmla="*/ 689793 h 694185"/>
              <a:gd name="connsiteX6" fmla="*/ 241259 w 770570"/>
              <a:gd name="connsiteY6" fmla="*/ 694185 h 694185"/>
              <a:gd name="connsiteX7" fmla="*/ 164448 w 770570"/>
              <a:gd name="connsiteY7" fmla="*/ 651360 h 694185"/>
              <a:gd name="connsiteX8" fmla="*/ 12418 w 770570"/>
              <a:gd name="connsiteY8" fmla="*/ 397350 h 694185"/>
              <a:gd name="connsiteX9" fmla="*/ 10920 w 770570"/>
              <a:gd name="connsiteY9" fmla="*/ 308754 h 694185"/>
              <a:gd name="connsiteX10" fmla="*/ 155643 w 770570"/>
              <a:gd name="connsiteY10" fmla="*/ 50302 h 694185"/>
              <a:gd name="connsiteX11" fmla="*/ 232454 w 770570"/>
              <a:gd name="connsiteY11" fmla="*/ 4481 h 694185"/>
              <a:gd name="connsiteX12" fmla="*/ 529300 w 770570"/>
              <a:gd name="connsiteY12" fmla="*/ 89 h 69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70" h="694185">
                <a:moveTo>
                  <a:pt x="529300" y="89"/>
                </a:moveTo>
                <a:cubicBezTo>
                  <a:pt x="560306" y="-1408"/>
                  <a:pt x="589812" y="16311"/>
                  <a:pt x="606111" y="42915"/>
                </a:cubicBezTo>
                <a:lnTo>
                  <a:pt x="758234" y="296924"/>
                </a:lnTo>
                <a:cubicBezTo>
                  <a:pt x="774440" y="323528"/>
                  <a:pt x="774440" y="357469"/>
                  <a:pt x="759640" y="385521"/>
                </a:cubicBezTo>
                <a:lnTo>
                  <a:pt x="614916" y="643973"/>
                </a:lnTo>
                <a:cubicBezTo>
                  <a:pt x="600210" y="672074"/>
                  <a:pt x="570610" y="688296"/>
                  <a:pt x="538105" y="689793"/>
                </a:cubicBezTo>
                <a:lnTo>
                  <a:pt x="241259" y="694185"/>
                </a:lnTo>
                <a:cubicBezTo>
                  <a:pt x="210254" y="694185"/>
                  <a:pt x="180747" y="677964"/>
                  <a:pt x="164448" y="651360"/>
                </a:cubicBezTo>
                <a:lnTo>
                  <a:pt x="12418" y="397350"/>
                </a:lnTo>
                <a:cubicBezTo>
                  <a:pt x="-3880" y="370746"/>
                  <a:pt x="-3880" y="336805"/>
                  <a:pt x="10920" y="308754"/>
                </a:cubicBezTo>
                <a:lnTo>
                  <a:pt x="155643" y="50302"/>
                </a:lnTo>
                <a:cubicBezTo>
                  <a:pt x="170443" y="22201"/>
                  <a:pt x="199950" y="5979"/>
                  <a:pt x="232454" y="4481"/>
                </a:cubicBezTo>
                <a:lnTo>
                  <a:pt x="529300" y="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448B965-3347-4307-87A6-964F56907F03}"/>
              </a:ext>
            </a:extLst>
          </p:cNvPr>
          <p:cNvSpPr/>
          <p:nvPr/>
        </p:nvSpPr>
        <p:spPr>
          <a:xfrm>
            <a:off x="4377137" y="2708142"/>
            <a:ext cx="539463" cy="488852"/>
          </a:xfrm>
          <a:custGeom>
            <a:avLst/>
            <a:gdLst>
              <a:gd name="connsiteX0" fmla="*/ 369406 w 539463"/>
              <a:gd name="connsiteY0" fmla="*/ 0 h 488852"/>
              <a:gd name="connsiteX1" fmla="*/ 424016 w 539463"/>
              <a:gd name="connsiteY1" fmla="*/ 31046 h 488852"/>
              <a:gd name="connsiteX2" fmla="*/ 530428 w 539463"/>
              <a:gd name="connsiteY2" fmla="*/ 209736 h 488852"/>
              <a:gd name="connsiteX3" fmla="*/ 531833 w 539463"/>
              <a:gd name="connsiteY3" fmla="*/ 271779 h 488852"/>
              <a:gd name="connsiteX4" fmla="*/ 430011 w 539463"/>
              <a:gd name="connsiteY4" fmla="*/ 453414 h 488852"/>
              <a:gd name="connsiteX5" fmla="*/ 376806 w 539463"/>
              <a:gd name="connsiteY5" fmla="*/ 485907 h 488852"/>
              <a:gd name="connsiteX6" fmla="*/ 170072 w 539463"/>
              <a:gd name="connsiteY6" fmla="*/ 488852 h 488852"/>
              <a:gd name="connsiteX7" fmla="*/ 115367 w 539463"/>
              <a:gd name="connsiteY7" fmla="*/ 457856 h 488852"/>
              <a:gd name="connsiteX8" fmla="*/ 9050 w 539463"/>
              <a:gd name="connsiteY8" fmla="*/ 279166 h 488852"/>
              <a:gd name="connsiteX9" fmla="*/ 7551 w 539463"/>
              <a:gd name="connsiteY9" fmla="*/ 217123 h 488852"/>
              <a:gd name="connsiteX10" fmla="*/ 109466 w 539463"/>
              <a:gd name="connsiteY10" fmla="*/ 35438 h 488852"/>
              <a:gd name="connsiteX11" fmla="*/ 162672 w 539463"/>
              <a:gd name="connsiteY11" fmla="*/ 2945 h 488852"/>
              <a:gd name="connsiteX12" fmla="*/ 369406 w 539463"/>
              <a:gd name="connsiteY12" fmla="*/ 0 h 4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463" h="488852">
                <a:moveTo>
                  <a:pt x="369406" y="0"/>
                </a:moveTo>
                <a:cubicBezTo>
                  <a:pt x="391606" y="0"/>
                  <a:pt x="412214" y="11829"/>
                  <a:pt x="424016" y="31046"/>
                </a:cubicBezTo>
                <a:lnTo>
                  <a:pt x="530428" y="209736"/>
                </a:lnTo>
                <a:cubicBezTo>
                  <a:pt x="542230" y="228953"/>
                  <a:pt x="542230" y="252562"/>
                  <a:pt x="531833" y="271779"/>
                </a:cubicBezTo>
                <a:lnTo>
                  <a:pt x="430011" y="453414"/>
                </a:lnTo>
                <a:cubicBezTo>
                  <a:pt x="419614" y="474078"/>
                  <a:pt x="398912" y="485907"/>
                  <a:pt x="376806" y="485907"/>
                </a:cubicBezTo>
                <a:lnTo>
                  <a:pt x="170072" y="488852"/>
                </a:lnTo>
                <a:cubicBezTo>
                  <a:pt x="147871" y="488852"/>
                  <a:pt x="127170" y="477073"/>
                  <a:pt x="115367" y="457856"/>
                </a:cubicBezTo>
                <a:lnTo>
                  <a:pt x="9050" y="279166"/>
                </a:lnTo>
                <a:cubicBezTo>
                  <a:pt x="-2753" y="259949"/>
                  <a:pt x="-2753" y="236340"/>
                  <a:pt x="7551" y="217123"/>
                </a:cubicBezTo>
                <a:lnTo>
                  <a:pt x="109466" y="35438"/>
                </a:lnTo>
                <a:cubicBezTo>
                  <a:pt x="119863" y="14774"/>
                  <a:pt x="140471" y="2945"/>
                  <a:pt x="162672" y="2945"/>
                </a:cubicBezTo>
                <a:lnTo>
                  <a:pt x="3694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1996C7-2479-2121-10F1-A2F5AEF39C61}"/>
              </a:ext>
            </a:extLst>
          </p:cNvPr>
          <p:cNvSpPr/>
          <p:nvPr/>
        </p:nvSpPr>
        <p:spPr>
          <a:xfrm>
            <a:off x="6622956" y="2858754"/>
            <a:ext cx="770597" cy="694098"/>
          </a:xfrm>
          <a:custGeom>
            <a:avLst/>
            <a:gdLst>
              <a:gd name="connsiteX0" fmla="*/ 529303 w 770597"/>
              <a:gd name="connsiteY0" fmla="*/ 0 h 694098"/>
              <a:gd name="connsiteX1" fmla="*/ 606101 w 770597"/>
              <a:gd name="connsiteY1" fmla="*/ 42757 h 694098"/>
              <a:gd name="connsiteX2" fmla="*/ 758195 w 770597"/>
              <a:gd name="connsiteY2" fmla="*/ 296778 h 694098"/>
              <a:gd name="connsiteX3" fmla="*/ 759695 w 770597"/>
              <a:gd name="connsiteY3" fmla="*/ 385395 h 694098"/>
              <a:gd name="connsiteX4" fmla="*/ 614967 w 770597"/>
              <a:gd name="connsiteY4" fmla="*/ 643876 h 694098"/>
              <a:gd name="connsiteX5" fmla="*/ 538170 w 770597"/>
              <a:gd name="connsiteY5" fmla="*/ 689638 h 694098"/>
              <a:gd name="connsiteX6" fmla="*/ 241301 w 770597"/>
              <a:gd name="connsiteY6" fmla="*/ 694098 h 694098"/>
              <a:gd name="connsiteX7" fmla="*/ 164504 w 770597"/>
              <a:gd name="connsiteY7" fmla="*/ 651244 h 694098"/>
              <a:gd name="connsiteX8" fmla="*/ 12364 w 770597"/>
              <a:gd name="connsiteY8" fmla="*/ 397223 h 694098"/>
              <a:gd name="connsiteX9" fmla="*/ 10909 w 770597"/>
              <a:gd name="connsiteY9" fmla="*/ 308607 h 694098"/>
              <a:gd name="connsiteX10" fmla="*/ 155637 w 770597"/>
              <a:gd name="connsiteY10" fmla="*/ 50223 h 694098"/>
              <a:gd name="connsiteX11" fmla="*/ 232435 w 770597"/>
              <a:gd name="connsiteY11" fmla="*/ 4363 h 694098"/>
              <a:gd name="connsiteX12" fmla="*/ 529303 w 770597"/>
              <a:gd name="connsiteY12" fmla="*/ 0 h 69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97" h="694098">
                <a:moveTo>
                  <a:pt x="529303" y="0"/>
                </a:moveTo>
                <a:cubicBezTo>
                  <a:pt x="560313" y="0"/>
                  <a:pt x="589868" y="16192"/>
                  <a:pt x="606101" y="42757"/>
                </a:cubicBezTo>
                <a:lnTo>
                  <a:pt x="758195" y="296778"/>
                </a:lnTo>
                <a:cubicBezTo>
                  <a:pt x="774473" y="323441"/>
                  <a:pt x="774473" y="357375"/>
                  <a:pt x="759695" y="385395"/>
                </a:cubicBezTo>
                <a:lnTo>
                  <a:pt x="614967" y="643876"/>
                </a:lnTo>
                <a:cubicBezTo>
                  <a:pt x="598689" y="671993"/>
                  <a:pt x="570635" y="689638"/>
                  <a:pt x="538170" y="689638"/>
                </a:cubicBezTo>
                <a:lnTo>
                  <a:pt x="241301" y="694098"/>
                </a:lnTo>
                <a:cubicBezTo>
                  <a:pt x="210291" y="694098"/>
                  <a:pt x="180736" y="677810"/>
                  <a:pt x="164504" y="651244"/>
                </a:cubicBezTo>
                <a:lnTo>
                  <a:pt x="12364" y="397223"/>
                </a:lnTo>
                <a:cubicBezTo>
                  <a:pt x="-3869" y="370658"/>
                  <a:pt x="-3869" y="336724"/>
                  <a:pt x="10909" y="308607"/>
                </a:cubicBezTo>
                <a:lnTo>
                  <a:pt x="155637" y="50223"/>
                </a:lnTo>
                <a:cubicBezTo>
                  <a:pt x="170415" y="22106"/>
                  <a:pt x="199924" y="5915"/>
                  <a:pt x="232435" y="4363"/>
                </a:cubicBezTo>
                <a:lnTo>
                  <a:pt x="52930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C15580B-09F0-A100-660C-63440F429652}"/>
              </a:ext>
            </a:extLst>
          </p:cNvPr>
          <p:cNvSpPr/>
          <p:nvPr/>
        </p:nvSpPr>
        <p:spPr>
          <a:xfrm>
            <a:off x="4035081" y="3009420"/>
            <a:ext cx="371456" cy="335269"/>
          </a:xfrm>
          <a:custGeom>
            <a:avLst/>
            <a:gdLst>
              <a:gd name="connsiteX0" fmla="*/ 255092 w 371456"/>
              <a:gd name="connsiteY0" fmla="*/ 0 h 335269"/>
              <a:gd name="connsiteX1" fmla="*/ 292092 w 371456"/>
              <a:gd name="connsiteY1" fmla="*/ 20714 h 335269"/>
              <a:gd name="connsiteX2" fmla="*/ 365906 w 371456"/>
              <a:gd name="connsiteY2" fmla="*/ 143302 h 335269"/>
              <a:gd name="connsiteX3" fmla="*/ 365906 w 371456"/>
              <a:gd name="connsiteY3" fmla="*/ 186128 h 335269"/>
              <a:gd name="connsiteX4" fmla="*/ 296495 w 371456"/>
              <a:gd name="connsiteY4" fmla="*/ 311660 h 335269"/>
              <a:gd name="connsiteX5" fmla="*/ 259588 w 371456"/>
              <a:gd name="connsiteY5" fmla="*/ 333822 h 335269"/>
              <a:gd name="connsiteX6" fmla="*/ 116270 w 371456"/>
              <a:gd name="connsiteY6" fmla="*/ 335269 h 335269"/>
              <a:gd name="connsiteX7" fmla="*/ 79363 w 371456"/>
              <a:gd name="connsiteY7" fmla="*/ 314605 h 335269"/>
              <a:gd name="connsiteX8" fmla="*/ 5550 w 371456"/>
              <a:gd name="connsiteY8" fmla="*/ 192017 h 335269"/>
              <a:gd name="connsiteX9" fmla="*/ 5550 w 371456"/>
              <a:gd name="connsiteY9" fmla="*/ 149192 h 335269"/>
              <a:gd name="connsiteX10" fmla="*/ 74961 w 371456"/>
              <a:gd name="connsiteY10" fmla="*/ 23659 h 335269"/>
              <a:gd name="connsiteX11" fmla="*/ 111867 w 371456"/>
              <a:gd name="connsiteY11" fmla="*/ 1498 h 335269"/>
              <a:gd name="connsiteX12" fmla="*/ 255092 w 371456"/>
              <a:gd name="connsiteY12" fmla="*/ 0 h 33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56" h="335269">
                <a:moveTo>
                  <a:pt x="255092" y="0"/>
                </a:moveTo>
                <a:cubicBezTo>
                  <a:pt x="271391" y="0"/>
                  <a:pt x="286097" y="7388"/>
                  <a:pt x="292092" y="20714"/>
                </a:cubicBezTo>
                <a:lnTo>
                  <a:pt x="365906" y="143302"/>
                </a:lnTo>
                <a:cubicBezTo>
                  <a:pt x="373306" y="156579"/>
                  <a:pt x="373306" y="172801"/>
                  <a:pt x="365906" y="186128"/>
                </a:cubicBezTo>
                <a:lnTo>
                  <a:pt x="296495" y="311660"/>
                </a:lnTo>
                <a:cubicBezTo>
                  <a:pt x="289095" y="324937"/>
                  <a:pt x="274295" y="333822"/>
                  <a:pt x="259588" y="333822"/>
                </a:cubicBezTo>
                <a:lnTo>
                  <a:pt x="116270" y="335269"/>
                </a:lnTo>
                <a:cubicBezTo>
                  <a:pt x="101563" y="335269"/>
                  <a:pt x="86763" y="327882"/>
                  <a:pt x="79363" y="314605"/>
                </a:cubicBezTo>
                <a:lnTo>
                  <a:pt x="5550" y="192017"/>
                </a:lnTo>
                <a:cubicBezTo>
                  <a:pt x="-1850" y="178740"/>
                  <a:pt x="-1850" y="162469"/>
                  <a:pt x="5550" y="149192"/>
                </a:cubicBezTo>
                <a:lnTo>
                  <a:pt x="74961" y="23659"/>
                </a:lnTo>
                <a:cubicBezTo>
                  <a:pt x="82361" y="10382"/>
                  <a:pt x="97067" y="1498"/>
                  <a:pt x="111867" y="1498"/>
                </a:cubicBezTo>
                <a:lnTo>
                  <a:pt x="255092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BCDC02-6BFA-6AC4-DEF1-6AD9E0A093BD}"/>
              </a:ext>
            </a:extLst>
          </p:cNvPr>
          <p:cNvSpPr/>
          <p:nvPr/>
        </p:nvSpPr>
        <p:spPr>
          <a:xfrm>
            <a:off x="5515318" y="3038897"/>
            <a:ext cx="1143104" cy="1026433"/>
          </a:xfrm>
          <a:custGeom>
            <a:avLst/>
            <a:gdLst>
              <a:gd name="connsiteX0" fmla="*/ 351476 w 1143104"/>
              <a:gd name="connsiteY0" fmla="*/ 0 h 1026433"/>
              <a:gd name="connsiteX1" fmla="*/ 791629 w 1143104"/>
              <a:gd name="connsiteY1" fmla="*/ 0 h 1026433"/>
              <a:gd name="connsiteX2" fmla="*/ 905357 w 1143104"/>
              <a:gd name="connsiteY2" fmla="*/ 66481 h 1026433"/>
              <a:gd name="connsiteX3" fmla="*/ 1125380 w 1143104"/>
              <a:gd name="connsiteY3" fmla="*/ 447496 h 1026433"/>
              <a:gd name="connsiteX4" fmla="*/ 1125380 w 1143104"/>
              <a:gd name="connsiteY4" fmla="*/ 578937 h 1026433"/>
              <a:gd name="connsiteX5" fmla="*/ 905357 w 1143104"/>
              <a:gd name="connsiteY5" fmla="*/ 959953 h 1026433"/>
              <a:gd name="connsiteX6" fmla="*/ 791629 w 1143104"/>
              <a:gd name="connsiteY6" fmla="*/ 1026433 h 1026433"/>
              <a:gd name="connsiteX7" fmla="*/ 351476 w 1143104"/>
              <a:gd name="connsiteY7" fmla="*/ 1026433 h 1026433"/>
              <a:gd name="connsiteX8" fmla="*/ 237802 w 1143104"/>
              <a:gd name="connsiteY8" fmla="*/ 959953 h 1026433"/>
              <a:gd name="connsiteX9" fmla="*/ 17725 w 1143104"/>
              <a:gd name="connsiteY9" fmla="*/ 578937 h 1026433"/>
              <a:gd name="connsiteX10" fmla="*/ 17725 w 1143104"/>
              <a:gd name="connsiteY10" fmla="*/ 447496 h 1026433"/>
              <a:gd name="connsiteX11" fmla="*/ 237802 w 1143104"/>
              <a:gd name="connsiteY11" fmla="*/ 66481 h 1026433"/>
              <a:gd name="connsiteX12" fmla="*/ 351476 w 1143104"/>
              <a:gd name="connsiteY12" fmla="*/ 0 h 102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104" h="1026433">
                <a:moveTo>
                  <a:pt x="351476" y="0"/>
                </a:moveTo>
                <a:lnTo>
                  <a:pt x="791629" y="0"/>
                </a:lnTo>
                <a:cubicBezTo>
                  <a:pt x="838895" y="0"/>
                  <a:pt x="881724" y="25091"/>
                  <a:pt x="905357" y="66481"/>
                </a:cubicBezTo>
                <a:lnTo>
                  <a:pt x="1125380" y="447496"/>
                </a:lnTo>
                <a:cubicBezTo>
                  <a:pt x="1149013" y="488839"/>
                  <a:pt x="1149013" y="539068"/>
                  <a:pt x="1125380" y="578937"/>
                </a:cubicBezTo>
                <a:lnTo>
                  <a:pt x="905357" y="959953"/>
                </a:lnTo>
                <a:cubicBezTo>
                  <a:pt x="881724" y="1001343"/>
                  <a:pt x="838895" y="1026433"/>
                  <a:pt x="791629" y="1026433"/>
                </a:cubicBezTo>
                <a:lnTo>
                  <a:pt x="351476" y="1026433"/>
                </a:lnTo>
                <a:cubicBezTo>
                  <a:pt x="304263" y="1026433"/>
                  <a:pt x="261435" y="1001343"/>
                  <a:pt x="237802" y="959953"/>
                </a:cubicBezTo>
                <a:lnTo>
                  <a:pt x="17725" y="578937"/>
                </a:lnTo>
                <a:cubicBezTo>
                  <a:pt x="-5908" y="539068"/>
                  <a:pt x="-5908" y="488839"/>
                  <a:pt x="17725" y="447496"/>
                </a:cubicBezTo>
                <a:lnTo>
                  <a:pt x="237802" y="66481"/>
                </a:lnTo>
                <a:cubicBezTo>
                  <a:pt x="261381" y="25091"/>
                  <a:pt x="304263" y="0"/>
                  <a:pt x="351476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Lorem Ipsum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51448B-4023-9458-E16E-14D4B34DABF7}"/>
              </a:ext>
            </a:extLst>
          </p:cNvPr>
          <p:cNvSpPr/>
          <p:nvPr/>
        </p:nvSpPr>
        <p:spPr>
          <a:xfrm>
            <a:off x="3812796" y="3272314"/>
            <a:ext cx="251838" cy="230400"/>
          </a:xfrm>
          <a:custGeom>
            <a:avLst/>
            <a:gdLst>
              <a:gd name="connsiteX0" fmla="*/ 173130 w 251838"/>
              <a:gd name="connsiteY0" fmla="*/ 0 h 230400"/>
              <a:gd name="connsiteX1" fmla="*/ 198234 w 251838"/>
              <a:gd name="connsiteY1" fmla="*/ 14774 h 230400"/>
              <a:gd name="connsiteX2" fmla="*/ 248536 w 251838"/>
              <a:gd name="connsiteY2" fmla="*/ 98978 h 230400"/>
              <a:gd name="connsiteX3" fmla="*/ 248536 w 251838"/>
              <a:gd name="connsiteY3" fmla="*/ 128527 h 230400"/>
              <a:gd name="connsiteX4" fmla="*/ 201232 w 251838"/>
              <a:gd name="connsiteY4" fmla="*/ 214178 h 230400"/>
              <a:gd name="connsiteX5" fmla="*/ 176128 w 251838"/>
              <a:gd name="connsiteY5" fmla="*/ 228953 h 230400"/>
              <a:gd name="connsiteX6" fmla="*/ 78615 w 251838"/>
              <a:gd name="connsiteY6" fmla="*/ 230400 h 230400"/>
              <a:gd name="connsiteX7" fmla="*/ 53511 w 251838"/>
              <a:gd name="connsiteY7" fmla="*/ 215626 h 230400"/>
              <a:gd name="connsiteX8" fmla="*/ 3303 w 251838"/>
              <a:gd name="connsiteY8" fmla="*/ 131472 h 230400"/>
              <a:gd name="connsiteX9" fmla="*/ 3303 w 251838"/>
              <a:gd name="connsiteY9" fmla="*/ 101923 h 230400"/>
              <a:gd name="connsiteX10" fmla="*/ 50607 w 251838"/>
              <a:gd name="connsiteY10" fmla="*/ 16271 h 230400"/>
              <a:gd name="connsiteX11" fmla="*/ 75711 w 251838"/>
              <a:gd name="connsiteY11" fmla="*/ 1497 h 230400"/>
              <a:gd name="connsiteX12" fmla="*/ 173130 w 251838"/>
              <a:gd name="connsiteY12" fmla="*/ 0 h 2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38" h="230400">
                <a:moveTo>
                  <a:pt x="173130" y="0"/>
                </a:moveTo>
                <a:cubicBezTo>
                  <a:pt x="183528" y="0"/>
                  <a:pt x="192333" y="5939"/>
                  <a:pt x="198234" y="14774"/>
                </a:cubicBezTo>
                <a:lnTo>
                  <a:pt x="248536" y="98978"/>
                </a:lnTo>
                <a:cubicBezTo>
                  <a:pt x="252939" y="107813"/>
                  <a:pt x="252939" y="119642"/>
                  <a:pt x="248536" y="128527"/>
                </a:cubicBezTo>
                <a:lnTo>
                  <a:pt x="201232" y="214178"/>
                </a:lnTo>
                <a:cubicBezTo>
                  <a:pt x="196829" y="223013"/>
                  <a:pt x="186432" y="228953"/>
                  <a:pt x="176128" y="228953"/>
                </a:cubicBezTo>
                <a:lnTo>
                  <a:pt x="78615" y="230400"/>
                </a:lnTo>
                <a:cubicBezTo>
                  <a:pt x="68311" y="230400"/>
                  <a:pt x="59413" y="224510"/>
                  <a:pt x="53511" y="215626"/>
                </a:cubicBezTo>
                <a:lnTo>
                  <a:pt x="3303" y="131472"/>
                </a:lnTo>
                <a:cubicBezTo>
                  <a:pt x="-1100" y="122587"/>
                  <a:pt x="-1100" y="110758"/>
                  <a:pt x="3303" y="101923"/>
                </a:cubicBezTo>
                <a:lnTo>
                  <a:pt x="50607" y="16271"/>
                </a:lnTo>
                <a:cubicBezTo>
                  <a:pt x="55010" y="7387"/>
                  <a:pt x="65314" y="1497"/>
                  <a:pt x="75711" y="1497"/>
                </a:cubicBezTo>
                <a:lnTo>
                  <a:pt x="17313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AF8A0ED-5A66-34B1-BA36-A4F6E9119AED}"/>
              </a:ext>
            </a:extLst>
          </p:cNvPr>
          <p:cNvSpPr/>
          <p:nvPr/>
        </p:nvSpPr>
        <p:spPr>
          <a:xfrm>
            <a:off x="8335270" y="3496729"/>
            <a:ext cx="158002" cy="141783"/>
          </a:xfrm>
          <a:custGeom>
            <a:avLst/>
            <a:gdLst>
              <a:gd name="connsiteX0" fmla="*/ 49468 w 158002"/>
              <a:gd name="connsiteY0" fmla="*/ 0 h 141783"/>
              <a:gd name="connsiteX1" fmla="*/ 109951 w 158002"/>
              <a:gd name="connsiteY1" fmla="*/ 0 h 141783"/>
              <a:gd name="connsiteX2" fmla="*/ 126275 w 158002"/>
              <a:gd name="connsiteY2" fmla="*/ 8846 h 141783"/>
              <a:gd name="connsiteX3" fmla="*/ 155809 w 158002"/>
              <a:gd name="connsiteY3" fmla="*/ 62021 h 141783"/>
              <a:gd name="connsiteX4" fmla="*/ 155809 w 158002"/>
              <a:gd name="connsiteY4" fmla="*/ 79762 h 141783"/>
              <a:gd name="connsiteX5" fmla="*/ 124765 w 158002"/>
              <a:gd name="connsiteY5" fmla="*/ 132937 h 141783"/>
              <a:gd name="connsiteX6" fmla="*/ 108535 w 158002"/>
              <a:gd name="connsiteY6" fmla="*/ 141783 h 141783"/>
              <a:gd name="connsiteX7" fmla="*/ 47958 w 158002"/>
              <a:gd name="connsiteY7" fmla="*/ 141783 h 141783"/>
              <a:gd name="connsiteX8" fmla="*/ 31728 w 158002"/>
              <a:gd name="connsiteY8" fmla="*/ 132937 h 141783"/>
              <a:gd name="connsiteX9" fmla="*/ 2194 w 158002"/>
              <a:gd name="connsiteY9" fmla="*/ 79762 h 141783"/>
              <a:gd name="connsiteX10" fmla="*/ 2194 w 158002"/>
              <a:gd name="connsiteY10" fmla="*/ 62021 h 141783"/>
              <a:gd name="connsiteX11" fmla="*/ 33238 w 158002"/>
              <a:gd name="connsiteY11" fmla="*/ 8846 h 141783"/>
              <a:gd name="connsiteX12" fmla="*/ 49468 w 158002"/>
              <a:gd name="connsiteY12" fmla="*/ 0 h 1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2" h="141783">
                <a:moveTo>
                  <a:pt x="49468" y="0"/>
                </a:moveTo>
                <a:lnTo>
                  <a:pt x="109951" y="0"/>
                </a:lnTo>
                <a:cubicBezTo>
                  <a:pt x="117405" y="0"/>
                  <a:pt x="123255" y="2949"/>
                  <a:pt x="126275" y="8846"/>
                </a:cubicBezTo>
                <a:lnTo>
                  <a:pt x="155809" y="62021"/>
                </a:lnTo>
                <a:cubicBezTo>
                  <a:pt x="158734" y="66468"/>
                  <a:pt x="158734" y="73864"/>
                  <a:pt x="155809" y="79762"/>
                </a:cubicBezTo>
                <a:lnTo>
                  <a:pt x="124765" y="132937"/>
                </a:lnTo>
                <a:cubicBezTo>
                  <a:pt x="121840" y="138834"/>
                  <a:pt x="114386" y="141783"/>
                  <a:pt x="108535" y="141783"/>
                </a:cubicBezTo>
                <a:lnTo>
                  <a:pt x="47958" y="141783"/>
                </a:lnTo>
                <a:cubicBezTo>
                  <a:pt x="40598" y="141783"/>
                  <a:pt x="34653" y="138834"/>
                  <a:pt x="31728" y="132937"/>
                </a:cubicBezTo>
                <a:lnTo>
                  <a:pt x="2194" y="79762"/>
                </a:lnTo>
                <a:cubicBezTo>
                  <a:pt x="-731" y="75315"/>
                  <a:pt x="-731" y="67919"/>
                  <a:pt x="2194" y="62021"/>
                </a:cubicBezTo>
                <a:lnTo>
                  <a:pt x="33238" y="8846"/>
                </a:lnTo>
                <a:cubicBezTo>
                  <a:pt x="36163" y="2949"/>
                  <a:pt x="43523" y="0"/>
                  <a:pt x="49468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A9030B3-1B23-D8CA-6C6E-F428E596B698}"/>
              </a:ext>
            </a:extLst>
          </p:cNvPr>
          <p:cNvSpPr/>
          <p:nvPr/>
        </p:nvSpPr>
        <p:spPr>
          <a:xfrm>
            <a:off x="3698728" y="3514545"/>
            <a:ext cx="158024" cy="143251"/>
          </a:xfrm>
          <a:custGeom>
            <a:avLst/>
            <a:gdLst>
              <a:gd name="connsiteX0" fmla="*/ 108566 w 158024"/>
              <a:gd name="connsiteY0" fmla="*/ 0 h 143251"/>
              <a:gd name="connsiteX1" fmla="*/ 124771 w 158024"/>
              <a:gd name="connsiteY1" fmla="*/ 8834 h 143251"/>
              <a:gd name="connsiteX2" fmla="*/ 155777 w 158024"/>
              <a:gd name="connsiteY2" fmla="*/ 62042 h 143251"/>
              <a:gd name="connsiteX3" fmla="*/ 155777 w 158024"/>
              <a:gd name="connsiteY3" fmla="*/ 79761 h 143251"/>
              <a:gd name="connsiteX4" fmla="*/ 126270 w 158024"/>
              <a:gd name="connsiteY4" fmla="*/ 132919 h 143251"/>
              <a:gd name="connsiteX5" fmla="*/ 110065 w 158024"/>
              <a:gd name="connsiteY5" fmla="*/ 141754 h 143251"/>
              <a:gd name="connsiteX6" fmla="*/ 49459 w 158024"/>
              <a:gd name="connsiteY6" fmla="*/ 143251 h 143251"/>
              <a:gd name="connsiteX7" fmla="*/ 33254 w 158024"/>
              <a:gd name="connsiteY7" fmla="*/ 134367 h 143251"/>
              <a:gd name="connsiteX8" fmla="*/ 2248 w 158024"/>
              <a:gd name="connsiteY8" fmla="*/ 81209 h 143251"/>
              <a:gd name="connsiteX9" fmla="*/ 2248 w 158024"/>
              <a:gd name="connsiteY9" fmla="*/ 63489 h 143251"/>
              <a:gd name="connsiteX10" fmla="*/ 31755 w 158024"/>
              <a:gd name="connsiteY10" fmla="*/ 10332 h 143251"/>
              <a:gd name="connsiteX11" fmla="*/ 47960 w 158024"/>
              <a:gd name="connsiteY11" fmla="*/ 1447 h 143251"/>
              <a:gd name="connsiteX12" fmla="*/ 108566 w 158024"/>
              <a:gd name="connsiteY12" fmla="*/ 0 h 14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4" h="143251">
                <a:moveTo>
                  <a:pt x="108566" y="0"/>
                </a:moveTo>
                <a:cubicBezTo>
                  <a:pt x="114467" y="0"/>
                  <a:pt x="120369" y="2944"/>
                  <a:pt x="124771" y="8834"/>
                </a:cubicBezTo>
                <a:lnTo>
                  <a:pt x="155777" y="62042"/>
                </a:lnTo>
                <a:cubicBezTo>
                  <a:pt x="158774" y="66434"/>
                  <a:pt x="158774" y="73822"/>
                  <a:pt x="155777" y="79761"/>
                </a:cubicBezTo>
                <a:lnTo>
                  <a:pt x="126270" y="132919"/>
                </a:lnTo>
                <a:cubicBezTo>
                  <a:pt x="121867" y="138809"/>
                  <a:pt x="115966" y="141754"/>
                  <a:pt x="110065" y="141754"/>
                </a:cubicBezTo>
                <a:lnTo>
                  <a:pt x="49459" y="143251"/>
                </a:lnTo>
                <a:cubicBezTo>
                  <a:pt x="42059" y="143251"/>
                  <a:pt x="36157" y="140306"/>
                  <a:pt x="33254" y="134367"/>
                </a:cubicBezTo>
                <a:lnTo>
                  <a:pt x="2248" y="81209"/>
                </a:lnTo>
                <a:cubicBezTo>
                  <a:pt x="-749" y="76816"/>
                  <a:pt x="-749" y="69429"/>
                  <a:pt x="2248" y="63489"/>
                </a:cubicBezTo>
                <a:lnTo>
                  <a:pt x="31755" y="10332"/>
                </a:lnTo>
                <a:cubicBezTo>
                  <a:pt x="36157" y="4442"/>
                  <a:pt x="42059" y="1447"/>
                  <a:pt x="47960" y="1447"/>
                </a:cubicBezTo>
                <a:lnTo>
                  <a:pt x="108566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E6B7A38-AAB3-3FB0-03F7-0A01E703EEA8}"/>
              </a:ext>
            </a:extLst>
          </p:cNvPr>
          <p:cNvSpPr/>
          <p:nvPr/>
        </p:nvSpPr>
        <p:spPr>
          <a:xfrm>
            <a:off x="4782762" y="3585342"/>
            <a:ext cx="771696" cy="691182"/>
          </a:xfrm>
          <a:custGeom>
            <a:avLst/>
            <a:gdLst>
              <a:gd name="connsiteX0" fmla="*/ 533558 w 771696"/>
              <a:gd name="connsiteY0" fmla="*/ 0 h 691182"/>
              <a:gd name="connsiteX1" fmla="*/ 610360 w 771696"/>
              <a:gd name="connsiteY1" fmla="*/ 44343 h 691182"/>
              <a:gd name="connsiteX2" fmla="*/ 759515 w 771696"/>
              <a:gd name="connsiteY2" fmla="*/ 299845 h 691182"/>
              <a:gd name="connsiteX3" fmla="*/ 759515 w 771696"/>
              <a:gd name="connsiteY3" fmla="*/ 388433 h 691182"/>
              <a:gd name="connsiteX4" fmla="*/ 611829 w 771696"/>
              <a:gd name="connsiteY4" fmla="*/ 645387 h 691182"/>
              <a:gd name="connsiteX5" fmla="*/ 535026 w 771696"/>
              <a:gd name="connsiteY5" fmla="*/ 689730 h 691182"/>
              <a:gd name="connsiteX6" fmla="*/ 238185 w 771696"/>
              <a:gd name="connsiteY6" fmla="*/ 691182 h 691182"/>
              <a:gd name="connsiteX7" fmla="*/ 161382 w 771696"/>
              <a:gd name="connsiteY7" fmla="*/ 646839 h 691182"/>
              <a:gd name="connsiteX8" fmla="*/ 12181 w 771696"/>
              <a:gd name="connsiteY8" fmla="*/ 391337 h 691182"/>
              <a:gd name="connsiteX9" fmla="*/ 12181 w 771696"/>
              <a:gd name="connsiteY9" fmla="*/ 302749 h 691182"/>
              <a:gd name="connsiteX10" fmla="*/ 159868 w 771696"/>
              <a:gd name="connsiteY10" fmla="*/ 45795 h 691182"/>
              <a:gd name="connsiteX11" fmla="*/ 236671 w 771696"/>
              <a:gd name="connsiteY11" fmla="*/ 1452 h 691182"/>
              <a:gd name="connsiteX12" fmla="*/ 533558 w 771696"/>
              <a:gd name="connsiteY12" fmla="*/ 0 h 69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1696" h="691182">
                <a:moveTo>
                  <a:pt x="533558" y="0"/>
                </a:moveTo>
                <a:cubicBezTo>
                  <a:pt x="564572" y="0"/>
                  <a:pt x="594119" y="16266"/>
                  <a:pt x="610360" y="44343"/>
                </a:cubicBezTo>
                <a:lnTo>
                  <a:pt x="759515" y="299845"/>
                </a:lnTo>
                <a:cubicBezTo>
                  <a:pt x="775757" y="327825"/>
                  <a:pt x="775757" y="360356"/>
                  <a:pt x="759515" y="388433"/>
                </a:cubicBezTo>
                <a:lnTo>
                  <a:pt x="611829" y="645387"/>
                </a:lnTo>
                <a:cubicBezTo>
                  <a:pt x="595587" y="673464"/>
                  <a:pt x="567509" y="689730"/>
                  <a:pt x="535026" y="689730"/>
                </a:cubicBezTo>
                <a:lnTo>
                  <a:pt x="238185" y="691182"/>
                </a:lnTo>
                <a:cubicBezTo>
                  <a:pt x="207170" y="691182"/>
                  <a:pt x="177623" y="674917"/>
                  <a:pt x="161382" y="646839"/>
                </a:cubicBezTo>
                <a:lnTo>
                  <a:pt x="12181" y="391337"/>
                </a:lnTo>
                <a:cubicBezTo>
                  <a:pt x="-4060" y="363357"/>
                  <a:pt x="-4060" y="330826"/>
                  <a:pt x="12181" y="302749"/>
                </a:cubicBezTo>
                <a:lnTo>
                  <a:pt x="159868" y="45795"/>
                </a:lnTo>
                <a:cubicBezTo>
                  <a:pt x="176155" y="17718"/>
                  <a:pt x="205656" y="1452"/>
                  <a:pt x="236671" y="1452"/>
                </a:cubicBezTo>
                <a:lnTo>
                  <a:pt x="533558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4172B2F-174D-AE9F-EB7F-63E356340E7F}"/>
              </a:ext>
            </a:extLst>
          </p:cNvPr>
          <p:cNvSpPr/>
          <p:nvPr/>
        </p:nvSpPr>
        <p:spPr>
          <a:xfrm>
            <a:off x="8121833" y="3648856"/>
            <a:ext cx="255473" cy="228892"/>
          </a:xfrm>
          <a:custGeom>
            <a:avLst/>
            <a:gdLst>
              <a:gd name="connsiteX0" fmla="*/ 79756 w 255473"/>
              <a:gd name="connsiteY0" fmla="*/ 0 h 228892"/>
              <a:gd name="connsiteX1" fmla="*/ 177228 w 255473"/>
              <a:gd name="connsiteY1" fmla="*/ 0 h 228892"/>
              <a:gd name="connsiteX2" fmla="*/ 202327 w 255473"/>
              <a:gd name="connsiteY2" fmla="*/ 14744 h 228892"/>
              <a:gd name="connsiteX3" fmla="*/ 251015 w 255473"/>
              <a:gd name="connsiteY3" fmla="*/ 100403 h 228892"/>
              <a:gd name="connsiteX4" fmla="*/ 251015 w 255473"/>
              <a:gd name="connsiteY4" fmla="*/ 129939 h 228892"/>
              <a:gd name="connsiteX5" fmla="*/ 200817 w 255473"/>
              <a:gd name="connsiteY5" fmla="*/ 214148 h 228892"/>
              <a:gd name="connsiteX6" fmla="*/ 175718 w 255473"/>
              <a:gd name="connsiteY6" fmla="*/ 228892 h 228892"/>
              <a:gd name="connsiteX7" fmla="*/ 78246 w 255473"/>
              <a:gd name="connsiteY7" fmla="*/ 228892 h 228892"/>
              <a:gd name="connsiteX8" fmla="*/ 53147 w 255473"/>
              <a:gd name="connsiteY8" fmla="*/ 214148 h 228892"/>
              <a:gd name="connsiteX9" fmla="*/ 4458 w 255473"/>
              <a:gd name="connsiteY9" fmla="*/ 128489 h 228892"/>
              <a:gd name="connsiteX10" fmla="*/ 4458 w 255473"/>
              <a:gd name="connsiteY10" fmla="*/ 98953 h 228892"/>
              <a:gd name="connsiteX11" fmla="*/ 54657 w 255473"/>
              <a:gd name="connsiteY11" fmla="*/ 14744 h 228892"/>
              <a:gd name="connsiteX12" fmla="*/ 79756 w 255473"/>
              <a:gd name="connsiteY12" fmla="*/ 0 h 22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473" h="228892">
                <a:moveTo>
                  <a:pt x="79756" y="0"/>
                </a:moveTo>
                <a:lnTo>
                  <a:pt x="177228" y="0"/>
                </a:lnTo>
                <a:cubicBezTo>
                  <a:pt x="187513" y="0"/>
                  <a:pt x="196382" y="5897"/>
                  <a:pt x="202327" y="14744"/>
                </a:cubicBezTo>
                <a:lnTo>
                  <a:pt x="251015" y="100403"/>
                </a:lnTo>
                <a:cubicBezTo>
                  <a:pt x="256960" y="109298"/>
                  <a:pt x="256960" y="121093"/>
                  <a:pt x="251015" y="129939"/>
                </a:cubicBezTo>
                <a:lnTo>
                  <a:pt x="200817" y="214148"/>
                </a:lnTo>
                <a:cubicBezTo>
                  <a:pt x="196382" y="222994"/>
                  <a:pt x="186097" y="228892"/>
                  <a:pt x="175718" y="228892"/>
                </a:cubicBezTo>
                <a:lnTo>
                  <a:pt x="78246" y="228892"/>
                </a:lnTo>
                <a:cubicBezTo>
                  <a:pt x="67961" y="227442"/>
                  <a:pt x="57582" y="222994"/>
                  <a:pt x="53147" y="214148"/>
                </a:cubicBezTo>
                <a:lnTo>
                  <a:pt x="4458" y="128489"/>
                </a:lnTo>
                <a:cubicBezTo>
                  <a:pt x="-1486" y="119594"/>
                  <a:pt x="-1486" y="107799"/>
                  <a:pt x="4458" y="98953"/>
                </a:cubicBezTo>
                <a:lnTo>
                  <a:pt x="54657" y="14744"/>
                </a:lnTo>
                <a:cubicBezTo>
                  <a:pt x="59091" y="5897"/>
                  <a:pt x="69376" y="0"/>
                  <a:pt x="79756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F0BD964-1456-1A2D-8A1C-E63261B316E5}"/>
              </a:ext>
            </a:extLst>
          </p:cNvPr>
          <p:cNvSpPr/>
          <p:nvPr/>
        </p:nvSpPr>
        <p:spPr>
          <a:xfrm>
            <a:off x="7775138" y="3800983"/>
            <a:ext cx="371393" cy="335242"/>
          </a:xfrm>
          <a:custGeom>
            <a:avLst/>
            <a:gdLst>
              <a:gd name="connsiteX0" fmla="*/ 114787 w 371393"/>
              <a:gd name="connsiteY0" fmla="*/ 0 h 335242"/>
              <a:gd name="connsiteX1" fmla="*/ 258022 w 371393"/>
              <a:gd name="connsiteY1" fmla="*/ 1451 h 335242"/>
              <a:gd name="connsiteX2" fmla="*/ 295010 w 371393"/>
              <a:gd name="connsiteY2" fmla="*/ 23590 h 335242"/>
              <a:gd name="connsiteX3" fmla="*/ 365873 w 371393"/>
              <a:gd name="connsiteY3" fmla="*/ 147681 h 335242"/>
              <a:gd name="connsiteX4" fmla="*/ 365873 w 371393"/>
              <a:gd name="connsiteY4" fmla="*/ 190510 h 335242"/>
              <a:gd name="connsiteX5" fmla="*/ 293500 w 371393"/>
              <a:gd name="connsiteY5" fmla="*/ 314552 h 335242"/>
              <a:gd name="connsiteX6" fmla="*/ 256607 w 371393"/>
              <a:gd name="connsiteY6" fmla="*/ 335242 h 335242"/>
              <a:gd name="connsiteX7" fmla="*/ 113371 w 371393"/>
              <a:gd name="connsiteY7" fmla="*/ 333743 h 335242"/>
              <a:gd name="connsiteX8" fmla="*/ 76383 w 371393"/>
              <a:gd name="connsiteY8" fmla="*/ 311603 h 335242"/>
              <a:gd name="connsiteX9" fmla="*/ 5520 w 371393"/>
              <a:gd name="connsiteY9" fmla="*/ 187561 h 335242"/>
              <a:gd name="connsiteX10" fmla="*/ 5520 w 371393"/>
              <a:gd name="connsiteY10" fmla="*/ 144732 h 335242"/>
              <a:gd name="connsiteX11" fmla="*/ 77893 w 371393"/>
              <a:gd name="connsiteY11" fmla="*/ 20642 h 335242"/>
              <a:gd name="connsiteX12" fmla="*/ 114787 w 371393"/>
              <a:gd name="connsiteY12" fmla="*/ 0 h 3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393" h="335242">
                <a:moveTo>
                  <a:pt x="114787" y="0"/>
                </a:moveTo>
                <a:lnTo>
                  <a:pt x="258022" y="1451"/>
                </a:lnTo>
                <a:cubicBezTo>
                  <a:pt x="272836" y="1451"/>
                  <a:pt x="287650" y="10297"/>
                  <a:pt x="295010" y="23590"/>
                </a:cubicBezTo>
                <a:lnTo>
                  <a:pt x="365873" y="147681"/>
                </a:lnTo>
                <a:cubicBezTo>
                  <a:pt x="373233" y="160974"/>
                  <a:pt x="373233" y="177217"/>
                  <a:pt x="365873" y="190510"/>
                </a:cubicBezTo>
                <a:lnTo>
                  <a:pt x="293500" y="314552"/>
                </a:lnTo>
                <a:cubicBezTo>
                  <a:pt x="286141" y="327846"/>
                  <a:pt x="271326" y="335242"/>
                  <a:pt x="256607" y="335242"/>
                </a:cubicBezTo>
                <a:lnTo>
                  <a:pt x="113371" y="333743"/>
                </a:lnTo>
                <a:cubicBezTo>
                  <a:pt x="98557" y="333743"/>
                  <a:pt x="83837" y="324897"/>
                  <a:pt x="76383" y="311603"/>
                </a:cubicBezTo>
                <a:lnTo>
                  <a:pt x="5520" y="187561"/>
                </a:lnTo>
                <a:cubicBezTo>
                  <a:pt x="-1840" y="174268"/>
                  <a:pt x="-1840" y="158025"/>
                  <a:pt x="5520" y="144732"/>
                </a:cubicBezTo>
                <a:lnTo>
                  <a:pt x="77893" y="20642"/>
                </a:lnTo>
                <a:cubicBezTo>
                  <a:pt x="85253" y="7348"/>
                  <a:pt x="100067" y="0"/>
                  <a:pt x="114787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40AF5B-8D93-FA8E-7D0C-CD044092BAE0}"/>
              </a:ext>
            </a:extLst>
          </p:cNvPr>
          <p:cNvSpPr/>
          <p:nvPr/>
        </p:nvSpPr>
        <p:spPr>
          <a:xfrm>
            <a:off x="6460489" y="3849711"/>
            <a:ext cx="769125" cy="691172"/>
          </a:xfrm>
          <a:custGeom>
            <a:avLst/>
            <a:gdLst>
              <a:gd name="connsiteX0" fmla="*/ 237601 w 769125"/>
              <a:gd name="connsiteY0" fmla="*/ 0 h 691172"/>
              <a:gd name="connsiteX1" fmla="*/ 534451 w 769125"/>
              <a:gd name="connsiteY1" fmla="*/ 1450 h 691172"/>
              <a:gd name="connsiteX2" fmla="*/ 611258 w 769125"/>
              <a:gd name="connsiteY2" fmla="*/ 45778 h 691172"/>
              <a:gd name="connsiteX3" fmla="*/ 757513 w 769125"/>
              <a:gd name="connsiteY3" fmla="*/ 302756 h 691172"/>
              <a:gd name="connsiteX4" fmla="*/ 757513 w 769125"/>
              <a:gd name="connsiteY4" fmla="*/ 391364 h 691172"/>
              <a:gd name="connsiteX5" fmla="*/ 608333 w 769125"/>
              <a:gd name="connsiteY5" fmla="*/ 646844 h 691172"/>
              <a:gd name="connsiteX6" fmla="*/ 531525 w 769125"/>
              <a:gd name="connsiteY6" fmla="*/ 691172 h 691172"/>
              <a:gd name="connsiteX7" fmla="*/ 234675 w 769125"/>
              <a:gd name="connsiteY7" fmla="*/ 689674 h 691172"/>
              <a:gd name="connsiteX8" fmla="*/ 157868 w 769125"/>
              <a:gd name="connsiteY8" fmla="*/ 645394 h 691172"/>
              <a:gd name="connsiteX9" fmla="*/ 11613 w 769125"/>
              <a:gd name="connsiteY9" fmla="*/ 388416 h 691172"/>
              <a:gd name="connsiteX10" fmla="*/ 11613 w 769125"/>
              <a:gd name="connsiteY10" fmla="*/ 299807 h 691172"/>
              <a:gd name="connsiteX11" fmla="*/ 160793 w 769125"/>
              <a:gd name="connsiteY11" fmla="*/ 44279 h 691172"/>
              <a:gd name="connsiteX12" fmla="*/ 237601 w 769125"/>
              <a:gd name="connsiteY12" fmla="*/ 0 h 69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9125" h="691172">
                <a:moveTo>
                  <a:pt x="237601" y="0"/>
                </a:moveTo>
                <a:lnTo>
                  <a:pt x="534451" y="1450"/>
                </a:lnTo>
                <a:cubicBezTo>
                  <a:pt x="565494" y="1450"/>
                  <a:pt x="595028" y="19191"/>
                  <a:pt x="611258" y="45778"/>
                </a:cubicBezTo>
                <a:lnTo>
                  <a:pt x="757513" y="302756"/>
                </a:lnTo>
                <a:cubicBezTo>
                  <a:pt x="773742" y="330794"/>
                  <a:pt x="772233" y="364777"/>
                  <a:pt x="757513" y="391364"/>
                </a:cubicBezTo>
                <a:lnTo>
                  <a:pt x="608333" y="646844"/>
                </a:lnTo>
                <a:cubicBezTo>
                  <a:pt x="592009" y="674930"/>
                  <a:pt x="562475" y="691172"/>
                  <a:pt x="531525" y="691172"/>
                </a:cubicBezTo>
                <a:lnTo>
                  <a:pt x="234675" y="689674"/>
                </a:lnTo>
                <a:cubicBezTo>
                  <a:pt x="203632" y="689674"/>
                  <a:pt x="174098" y="671981"/>
                  <a:pt x="157868" y="645394"/>
                </a:cubicBezTo>
                <a:lnTo>
                  <a:pt x="11613" y="388416"/>
                </a:lnTo>
                <a:cubicBezTo>
                  <a:pt x="-4616" y="360330"/>
                  <a:pt x="-3107" y="326395"/>
                  <a:pt x="11613" y="299807"/>
                </a:cubicBezTo>
                <a:lnTo>
                  <a:pt x="160793" y="44279"/>
                </a:lnTo>
                <a:cubicBezTo>
                  <a:pt x="177023" y="16242"/>
                  <a:pt x="206557" y="0"/>
                  <a:pt x="23760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292E92C-118E-5C18-E6E2-ACD9ABFA3256}"/>
              </a:ext>
            </a:extLst>
          </p:cNvPr>
          <p:cNvSpPr/>
          <p:nvPr/>
        </p:nvSpPr>
        <p:spPr>
          <a:xfrm>
            <a:off x="7262278" y="3944217"/>
            <a:ext cx="539021" cy="484421"/>
          </a:xfrm>
          <a:custGeom>
            <a:avLst/>
            <a:gdLst>
              <a:gd name="connsiteX0" fmla="*/ 168312 w 539021"/>
              <a:gd name="connsiteY0" fmla="*/ 0 h 484421"/>
              <a:gd name="connsiteX1" fmla="*/ 375145 w 539021"/>
              <a:gd name="connsiteY1" fmla="*/ 1499 h 484421"/>
              <a:gd name="connsiteX2" fmla="*/ 428268 w 539021"/>
              <a:gd name="connsiteY2" fmla="*/ 32485 h 484421"/>
              <a:gd name="connsiteX3" fmla="*/ 530175 w 539021"/>
              <a:gd name="connsiteY3" fmla="*/ 212699 h 484421"/>
              <a:gd name="connsiteX4" fmla="*/ 530175 w 539021"/>
              <a:gd name="connsiteY4" fmla="*/ 274719 h 484421"/>
              <a:gd name="connsiteX5" fmla="*/ 425343 w 539021"/>
              <a:gd name="connsiteY5" fmla="*/ 453434 h 484421"/>
              <a:gd name="connsiteX6" fmla="*/ 370710 w 539021"/>
              <a:gd name="connsiteY6" fmla="*/ 484421 h 484421"/>
              <a:gd name="connsiteX7" fmla="*/ 163877 w 539021"/>
              <a:gd name="connsiteY7" fmla="*/ 482970 h 484421"/>
              <a:gd name="connsiteX8" fmla="*/ 110754 w 539021"/>
              <a:gd name="connsiteY8" fmla="*/ 451936 h 484421"/>
              <a:gd name="connsiteX9" fmla="*/ 8847 w 539021"/>
              <a:gd name="connsiteY9" fmla="*/ 271771 h 484421"/>
              <a:gd name="connsiteX10" fmla="*/ 8847 w 539021"/>
              <a:gd name="connsiteY10" fmla="*/ 209701 h 484421"/>
              <a:gd name="connsiteX11" fmla="*/ 113679 w 539021"/>
              <a:gd name="connsiteY11" fmla="*/ 31035 h 484421"/>
              <a:gd name="connsiteX12" fmla="*/ 168312 w 539021"/>
              <a:gd name="connsiteY12" fmla="*/ 0 h 4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021" h="484421">
                <a:moveTo>
                  <a:pt x="168312" y="0"/>
                </a:moveTo>
                <a:lnTo>
                  <a:pt x="375145" y="1499"/>
                </a:lnTo>
                <a:cubicBezTo>
                  <a:pt x="397319" y="1499"/>
                  <a:pt x="417983" y="13294"/>
                  <a:pt x="428268" y="32485"/>
                </a:cubicBezTo>
                <a:lnTo>
                  <a:pt x="530175" y="212699"/>
                </a:lnTo>
                <a:cubicBezTo>
                  <a:pt x="541970" y="231890"/>
                  <a:pt x="541970" y="255528"/>
                  <a:pt x="530175" y="274719"/>
                </a:cubicBezTo>
                <a:lnTo>
                  <a:pt x="425343" y="453434"/>
                </a:lnTo>
                <a:cubicBezTo>
                  <a:pt x="413548" y="472625"/>
                  <a:pt x="392884" y="484421"/>
                  <a:pt x="370710" y="484421"/>
                </a:cubicBezTo>
                <a:lnTo>
                  <a:pt x="163877" y="482970"/>
                </a:lnTo>
                <a:cubicBezTo>
                  <a:pt x="141798" y="481472"/>
                  <a:pt x="121133" y="469677"/>
                  <a:pt x="110754" y="451936"/>
                </a:cubicBezTo>
                <a:lnTo>
                  <a:pt x="8847" y="271771"/>
                </a:lnTo>
                <a:cubicBezTo>
                  <a:pt x="-2948" y="252531"/>
                  <a:pt x="-2948" y="228941"/>
                  <a:pt x="8847" y="209701"/>
                </a:cubicBezTo>
                <a:lnTo>
                  <a:pt x="113679" y="31035"/>
                </a:lnTo>
                <a:cubicBezTo>
                  <a:pt x="125568" y="11844"/>
                  <a:pt x="146232" y="0"/>
                  <a:pt x="168312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946B5A2-D010-5ACA-56BC-63AF3B369E64}"/>
              </a:ext>
            </a:extLst>
          </p:cNvPr>
          <p:cNvSpPr/>
          <p:nvPr/>
        </p:nvSpPr>
        <p:spPr>
          <a:xfrm>
            <a:off x="5530103" y="4190865"/>
            <a:ext cx="770148" cy="691205"/>
          </a:xfrm>
          <a:custGeom>
            <a:avLst/>
            <a:gdLst>
              <a:gd name="connsiteX0" fmla="*/ 532068 w 770148"/>
              <a:gd name="connsiteY0" fmla="*/ 0 h 691205"/>
              <a:gd name="connsiteX1" fmla="*/ 608790 w 770148"/>
              <a:gd name="connsiteY1" fmla="*/ 44313 h 691205"/>
              <a:gd name="connsiteX2" fmla="*/ 757962 w 770148"/>
              <a:gd name="connsiteY2" fmla="*/ 299817 h 691205"/>
              <a:gd name="connsiteX3" fmla="*/ 757962 w 770148"/>
              <a:gd name="connsiteY3" fmla="*/ 388443 h 691205"/>
              <a:gd name="connsiteX4" fmla="*/ 611805 w 770148"/>
              <a:gd name="connsiteY4" fmla="*/ 645419 h 691205"/>
              <a:gd name="connsiteX5" fmla="*/ 535000 w 770148"/>
              <a:gd name="connsiteY5" fmla="*/ 689732 h 691205"/>
              <a:gd name="connsiteX6" fmla="*/ 238164 w 770148"/>
              <a:gd name="connsiteY6" fmla="*/ 691205 h 691205"/>
              <a:gd name="connsiteX7" fmla="*/ 161359 w 770148"/>
              <a:gd name="connsiteY7" fmla="*/ 646892 h 691205"/>
              <a:gd name="connsiteX8" fmla="*/ 12187 w 770148"/>
              <a:gd name="connsiteY8" fmla="*/ 391388 h 691205"/>
              <a:gd name="connsiteX9" fmla="*/ 12187 w 770148"/>
              <a:gd name="connsiteY9" fmla="*/ 302762 h 691205"/>
              <a:gd name="connsiteX10" fmla="*/ 158427 w 770148"/>
              <a:gd name="connsiteY10" fmla="*/ 45786 h 691205"/>
              <a:gd name="connsiteX11" fmla="*/ 235149 w 770148"/>
              <a:gd name="connsiteY11" fmla="*/ 1473 h 691205"/>
              <a:gd name="connsiteX12" fmla="*/ 532068 w 770148"/>
              <a:gd name="connsiteY12" fmla="*/ 0 h 69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48" h="691205">
                <a:moveTo>
                  <a:pt x="532068" y="0"/>
                </a:moveTo>
                <a:cubicBezTo>
                  <a:pt x="563059" y="0"/>
                  <a:pt x="592625" y="16266"/>
                  <a:pt x="608790" y="44313"/>
                </a:cubicBezTo>
                <a:lnTo>
                  <a:pt x="757962" y="299817"/>
                </a:lnTo>
                <a:cubicBezTo>
                  <a:pt x="774211" y="327864"/>
                  <a:pt x="774211" y="360329"/>
                  <a:pt x="757962" y="388443"/>
                </a:cubicBezTo>
                <a:lnTo>
                  <a:pt x="611805" y="645419"/>
                </a:lnTo>
                <a:cubicBezTo>
                  <a:pt x="595557" y="673466"/>
                  <a:pt x="567498" y="689732"/>
                  <a:pt x="535000" y="689732"/>
                </a:cubicBezTo>
                <a:lnTo>
                  <a:pt x="238164" y="691205"/>
                </a:lnTo>
                <a:cubicBezTo>
                  <a:pt x="207090" y="691205"/>
                  <a:pt x="177608" y="674939"/>
                  <a:pt x="161359" y="646892"/>
                </a:cubicBezTo>
                <a:lnTo>
                  <a:pt x="12187" y="391388"/>
                </a:lnTo>
                <a:cubicBezTo>
                  <a:pt x="-4062" y="364814"/>
                  <a:pt x="-4062" y="330809"/>
                  <a:pt x="12187" y="302762"/>
                </a:cubicBezTo>
                <a:lnTo>
                  <a:pt x="158427" y="45786"/>
                </a:lnTo>
                <a:cubicBezTo>
                  <a:pt x="174676" y="17739"/>
                  <a:pt x="202735" y="1473"/>
                  <a:pt x="235149" y="1473"/>
                </a:cubicBezTo>
                <a:lnTo>
                  <a:pt x="53206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190DF1D-8890-E2C8-339C-5C6C1998B18F}"/>
              </a:ext>
            </a:extLst>
          </p:cNvPr>
          <p:cNvSpPr/>
          <p:nvPr/>
        </p:nvSpPr>
        <p:spPr>
          <a:xfrm>
            <a:off x="4570098" y="4292790"/>
            <a:ext cx="536861" cy="482927"/>
          </a:xfrm>
          <a:custGeom>
            <a:avLst/>
            <a:gdLst>
              <a:gd name="connsiteX0" fmla="*/ 162816 w 536861"/>
              <a:gd name="connsiteY0" fmla="*/ 0 h 482927"/>
              <a:gd name="connsiteX1" fmla="*/ 371064 w 536861"/>
              <a:gd name="connsiteY1" fmla="*/ 0 h 482927"/>
              <a:gd name="connsiteX2" fmla="*/ 424238 w 536861"/>
              <a:gd name="connsiteY2" fmla="*/ 30982 h 482927"/>
              <a:gd name="connsiteX3" fmla="*/ 529119 w 536861"/>
              <a:gd name="connsiteY3" fmla="*/ 209708 h 482927"/>
              <a:gd name="connsiteX4" fmla="*/ 529119 w 536861"/>
              <a:gd name="connsiteY4" fmla="*/ 271768 h 482927"/>
              <a:gd name="connsiteX5" fmla="*/ 425707 w 536861"/>
              <a:gd name="connsiteY5" fmla="*/ 451946 h 482927"/>
              <a:gd name="connsiteX6" fmla="*/ 372532 w 536861"/>
              <a:gd name="connsiteY6" fmla="*/ 482927 h 482927"/>
              <a:gd name="connsiteX7" fmla="*/ 165798 w 536861"/>
              <a:gd name="connsiteY7" fmla="*/ 482927 h 482927"/>
              <a:gd name="connsiteX8" fmla="*/ 112624 w 536861"/>
              <a:gd name="connsiteY8" fmla="*/ 451946 h 482927"/>
              <a:gd name="connsiteX9" fmla="*/ 7743 w 536861"/>
              <a:gd name="connsiteY9" fmla="*/ 273220 h 482927"/>
              <a:gd name="connsiteX10" fmla="*/ 7743 w 536861"/>
              <a:gd name="connsiteY10" fmla="*/ 211160 h 482927"/>
              <a:gd name="connsiteX11" fmla="*/ 111156 w 536861"/>
              <a:gd name="connsiteY11" fmla="*/ 30982 h 482927"/>
              <a:gd name="connsiteX12" fmla="*/ 162816 w 536861"/>
              <a:gd name="connsiteY12" fmla="*/ 0 h 4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6861" h="482927">
                <a:moveTo>
                  <a:pt x="162816" y="0"/>
                </a:moveTo>
                <a:lnTo>
                  <a:pt x="371064" y="0"/>
                </a:lnTo>
                <a:cubicBezTo>
                  <a:pt x="393224" y="0"/>
                  <a:pt x="412447" y="11812"/>
                  <a:pt x="424238" y="30982"/>
                </a:cubicBezTo>
                <a:lnTo>
                  <a:pt x="529119" y="209708"/>
                </a:lnTo>
                <a:cubicBezTo>
                  <a:pt x="539442" y="228877"/>
                  <a:pt x="539442" y="252501"/>
                  <a:pt x="529119" y="271768"/>
                </a:cubicBezTo>
                <a:lnTo>
                  <a:pt x="425707" y="451946"/>
                </a:lnTo>
                <a:cubicBezTo>
                  <a:pt x="415384" y="471115"/>
                  <a:pt x="394692" y="482927"/>
                  <a:pt x="372532" y="482927"/>
                </a:cubicBezTo>
                <a:lnTo>
                  <a:pt x="165798" y="482927"/>
                </a:lnTo>
                <a:cubicBezTo>
                  <a:pt x="143638" y="482927"/>
                  <a:pt x="124415" y="471115"/>
                  <a:pt x="112624" y="451946"/>
                </a:cubicBezTo>
                <a:lnTo>
                  <a:pt x="7743" y="273220"/>
                </a:lnTo>
                <a:cubicBezTo>
                  <a:pt x="-2580" y="254050"/>
                  <a:pt x="-2580" y="230330"/>
                  <a:pt x="7743" y="211160"/>
                </a:cubicBezTo>
                <a:lnTo>
                  <a:pt x="111156" y="30982"/>
                </a:lnTo>
                <a:cubicBezTo>
                  <a:pt x="122947" y="11812"/>
                  <a:pt x="143638" y="0"/>
                  <a:pt x="1628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D4BF4F7-4C01-8180-7D51-B1730E944265}"/>
              </a:ext>
            </a:extLst>
          </p:cNvPr>
          <p:cNvSpPr/>
          <p:nvPr/>
        </p:nvSpPr>
        <p:spPr>
          <a:xfrm>
            <a:off x="4632861" y="4846588"/>
            <a:ext cx="371465" cy="333827"/>
          </a:xfrm>
          <a:custGeom>
            <a:avLst/>
            <a:gdLst>
              <a:gd name="connsiteX0" fmla="*/ 113358 w 371465"/>
              <a:gd name="connsiteY0" fmla="*/ 0 h 333827"/>
              <a:gd name="connsiteX1" fmla="*/ 256640 w 371465"/>
              <a:gd name="connsiteY1" fmla="*/ 0 h 333827"/>
              <a:gd name="connsiteX2" fmla="*/ 293528 w 371465"/>
              <a:gd name="connsiteY2" fmla="*/ 20719 h 333827"/>
              <a:gd name="connsiteX3" fmla="*/ 365926 w 371465"/>
              <a:gd name="connsiteY3" fmla="*/ 144742 h 333827"/>
              <a:gd name="connsiteX4" fmla="*/ 365926 w 371465"/>
              <a:gd name="connsiteY4" fmla="*/ 187536 h 333827"/>
              <a:gd name="connsiteX5" fmla="*/ 294996 w 371465"/>
              <a:gd name="connsiteY5" fmla="*/ 311656 h 333827"/>
              <a:gd name="connsiteX6" fmla="*/ 258109 w 371465"/>
              <a:gd name="connsiteY6" fmla="*/ 333827 h 333827"/>
              <a:gd name="connsiteX7" fmla="*/ 114826 w 371465"/>
              <a:gd name="connsiteY7" fmla="*/ 333827 h 333827"/>
              <a:gd name="connsiteX8" fmla="*/ 77893 w 371465"/>
              <a:gd name="connsiteY8" fmla="*/ 313108 h 333827"/>
              <a:gd name="connsiteX9" fmla="*/ 5541 w 371465"/>
              <a:gd name="connsiteY9" fmla="*/ 189085 h 333827"/>
              <a:gd name="connsiteX10" fmla="*/ 5541 w 371465"/>
              <a:gd name="connsiteY10" fmla="*/ 146195 h 333827"/>
              <a:gd name="connsiteX11" fmla="*/ 76425 w 371465"/>
              <a:gd name="connsiteY11" fmla="*/ 22171 h 333827"/>
              <a:gd name="connsiteX12" fmla="*/ 113358 w 371465"/>
              <a:gd name="connsiteY12" fmla="*/ 0 h 33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65" h="333827">
                <a:moveTo>
                  <a:pt x="113358" y="0"/>
                </a:moveTo>
                <a:lnTo>
                  <a:pt x="256640" y="0"/>
                </a:lnTo>
                <a:cubicBezTo>
                  <a:pt x="271368" y="0"/>
                  <a:pt x="286141" y="7358"/>
                  <a:pt x="293528" y="20719"/>
                </a:cubicBezTo>
                <a:lnTo>
                  <a:pt x="365926" y="144742"/>
                </a:lnTo>
                <a:cubicBezTo>
                  <a:pt x="373312" y="158006"/>
                  <a:pt x="373312" y="174272"/>
                  <a:pt x="365926" y="187536"/>
                </a:cubicBezTo>
                <a:lnTo>
                  <a:pt x="294996" y="311656"/>
                </a:lnTo>
                <a:cubicBezTo>
                  <a:pt x="287655" y="324920"/>
                  <a:pt x="272882" y="333827"/>
                  <a:pt x="258109" y="333827"/>
                </a:cubicBezTo>
                <a:lnTo>
                  <a:pt x="114826" y="333827"/>
                </a:lnTo>
                <a:cubicBezTo>
                  <a:pt x="100053" y="333827"/>
                  <a:pt x="85280" y="326372"/>
                  <a:pt x="77893" y="313108"/>
                </a:cubicBezTo>
                <a:lnTo>
                  <a:pt x="5541" y="189085"/>
                </a:lnTo>
                <a:cubicBezTo>
                  <a:pt x="-1846" y="175724"/>
                  <a:pt x="-1846" y="159555"/>
                  <a:pt x="5541" y="146195"/>
                </a:cubicBezTo>
                <a:lnTo>
                  <a:pt x="76425" y="22171"/>
                </a:lnTo>
                <a:cubicBezTo>
                  <a:pt x="83812" y="8907"/>
                  <a:pt x="98585" y="1452"/>
                  <a:pt x="113358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0751447-5E3A-43B5-1EC8-51FA70018CE4}"/>
              </a:ext>
            </a:extLst>
          </p:cNvPr>
          <p:cNvSpPr/>
          <p:nvPr/>
        </p:nvSpPr>
        <p:spPr>
          <a:xfrm>
            <a:off x="6004567" y="4879125"/>
            <a:ext cx="537952" cy="484365"/>
          </a:xfrm>
          <a:custGeom>
            <a:avLst/>
            <a:gdLst>
              <a:gd name="connsiteX0" fmla="*/ 370689 w 537952"/>
              <a:gd name="connsiteY0" fmla="*/ 0 h 484365"/>
              <a:gd name="connsiteX1" fmla="*/ 425299 w 537952"/>
              <a:gd name="connsiteY1" fmla="*/ 30992 h 484365"/>
              <a:gd name="connsiteX2" fmla="*/ 530163 w 537952"/>
              <a:gd name="connsiteY2" fmla="*/ 209650 h 484365"/>
              <a:gd name="connsiteX3" fmla="*/ 530163 w 537952"/>
              <a:gd name="connsiteY3" fmla="*/ 271702 h 484365"/>
              <a:gd name="connsiteX4" fmla="*/ 428231 w 537952"/>
              <a:gd name="connsiteY4" fmla="*/ 451900 h 484365"/>
              <a:gd name="connsiteX5" fmla="*/ 375128 w 537952"/>
              <a:gd name="connsiteY5" fmla="*/ 482892 h 484365"/>
              <a:gd name="connsiteX6" fmla="*/ 168332 w 537952"/>
              <a:gd name="connsiteY6" fmla="*/ 484365 h 484365"/>
              <a:gd name="connsiteX7" fmla="*/ 113722 w 537952"/>
              <a:gd name="connsiteY7" fmla="*/ 453373 h 484365"/>
              <a:gd name="connsiteX8" fmla="*/ 8858 w 537952"/>
              <a:gd name="connsiteY8" fmla="*/ 274647 h 484365"/>
              <a:gd name="connsiteX9" fmla="*/ 8858 w 537952"/>
              <a:gd name="connsiteY9" fmla="*/ 212663 h 484365"/>
              <a:gd name="connsiteX10" fmla="*/ 110707 w 537952"/>
              <a:gd name="connsiteY10" fmla="*/ 32465 h 484365"/>
              <a:gd name="connsiteX11" fmla="*/ 163893 w 537952"/>
              <a:gd name="connsiteY11" fmla="*/ 1472 h 484365"/>
              <a:gd name="connsiteX12" fmla="*/ 370689 w 537952"/>
              <a:gd name="connsiteY12" fmla="*/ 0 h 48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52" h="484365">
                <a:moveTo>
                  <a:pt x="370689" y="0"/>
                </a:moveTo>
                <a:cubicBezTo>
                  <a:pt x="392801" y="0"/>
                  <a:pt x="413489" y="11781"/>
                  <a:pt x="425299" y="30992"/>
                </a:cubicBezTo>
                <a:lnTo>
                  <a:pt x="530163" y="209650"/>
                </a:lnTo>
                <a:cubicBezTo>
                  <a:pt x="540549" y="228862"/>
                  <a:pt x="540549" y="252491"/>
                  <a:pt x="530163" y="271702"/>
                </a:cubicBezTo>
                <a:lnTo>
                  <a:pt x="428231" y="451900"/>
                </a:lnTo>
                <a:cubicBezTo>
                  <a:pt x="417928" y="471111"/>
                  <a:pt x="397240" y="482892"/>
                  <a:pt x="375128" y="482892"/>
                </a:cubicBezTo>
                <a:lnTo>
                  <a:pt x="168332" y="484365"/>
                </a:lnTo>
                <a:cubicBezTo>
                  <a:pt x="146220" y="484365"/>
                  <a:pt x="125532" y="472584"/>
                  <a:pt x="113722" y="453373"/>
                </a:cubicBezTo>
                <a:lnTo>
                  <a:pt x="8858" y="274647"/>
                </a:lnTo>
                <a:cubicBezTo>
                  <a:pt x="-2952" y="255436"/>
                  <a:pt x="-2952" y="231807"/>
                  <a:pt x="8858" y="212663"/>
                </a:cubicBezTo>
                <a:lnTo>
                  <a:pt x="110707" y="32465"/>
                </a:lnTo>
                <a:cubicBezTo>
                  <a:pt x="121093" y="13253"/>
                  <a:pt x="141781" y="1472"/>
                  <a:pt x="163893" y="1472"/>
                </a:cubicBezTo>
                <a:lnTo>
                  <a:pt x="37068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8017A50-7CB8-9EEC-486B-66CE57854DFF}"/>
              </a:ext>
            </a:extLst>
          </p:cNvPr>
          <p:cNvSpPr/>
          <p:nvPr/>
        </p:nvSpPr>
        <p:spPr>
          <a:xfrm>
            <a:off x="6494149" y="5211406"/>
            <a:ext cx="372511" cy="335227"/>
          </a:xfrm>
          <a:custGeom>
            <a:avLst/>
            <a:gdLst>
              <a:gd name="connsiteX0" fmla="*/ 257680 w 372511"/>
              <a:gd name="connsiteY0" fmla="*/ 0 h 335227"/>
              <a:gd name="connsiteX1" fmla="*/ 294617 w 372511"/>
              <a:gd name="connsiteY1" fmla="*/ 20684 h 335227"/>
              <a:gd name="connsiteX2" fmla="*/ 366984 w 372511"/>
              <a:gd name="connsiteY2" fmla="*/ 144721 h 335227"/>
              <a:gd name="connsiteX3" fmla="*/ 366984 w 372511"/>
              <a:gd name="connsiteY3" fmla="*/ 187561 h 335227"/>
              <a:gd name="connsiteX4" fmla="*/ 296041 w 372511"/>
              <a:gd name="connsiteY4" fmla="*/ 311598 h 335227"/>
              <a:gd name="connsiteX5" fmla="*/ 259188 w 372511"/>
              <a:gd name="connsiteY5" fmla="*/ 333755 h 335227"/>
              <a:gd name="connsiteX6" fmla="*/ 115879 w 372511"/>
              <a:gd name="connsiteY6" fmla="*/ 335227 h 335227"/>
              <a:gd name="connsiteX7" fmla="*/ 79026 w 372511"/>
              <a:gd name="connsiteY7" fmla="*/ 314543 h 335227"/>
              <a:gd name="connsiteX8" fmla="*/ 6660 w 372511"/>
              <a:gd name="connsiteY8" fmla="*/ 190507 h 335227"/>
              <a:gd name="connsiteX9" fmla="*/ 6660 w 372511"/>
              <a:gd name="connsiteY9" fmla="*/ 147666 h 335227"/>
              <a:gd name="connsiteX10" fmla="*/ 77518 w 372511"/>
              <a:gd name="connsiteY10" fmla="*/ 23630 h 335227"/>
              <a:gd name="connsiteX11" fmla="*/ 114455 w 372511"/>
              <a:gd name="connsiteY11" fmla="*/ 1473 h 335227"/>
              <a:gd name="connsiteX12" fmla="*/ 257680 w 372511"/>
              <a:gd name="connsiteY12" fmla="*/ 0 h 33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511" h="335227">
                <a:moveTo>
                  <a:pt x="257680" y="0"/>
                </a:moveTo>
                <a:cubicBezTo>
                  <a:pt x="272422" y="0"/>
                  <a:pt x="287247" y="7364"/>
                  <a:pt x="294617" y="20684"/>
                </a:cubicBezTo>
                <a:lnTo>
                  <a:pt x="366984" y="144721"/>
                </a:lnTo>
                <a:cubicBezTo>
                  <a:pt x="374354" y="158042"/>
                  <a:pt x="374354" y="174241"/>
                  <a:pt x="366984" y="187561"/>
                </a:cubicBezTo>
                <a:lnTo>
                  <a:pt x="296041" y="311598"/>
                </a:lnTo>
                <a:cubicBezTo>
                  <a:pt x="288670" y="324919"/>
                  <a:pt x="273929" y="333755"/>
                  <a:pt x="259188" y="333755"/>
                </a:cubicBezTo>
                <a:lnTo>
                  <a:pt x="115879" y="335227"/>
                </a:lnTo>
                <a:cubicBezTo>
                  <a:pt x="101138" y="335227"/>
                  <a:pt x="86397" y="327864"/>
                  <a:pt x="79026" y="314543"/>
                </a:cubicBezTo>
                <a:lnTo>
                  <a:pt x="6660" y="190507"/>
                </a:lnTo>
                <a:cubicBezTo>
                  <a:pt x="-2219" y="177186"/>
                  <a:pt x="-2219" y="160987"/>
                  <a:pt x="6660" y="147666"/>
                </a:cubicBezTo>
                <a:lnTo>
                  <a:pt x="77518" y="23630"/>
                </a:lnTo>
                <a:cubicBezTo>
                  <a:pt x="84889" y="10309"/>
                  <a:pt x="99630" y="1473"/>
                  <a:pt x="114455" y="1473"/>
                </a:cubicBezTo>
                <a:lnTo>
                  <a:pt x="25768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F0AE79D-AB56-7685-CC96-9D103FED44E0}"/>
              </a:ext>
            </a:extLst>
          </p:cNvPr>
          <p:cNvSpPr/>
          <p:nvPr/>
        </p:nvSpPr>
        <p:spPr>
          <a:xfrm>
            <a:off x="4727007" y="5251286"/>
            <a:ext cx="254058" cy="228877"/>
          </a:xfrm>
          <a:custGeom>
            <a:avLst/>
            <a:gdLst>
              <a:gd name="connsiteX0" fmla="*/ 78305 w 254058"/>
              <a:gd name="connsiteY0" fmla="*/ 0 h 228877"/>
              <a:gd name="connsiteX1" fmla="*/ 175754 w 254058"/>
              <a:gd name="connsiteY1" fmla="*/ 0 h 228877"/>
              <a:gd name="connsiteX2" fmla="*/ 200896 w 254058"/>
              <a:gd name="connsiteY2" fmla="*/ 14716 h 228877"/>
              <a:gd name="connsiteX3" fmla="*/ 249620 w 254058"/>
              <a:gd name="connsiteY3" fmla="*/ 98948 h 228877"/>
              <a:gd name="connsiteX4" fmla="*/ 249620 w 254058"/>
              <a:gd name="connsiteY4" fmla="*/ 128477 h 228877"/>
              <a:gd name="connsiteX5" fmla="*/ 200896 w 254058"/>
              <a:gd name="connsiteY5" fmla="*/ 214161 h 228877"/>
              <a:gd name="connsiteX6" fmla="*/ 175754 w 254058"/>
              <a:gd name="connsiteY6" fmla="*/ 228877 h 228877"/>
              <a:gd name="connsiteX7" fmla="*/ 78305 w 254058"/>
              <a:gd name="connsiteY7" fmla="*/ 228877 h 228877"/>
              <a:gd name="connsiteX8" fmla="*/ 53163 w 254058"/>
              <a:gd name="connsiteY8" fmla="*/ 214161 h 228877"/>
              <a:gd name="connsiteX9" fmla="*/ 4439 w 254058"/>
              <a:gd name="connsiteY9" fmla="*/ 129929 h 228877"/>
              <a:gd name="connsiteX10" fmla="*/ 4439 w 254058"/>
              <a:gd name="connsiteY10" fmla="*/ 100400 h 228877"/>
              <a:gd name="connsiteX11" fmla="*/ 53163 w 254058"/>
              <a:gd name="connsiteY11" fmla="*/ 14716 h 228877"/>
              <a:gd name="connsiteX12" fmla="*/ 78305 w 254058"/>
              <a:gd name="connsiteY12" fmla="*/ 0 h 22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58" h="228877">
                <a:moveTo>
                  <a:pt x="78305" y="0"/>
                </a:moveTo>
                <a:lnTo>
                  <a:pt x="175754" y="0"/>
                </a:lnTo>
                <a:cubicBezTo>
                  <a:pt x="186122" y="0"/>
                  <a:pt x="194977" y="5906"/>
                  <a:pt x="200896" y="14716"/>
                </a:cubicBezTo>
                <a:lnTo>
                  <a:pt x="249620" y="98948"/>
                </a:lnTo>
                <a:cubicBezTo>
                  <a:pt x="255538" y="107758"/>
                  <a:pt x="255538" y="119570"/>
                  <a:pt x="249620" y="128477"/>
                </a:cubicBezTo>
                <a:lnTo>
                  <a:pt x="200896" y="214161"/>
                </a:lnTo>
                <a:cubicBezTo>
                  <a:pt x="196445" y="222971"/>
                  <a:pt x="186122" y="228877"/>
                  <a:pt x="175754" y="228877"/>
                </a:cubicBezTo>
                <a:lnTo>
                  <a:pt x="78305" y="228877"/>
                </a:lnTo>
                <a:cubicBezTo>
                  <a:pt x="67936" y="228877"/>
                  <a:pt x="59082" y="222971"/>
                  <a:pt x="53163" y="214161"/>
                </a:cubicBezTo>
                <a:lnTo>
                  <a:pt x="4439" y="129929"/>
                </a:lnTo>
                <a:cubicBezTo>
                  <a:pt x="-1479" y="121119"/>
                  <a:pt x="-1479" y="109307"/>
                  <a:pt x="4439" y="100400"/>
                </a:cubicBezTo>
                <a:lnTo>
                  <a:pt x="53163" y="14716"/>
                </a:lnTo>
                <a:cubicBezTo>
                  <a:pt x="59082" y="5906"/>
                  <a:pt x="67936" y="0"/>
                  <a:pt x="78305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3A61B29-CF1F-7F19-4333-055595A73C34}"/>
              </a:ext>
            </a:extLst>
          </p:cNvPr>
          <p:cNvSpPr/>
          <p:nvPr/>
        </p:nvSpPr>
        <p:spPr>
          <a:xfrm>
            <a:off x="6876983" y="5407803"/>
            <a:ext cx="253876" cy="228929"/>
          </a:xfrm>
          <a:custGeom>
            <a:avLst/>
            <a:gdLst>
              <a:gd name="connsiteX0" fmla="*/ 77204 w 253876"/>
              <a:gd name="connsiteY0" fmla="*/ 0 h 228929"/>
              <a:gd name="connsiteX1" fmla="*/ 174697 w 253876"/>
              <a:gd name="connsiteY1" fmla="*/ 0 h 228929"/>
              <a:gd name="connsiteX2" fmla="*/ 199741 w 253876"/>
              <a:gd name="connsiteY2" fmla="*/ 14794 h 228929"/>
              <a:gd name="connsiteX3" fmla="*/ 249995 w 253876"/>
              <a:gd name="connsiteY3" fmla="*/ 98935 h 228929"/>
              <a:gd name="connsiteX4" fmla="*/ 249995 w 253876"/>
              <a:gd name="connsiteY4" fmla="*/ 128522 h 228929"/>
              <a:gd name="connsiteX5" fmla="*/ 201249 w 253876"/>
              <a:gd name="connsiteY5" fmla="*/ 214136 h 228929"/>
              <a:gd name="connsiteX6" fmla="*/ 176121 w 253876"/>
              <a:gd name="connsiteY6" fmla="*/ 228929 h 228929"/>
              <a:gd name="connsiteX7" fmla="*/ 78628 w 253876"/>
              <a:gd name="connsiteY7" fmla="*/ 228929 h 228929"/>
              <a:gd name="connsiteX8" fmla="*/ 53584 w 253876"/>
              <a:gd name="connsiteY8" fmla="*/ 214136 h 228929"/>
              <a:gd name="connsiteX9" fmla="*/ 3330 w 253876"/>
              <a:gd name="connsiteY9" fmla="*/ 129994 h 228929"/>
              <a:gd name="connsiteX10" fmla="*/ 3330 w 253876"/>
              <a:gd name="connsiteY10" fmla="*/ 100408 h 228929"/>
              <a:gd name="connsiteX11" fmla="*/ 52077 w 253876"/>
              <a:gd name="connsiteY11" fmla="*/ 14794 h 228929"/>
              <a:gd name="connsiteX12" fmla="*/ 77204 w 253876"/>
              <a:gd name="connsiteY12" fmla="*/ 0 h 22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876" h="228929">
                <a:moveTo>
                  <a:pt x="77204" y="0"/>
                </a:moveTo>
                <a:lnTo>
                  <a:pt x="174697" y="0"/>
                </a:lnTo>
                <a:cubicBezTo>
                  <a:pt x="185000" y="0"/>
                  <a:pt x="193878" y="5891"/>
                  <a:pt x="199741" y="14794"/>
                </a:cubicBezTo>
                <a:lnTo>
                  <a:pt x="249995" y="98935"/>
                </a:lnTo>
                <a:cubicBezTo>
                  <a:pt x="254434" y="107838"/>
                  <a:pt x="255858" y="119619"/>
                  <a:pt x="249995" y="128522"/>
                </a:cubicBezTo>
                <a:lnTo>
                  <a:pt x="201249" y="214136"/>
                </a:lnTo>
                <a:cubicBezTo>
                  <a:pt x="196809" y="223039"/>
                  <a:pt x="186507" y="228929"/>
                  <a:pt x="176121" y="228929"/>
                </a:cubicBezTo>
                <a:lnTo>
                  <a:pt x="78628" y="228929"/>
                </a:lnTo>
                <a:cubicBezTo>
                  <a:pt x="68326" y="228929"/>
                  <a:pt x="59447" y="223039"/>
                  <a:pt x="53584" y="214136"/>
                </a:cubicBezTo>
                <a:lnTo>
                  <a:pt x="3330" y="129994"/>
                </a:lnTo>
                <a:cubicBezTo>
                  <a:pt x="-1109" y="121092"/>
                  <a:pt x="-1109" y="109310"/>
                  <a:pt x="3330" y="100408"/>
                </a:cubicBezTo>
                <a:lnTo>
                  <a:pt x="52077" y="14794"/>
                </a:lnTo>
                <a:cubicBezTo>
                  <a:pt x="56516" y="5891"/>
                  <a:pt x="66818" y="0"/>
                  <a:pt x="77204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8B18F4B-884D-E07D-4075-A0FF074CF93B}"/>
              </a:ext>
            </a:extLst>
          </p:cNvPr>
          <p:cNvSpPr/>
          <p:nvPr/>
        </p:nvSpPr>
        <p:spPr>
          <a:xfrm>
            <a:off x="7176458" y="5493483"/>
            <a:ext cx="158008" cy="141776"/>
          </a:xfrm>
          <a:custGeom>
            <a:avLst/>
            <a:gdLst>
              <a:gd name="connsiteX0" fmla="*/ 48014 w 158008"/>
              <a:gd name="connsiteY0" fmla="*/ 0 h 141776"/>
              <a:gd name="connsiteX1" fmla="*/ 108487 w 158008"/>
              <a:gd name="connsiteY1" fmla="*/ 0 h 141776"/>
              <a:gd name="connsiteX2" fmla="*/ 124736 w 158008"/>
              <a:gd name="connsiteY2" fmla="*/ 8836 h 141776"/>
              <a:gd name="connsiteX3" fmla="*/ 155809 w 158008"/>
              <a:gd name="connsiteY3" fmla="*/ 62052 h 141776"/>
              <a:gd name="connsiteX4" fmla="*/ 155809 w 158008"/>
              <a:gd name="connsiteY4" fmla="*/ 79724 h 141776"/>
              <a:gd name="connsiteX5" fmla="*/ 126243 w 158008"/>
              <a:gd name="connsiteY5" fmla="*/ 132940 h 141776"/>
              <a:gd name="connsiteX6" fmla="*/ 109994 w 158008"/>
              <a:gd name="connsiteY6" fmla="*/ 141776 h 141776"/>
              <a:gd name="connsiteX7" fmla="*/ 49438 w 158008"/>
              <a:gd name="connsiteY7" fmla="*/ 141776 h 141776"/>
              <a:gd name="connsiteX8" fmla="*/ 33189 w 158008"/>
              <a:gd name="connsiteY8" fmla="*/ 132940 h 141776"/>
              <a:gd name="connsiteX9" fmla="*/ 2199 w 158008"/>
              <a:gd name="connsiteY9" fmla="*/ 79724 h 141776"/>
              <a:gd name="connsiteX10" fmla="*/ 2199 w 158008"/>
              <a:gd name="connsiteY10" fmla="*/ 62052 h 141776"/>
              <a:gd name="connsiteX11" fmla="*/ 31765 w 158008"/>
              <a:gd name="connsiteY11" fmla="*/ 8836 h 141776"/>
              <a:gd name="connsiteX12" fmla="*/ 48014 w 158008"/>
              <a:gd name="connsiteY12" fmla="*/ 0 h 1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8" h="141776">
                <a:moveTo>
                  <a:pt x="48014" y="0"/>
                </a:moveTo>
                <a:lnTo>
                  <a:pt x="108487" y="0"/>
                </a:lnTo>
                <a:cubicBezTo>
                  <a:pt x="115941" y="0"/>
                  <a:pt x="121804" y="2946"/>
                  <a:pt x="124736" y="8836"/>
                </a:cubicBezTo>
                <a:lnTo>
                  <a:pt x="155809" y="62052"/>
                </a:lnTo>
                <a:cubicBezTo>
                  <a:pt x="158741" y="66470"/>
                  <a:pt x="158741" y="73833"/>
                  <a:pt x="155809" y="79724"/>
                </a:cubicBezTo>
                <a:lnTo>
                  <a:pt x="126243" y="132940"/>
                </a:lnTo>
                <a:cubicBezTo>
                  <a:pt x="121804" y="138830"/>
                  <a:pt x="115941" y="141776"/>
                  <a:pt x="109994" y="141776"/>
                </a:cubicBezTo>
                <a:lnTo>
                  <a:pt x="49438" y="141776"/>
                </a:lnTo>
                <a:cubicBezTo>
                  <a:pt x="42067" y="141776"/>
                  <a:pt x="36120" y="138830"/>
                  <a:pt x="33189" y="132940"/>
                </a:cubicBezTo>
                <a:lnTo>
                  <a:pt x="2199" y="79724"/>
                </a:lnTo>
                <a:cubicBezTo>
                  <a:pt x="-733" y="73833"/>
                  <a:pt x="-733" y="66470"/>
                  <a:pt x="2199" y="62052"/>
                </a:cubicBezTo>
                <a:lnTo>
                  <a:pt x="31765" y="8836"/>
                </a:lnTo>
                <a:cubicBezTo>
                  <a:pt x="36120" y="2946"/>
                  <a:pt x="42067" y="0"/>
                  <a:pt x="48014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9242260-D042-F1C1-08C7-CA3D47B2BB34}"/>
              </a:ext>
            </a:extLst>
          </p:cNvPr>
          <p:cNvSpPr/>
          <p:nvPr/>
        </p:nvSpPr>
        <p:spPr>
          <a:xfrm>
            <a:off x="4865104" y="5534553"/>
            <a:ext cx="159513" cy="142052"/>
          </a:xfrm>
          <a:custGeom>
            <a:avLst/>
            <a:gdLst>
              <a:gd name="connsiteX0" fmla="*/ 49494 w 159513"/>
              <a:gd name="connsiteY0" fmla="*/ 311 h 142052"/>
              <a:gd name="connsiteX1" fmla="*/ 110055 w 159513"/>
              <a:gd name="connsiteY1" fmla="*/ 311 h 142052"/>
              <a:gd name="connsiteX2" fmla="*/ 126296 w 159513"/>
              <a:gd name="connsiteY2" fmla="*/ 9121 h 142052"/>
              <a:gd name="connsiteX3" fmla="*/ 157311 w 159513"/>
              <a:gd name="connsiteY3" fmla="*/ 62274 h 142052"/>
              <a:gd name="connsiteX4" fmla="*/ 157311 w 159513"/>
              <a:gd name="connsiteY4" fmla="*/ 79992 h 142052"/>
              <a:gd name="connsiteX5" fmla="*/ 126296 w 159513"/>
              <a:gd name="connsiteY5" fmla="*/ 133145 h 142052"/>
              <a:gd name="connsiteX6" fmla="*/ 110055 w 159513"/>
              <a:gd name="connsiteY6" fmla="*/ 142052 h 142052"/>
              <a:gd name="connsiteX7" fmla="*/ 49494 w 159513"/>
              <a:gd name="connsiteY7" fmla="*/ 142052 h 142052"/>
              <a:gd name="connsiteX8" fmla="*/ 33252 w 159513"/>
              <a:gd name="connsiteY8" fmla="*/ 133145 h 142052"/>
              <a:gd name="connsiteX9" fmla="*/ 2238 w 159513"/>
              <a:gd name="connsiteY9" fmla="*/ 79992 h 142052"/>
              <a:gd name="connsiteX10" fmla="*/ 2238 w 159513"/>
              <a:gd name="connsiteY10" fmla="*/ 62274 h 142052"/>
              <a:gd name="connsiteX11" fmla="*/ 33252 w 159513"/>
              <a:gd name="connsiteY11" fmla="*/ 9121 h 142052"/>
              <a:gd name="connsiteX12" fmla="*/ 49494 w 159513"/>
              <a:gd name="connsiteY12" fmla="*/ 311 h 14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513" h="142052">
                <a:moveTo>
                  <a:pt x="49494" y="311"/>
                </a:moveTo>
                <a:lnTo>
                  <a:pt x="110055" y="311"/>
                </a:lnTo>
                <a:cubicBezTo>
                  <a:pt x="117441" y="311"/>
                  <a:pt x="123314" y="3216"/>
                  <a:pt x="126296" y="9121"/>
                </a:cubicBezTo>
                <a:lnTo>
                  <a:pt x="157311" y="62274"/>
                </a:lnTo>
                <a:cubicBezTo>
                  <a:pt x="160247" y="66728"/>
                  <a:pt x="160247" y="74086"/>
                  <a:pt x="157311" y="79992"/>
                </a:cubicBezTo>
                <a:lnTo>
                  <a:pt x="126296" y="133145"/>
                </a:lnTo>
                <a:cubicBezTo>
                  <a:pt x="121846" y="139051"/>
                  <a:pt x="115927" y="142052"/>
                  <a:pt x="110055" y="142052"/>
                </a:cubicBezTo>
                <a:lnTo>
                  <a:pt x="49494" y="142052"/>
                </a:lnTo>
                <a:cubicBezTo>
                  <a:pt x="42107" y="142052"/>
                  <a:pt x="36188" y="139051"/>
                  <a:pt x="33252" y="133145"/>
                </a:cubicBezTo>
                <a:lnTo>
                  <a:pt x="2238" y="79992"/>
                </a:lnTo>
                <a:cubicBezTo>
                  <a:pt x="-745" y="75635"/>
                  <a:pt x="-745" y="68180"/>
                  <a:pt x="2238" y="62274"/>
                </a:cubicBezTo>
                <a:lnTo>
                  <a:pt x="33252" y="9121"/>
                </a:lnTo>
                <a:cubicBezTo>
                  <a:pt x="36188" y="3216"/>
                  <a:pt x="42107" y="-1238"/>
                  <a:pt x="49494" y="311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439574-E53C-547D-1855-E0A75025E8EC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030CB36-3012-5DED-2410-21C55BA5B6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70E9C2-56DA-55A3-D502-36B8AFF5D5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57C1F81-B6BB-DED4-C0F2-2D11C2EC157C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3BADB6-E2D4-84AE-DFB3-19ABFC4D0E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4B7A03-FF54-72D2-E4F7-496A3F16173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E84274-C564-3D0A-7638-4BFFC24781B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097767C-7493-4D4C-ADBE-F287EB431F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FEA0B3D-CA01-8B51-6532-EF28CF120F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B93B074-66F5-1144-A811-B1CEA5CC85A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CE993D-BDC8-8E51-2D1F-4DFF282C173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1ABCEDC-0CC5-4EF1-FC89-877B3D319A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600CB8A-6D0E-60A6-D9E4-6B9B64C77AA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9D47F34-FC50-D862-F5D7-0CAD9F0D4F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92ED84-7D25-AAA0-85D0-A5E028C252F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4738E44-EF4B-D79C-3863-A80574B9C911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2D6A17-F193-E528-2DD0-759B12BEE8F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FDA2A41-1EC4-8E05-8DB9-330CBABBC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6" name="Graphic 65" descr="Airplane with solid fill">
            <a:extLst>
              <a:ext uri="{FF2B5EF4-FFF2-40B4-BE49-F238E27FC236}">
                <a16:creationId xmlns:a16="http://schemas.microsoft.com/office/drawing/2014/main" id="{891D3268-E549-957E-6418-C0009AB10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7265" y="3947511"/>
            <a:ext cx="495573" cy="495573"/>
          </a:xfrm>
          <a:prstGeom prst="rect">
            <a:avLst/>
          </a:prstGeom>
        </p:spPr>
      </p:pic>
      <p:pic>
        <p:nvPicPr>
          <p:cNvPr id="68" name="Graphic 67" descr="Bus with solid fill">
            <a:extLst>
              <a:ext uri="{FF2B5EF4-FFF2-40B4-BE49-F238E27FC236}">
                <a16:creationId xmlns:a16="http://schemas.microsoft.com/office/drawing/2014/main" id="{922C77EB-B21D-9A50-F4BE-A0E1B32624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0468" y="2958017"/>
            <a:ext cx="495573" cy="495573"/>
          </a:xfrm>
          <a:prstGeom prst="rect">
            <a:avLst/>
          </a:prstGeom>
        </p:spPr>
      </p:pic>
      <p:pic>
        <p:nvPicPr>
          <p:cNvPr id="70" name="Graphic 69" descr="Car with solid fill">
            <a:extLst>
              <a:ext uri="{FF2B5EF4-FFF2-40B4-BE49-F238E27FC236}">
                <a16:creationId xmlns:a16="http://schemas.microsoft.com/office/drawing/2014/main" id="{DD79C8B3-CCA4-365A-CB82-762B7F4303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658" y="2348052"/>
            <a:ext cx="495573" cy="495573"/>
          </a:xfrm>
          <a:prstGeom prst="rect">
            <a:avLst/>
          </a:prstGeom>
        </p:spPr>
      </p:pic>
      <p:pic>
        <p:nvPicPr>
          <p:cNvPr id="72" name="Graphic 71" descr="Footprints with solid fill">
            <a:extLst>
              <a:ext uri="{FF2B5EF4-FFF2-40B4-BE49-F238E27FC236}">
                <a16:creationId xmlns:a16="http://schemas.microsoft.com/office/drawing/2014/main" id="{4A91AC66-BA9C-3D12-809D-F6371E9BE9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84352" y="2680380"/>
            <a:ext cx="495573" cy="495573"/>
          </a:xfrm>
          <a:prstGeom prst="rect">
            <a:avLst/>
          </a:prstGeom>
        </p:spPr>
      </p:pic>
      <p:pic>
        <p:nvPicPr>
          <p:cNvPr id="74" name="Graphic 73" descr="Sailboat with solid fill">
            <a:extLst>
              <a:ext uri="{FF2B5EF4-FFF2-40B4-BE49-F238E27FC236}">
                <a16:creationId xmlns:a16="http://schemas.microsoft.com/office/drawing/2014/main" id="{56093A07-04CA-37C1-C3A1-4714C246B0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67391" y="4288681"/>
            <a:ext cx="495573" cy="495573"/>
          </a:xfrm>
          <a:prstGeom prst="rect">
            <a:avLst/>
          </a:prstGeom>
        </p:spPr>
      </p:pic>
      <p:pic>
        <p:nvPicPr>
          <p:cNvPr id="76" name="Graphic 75" descr="Train with solid fill">
            <a:extLst>
              <a:ext uri="{FF2B5EF4-FFF2-40B4-BE49-F238E27FC236}">
                <a16:creationId xmlns:a16="http://schemas.microsoft.com/office/drawing/2014/main" id="{F7E345FD-2F62-515B-8094-4AF911A5FA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0824" y="3683147"/>
            <a:ext cx="495573" cy="49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Spiral Hexagons – Slide Template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D2CC48D-173A-1B1A-6F93-BCEF2933A6FB}"/>
              </a:ext>
            </a:extLst>
          </p:cNvPr>
          <p:cNvSpPr/>
          <p:nvPr/>
        </p:nvSpPr>
        <p:spPr>
          <a:xfrm>
            <a:off x="7135265" y="1458633"/>
            <a:ext cx="158028" cy="141748"/>
          </a:xfrm>
          <a:custGeom>
            <a:avLst/>
            <a:gdLst>
              <a:gd name="connsiteX0" fmla="*/ 108524 w 158028"/>
              <a:gd name="connsiteY0" fmla="*/ 0 h 141748"/>
              <a:gd name="connsiteX1" fmla="*/ 124802 w 158028"/>
              <a:gd name="connsiteY1" fmla="*/ 8823 h 141748"/>
              <a:gd name="connsiteX2" fmla="*/ 155811 w 158028"/>
              <a:gd name="connsiteY2" fmla="*/ 60597 h 141748"/>
              <a:gd name="connsiteX3" fmla="*/ 155811 w 158028"/>
              <a:gd name="connsiteY3" fmla="*/ 78242 h 141748"/>
              <a:gd name="connsiteX4" fmla="*/ 126257 w 158028"/>
              <a:gd name="connsiteY4" fmla="*/ 131470 h 141748"/>
              <a:gd name="connsiteX5" fmla="*/ 110024 w 158028"/>
              <a:gd name="connsiteY5" fmla="*/ 140293 h 141748"/>
              <a:gd name="connsiteX6" fmla="*/ 49459 w 158028"/>
              <a:gd name="connsiteY6" fmla="*/ 141748 h 141748"/>
              <a:gd name="connsiteX7" fmla="*/ 33227 w 158028"/>
              <a:gd name="connsiteY7" fmla="*/ 132925 h 141748"/>
              <a:gd name="connsiteX8" fmla="*/ 2217 w 158028"/>
              <a:gd name="connsiteY8" fmla="*/ 81248 h 141748"/>
              <a:gd name="connsiteX9" fmla="*/ 2217 w 158028"/>
              <a:gd name="connsiteY9" fmla="*/ 63505 h 141748"/>
              <a:gd name="connsiteX10" fmla="*/ 31726 w 158028"/>
              <a:gd name="connsiteY10" fmla="*/ 10374 h 141748"/>
              <a:gd name="connsiteX11" fmla="*/ 48004 w 158028"/>
              <a:gd name="connsiteY11" fmla="*/ 1454 h 141748"/>
              <a:gd name="connsiteX12" fmla="*/ 108524 w 158028"/>
              <a:gd name="connsiteY12" fmla="*/ 0 h 1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8" h="141748">
                <a:moveTo>
                  <a:pt x="108524" y="0"/>
                </a:moveTo>
                <a:cubicBezTo>
                  <a:pt x="115935" y="0"/>
                  <a:pt x="121846" y="2909"/>
                  <a:pt x="124802" y="8823"/>
                </a:cubicBezTo>
                <a:lnTo>
                  <a:pt x="155811" y="60597"/>
                </a:lnTo>
                <a:cubicBezTo>
                  <a:pt x="158767" y="64960"/>
                  <a:pt x="158767" y="72328"/>
                  <a:pt x="155811" y="78242"/>
                </a:cubicBezTo>
                <a:lnTo>
                  <a:pt x="126257" y="131470"/>
                </a:lnTo>
                <a:cubicBezTo>
                  <a:pt x="123301" y="137385"/>
                  <a:pt x="117390" y="140293"/>
                  <a:pt x="110024" y="140293"/>
                </a:cubicBezTo>
                <a:lnTo>
                  <a:pt x="49459" y="141748"/>
                </a:lnTo>
                <a:cubicBezTo>
                  <a:pt x="42093" y="141748"/>
                  <a:pt x="36182" y="138839"/>
                  <a:pt x="33227" y="132925"/>
                </a:cubicBezTo>
                <a:lnTo>
                  <a:pt x="2217" y="81248"/>
                </a:lnTo>
                <a:cubicBezTo>
                  <a:pt x="-739" y="76788"/>
                  <a:pt x="-739" y="69420"/>
                  <a:pt x="2217" y="63505"/>
                </a:cubicBezTo>
                <a:lnTo>
                  <a:pt x="31726" y="10374"/>
                </a:lnTo>
                <a:cubicBezTo>
                  <a:pt x="36182" y="4460"/>
                  <a:pt x="42093" y="1454"/>
                  <a:pt x="48004" y="1454"/>
                </a:cubicBezTo>
                <a:lnTo>
                  <a:pt x="108524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F96DB1-F6A4-A226-08EE-C56F8F6C05A0}"/>
              </a:ext>
            </a:extLst>
          </p:cNvPr>
          <p:cNvSpPr/>
          <p:nvPr/>
        </p:nvSpPr>
        <p:spPr>
          <a:xfrm>
            <a:off x="4997638" y="1488169"/>
            <a:ext cx="254039" cy="230368"/>
          </a:xfrm>
          <a:custGeom>
            <a:avLst/>
            <a:gdLst>
              <a:gd name="connsiteX0" fmla="*/ 78226 w 254039"/>
              <a:gd name="connsiteY0" fmla="*/ 0 h 230368"/>
              <a:gd name="connsiteX1" fmla="*/ 175731 w 254039"/>
              <a:gd name="connsiteY1" fmla="*/ 0 h 230368"/>
              <a:gd name="connsiteX2" fmla="*/ 200880 w 254039"/>
              <a:gd name="connsiteY2" fmla="*/ 14802 h 230368"/>
              <a:gd name="connsiteX3" fmla="*/ 249590 w 254039"/>
              <a:gd name="connsiteY3" fmla="*/ 100450 h 230368"/>
              <a:gd name="connsiteX4" fmla="*/ 249590 w 254039"/>
              <a:gd name="connsiteY4" fmla="*/ 129986 h 230368"/>
              <a:gd name="connsiteX5" fmla="*/ 200880 w 254039"/>
              <a:gd name="connsiteY5" fmla="*/ 215633 h 230368"/>
              <a:gd name="connsiteX6" fmla="*/ 175731 w 254039"/>
              <a:gd name="connsiteY6" fmla="*/ 230368 h 230368"/>
              <a:gd name="connsiteX7" fmla="*/ 78226 w 254039"/>
              <a:gd name="connsiteY7" fmla="*/ 230368 h 230368"/>
              <a:gd name="connsiteX8" fmla="*/ 53160 w 254039"/>
              <a:gd name="connsiteY8" fmla="*/ 215633 h 230368"/>
              <a:gd name="connsiteX9" fmla="*/ 4449 w 254039"/>
              <a:gd name="connsiteY9" fmla="*/ 129986 h 230368"/>
              <a:gd name="connsiteX10" fmla="*/ 4449 w 254039"/>
              <a:gd name="connsiteY10" fmla="*/ 100450 h 230368"/>
              <a:gd name="connsiteX11" fmla="*/ 53160 w 254039"/>
              <a:gd name="connsiteY11" fmla="*/ 14802 h 230368"/>
              <a:gd name="connsiteX12" fmla="*/ 78226 w 254039"/>
              <a:gd name="connsiteY12" fmla="*/ 0 h 23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39" h="230368">
                <a:moveTo>
                  <a:pt x="78226" y="0"/>
                </a:moveTo>
                <a:lnTo>
                  <a:pt x="175731" y="0"/>
                </a:lnTo>
                <a:cubicBezTo>
                  <a:pt x="186091" y="0"/>
                  <a:pt x="194947" y="5921"/>
                  <a:pt x="200880" y="14802"/>
                </a:cubicBezTo>
                <a:lnTo>
                  <a:pt x="249590" y="100450"/>
                </a:lnTo>
                <a:cubicBezTo>
                  <a:pt x="255523" y="109263"/>
                  <a:pt x="255523" y="121105"/>
                  <a:pt x="249590" y="129986"/>
                </a:cubicBezTo>
                <a:lnTo>
                  <a:pt x="200880" y="215633"/>
                </a:lnTo>
                <a:cubicBezTo>
                  <a:pt x="196451" y="224514"/>
                  <a:pt x="186091" y="230368"/>
                  <a:pt x="175731" y="230368"/>
                </a:cubicBezTo>
                <a:lnTo>
                  <a:pt x="78226" y="230368"/>
                </a:lnTo>
                <a:cubicBezTo>
                  <a:pt x="67949" y="230368"/>
                  <a:pt x="59092" y="224514"/>
                  <a:pt x="53160" y="215633"/>
                </a:cubicBezTo>
                <a:lnTo>
                  <a:pt x="4449" y="129986"/>
                </a:lnTo>
                <a:cubicBezTo>
                  <a:pt x="-1483" y="121105"/>
                  <a:pt x="-1483" y="109263"/>
                  <a:pt x="4449" y="100450"/>
                </a:cubicBezTo>
                <a:lnTo>
                  <a:pt x="53160" y="14802"/>
                </a:lnTo>
                <a:cubicBezTo>
                  <a:pt x="57588" y="5921"/>
                  <a:pt x="67949" y="0"/>
                  <a:pt x="78226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A674876-4794-A455-5A53-8C79FCD0622A}"/>
              </a:ext>
            </a:extLst>
          </p:cNvPr>
          <p:cNvSpPr/>
          <p:nvPr/>
        </p:nvSpPr>
        <p:spPr>
          <a:xfrm>
            <a:off x="4791599" y="1489649"/>
            <a:ext cx="160587" cy="141760"/>
          </a:xfrm>
          <a:custGeom>
            <a:avLst/>
            <a:gdLst>
              <a:gd name="connsiteX0" fmla="*/ 49484 w 160587"/>
              <a:gd name="connsiteY0" fmla="*/ 0 h 141760"/>
              <a:gd name="connsiteX1" fmla="*/ 110059 w 160587"/>
              <a:gd name="connsiteY1" fmla="*/ 0 h 141760"/>
              <a:gd name="connsiteX2" fmla="*/ 126268 w 160587"/>
              <a:gd name="connsiteY2" fmla="*/ 8881 h 141760"/>
              <a:gd name="connsiteX3" fmla="*/ 157266 w 160587"/>
              <a:gd name="connsiteY3" fmla="*/ 62033 h 141760"/>
              <a:gd name="connsiteX4" fmla="*/ 157266 w 160587"/>
              <a:gd name="connsiteY4" fmla="*/ 79727 h 141760"/>
              <a:gd name="connsiteX5" fmla="*/ 126268 w 160587"/>
              <a:gd name="connsiteY5" fmla="*/ 132946 h 141760"/>
              <a:gd name="connsiteX6" fmla="*/ 110059 w 160587"/>
              <a:gd name="connsiteY6" fmla="*/ 141760 h 141760"/>
              <a:gd name="connsiteX7" fmla="*/ 49484 w 160587"/>
              <a:gd name="connsiteY7" fmla="*/ 141760 h 141760"/>
              <a:gd name="connsiteX8" fmla="*/ 33275 w 160587"/>
              <a:gd name="connsiteY8" fmla="*/ 132946 h 141760"/>
              <a:gd name="connsiteX9" fmla="*/ 2194 w 160587"/>
              <a:gd name="connsiteY9" fmla="*/ 79727 h 141760"/>
              <a:gd name="connsiteX10" fmla="*/ 2194 w 160587"/>
              <a:gd name="connsiteY10" fmla="*/ 62033 h 141760"/>
              <a:gd name="connsiteX11" fmla="*/ 33275 w 160587"/>
              <a:gd name="connsiteY11" fmla="*/ 8881 h 141760"/>
              <a:gd name="connsiteX12" fmla="*/ 49484 w 160587"/>
              <a:gd name="connsiteY12" fmla="*/ 0 h 14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587" h="141760">
                <a:moveTo>
                  <a:pt x="49484" y="0"/>
                </a:moveTo>
                <a:lnTo>
                  <a:pt x="110059" y="0"/>
                </a:lnTo>
                <a:cubicBezTo>
                  <a:pt x="117412" y="0"/>
                  <a:pt x="123344" y="2961"/>
                  <a:pt x="126268" y="8881"/>
                </a:cubicBezTo>
                <a:lnTo>
                  <a:pt x="157266" y="62033"/>
                </a:lnTo>
                <a:cubicBezTo>
                  <a:pt x="161694" y="67953"/>
                  <a:pt x="161694" y="73874"/>
                  <a:pt x="157266" y="79727"/>
                </a:cubicBezTo>
                <a:lnTo>
                  <a:pt x="126268" y="132946"/>
                </a:lnTo>
                <a:cubicBezTo>
                  <a:pt x="123344" y="138799"/>
                  <a:pt x="115908" y="141760"/>
                  <a:pt x="110059" y="141760"/>
                </a:cubicBezTo>
                <a:lnTo>
                  <a:pt x="49484" y="141760"/>
                </a:lnTo>
                <a:cubicBezTo>
                  <a:pt x="42131" y="141760"/>
                  <a:pt x="36199" y="138799"/>
                  <a:pt x="33275" y="132946"/>
                </a:cubicBezTo>
                <a:lnTo>
                  <a:pt x="2194" y="79727"/>
                </a:lnTo>
                <a:cubicBezTo>
                  <a:pt x="-731" y="75287"/>
                  <a:pt x="-731" y="67953"/>
                  <a:pt x="2194" y="62033"/>
                </a:cubicBezTo>
                <a:lnTo>
                  <a:pt x="33275" y="8881"/>
                </a:lnTo>
                <a:cubicBezTo>
                  <a:pt x="36199" y="2961"/>
                  <a:pt x="43552" y="0"/>
                  <a:pt x="49484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423CEC3-11B6-ECEF-C749-2249427CA476}"/>
              </a:ext>
            </a:extLst>
          </p:cNvPr>
          <p:cNvSpPr/>
          <p:nvPr/>
        </p:nvSpPr>
        <p:spPr>
          <a:xfrm>
            <a:off x="5259427" y="1581219"/>
            <a:ext cx="372891" cy="335257"/>
          </a:xfrm>
          <a:custGeom>
            <a:avLst/>
            <a:gdLst>
              <a:gd name="connsiteX0" fmla="*/ 114800 w 372891"/>
              <a:gd name="connsiteY0" fmla="*/ 0 h 335257"/>
              <a:gd name="connsiteX1" fmla="*/ 258091 w 372891"/>
              <a:gd name="connsiteY1" fmla="*/ 0 h 335257"/>
              <a:gd name="connsiteX2" fmla="*/ 295021 w 372891"/>
              <a:gd name="connsiteY2" fmla="*/ 22135 h 335257"/>
              <a:gd name="connsiteX3" fmla="*/ 367377 w 372891"/>
              <a:gd name="connsiteY3" fmla="*/ 146200 h 335257"/>
              <a:gd name="connsiteX4" fmla="*/ 367377 w 372891"/>
              <a:gd name="connsiteY4" fmla="*/ 189057 h 335257"/>
              <a:gd name="connsiteX5" fmla="*/ 295021 w 372891"/>
              <a:gd name="connsiteY5" fmla="*/ 313122 h 335257"/>
              <a:gd name="connsiteX6" fmla="*/ 258091 w 372891"/>
              <a:gd name="connsiteY6" fmla="*/ 335257 h 335257"/>
              <a:gd name="connsiteX7" fmla="*/ 114800 w 372891"/>
              <a:gd name="connsiteY7" fmla="*/ 335257 h 335257"/>
              <a:gd name="connsiteX8" fmla="*/ 77870 w 372891"/>
              <a:gd name="connsiteY8" fmla="*/ 313122 h 335257"/>
              <a:gd name="connsiteX9" fmla="*/ 5514 w 372891"/>
              <a:gd name="connsiteY9" fmla="*/ 189057 h 335257"/>
              <a:gd name="connsiteX10" fmla="*/ 5514 w 372891"/>
              <a:gd name="connsiteY10" fmla="*/ 146200 h 335257"/>
              <a:gd name="connsiteX11" fmla="*/ 77870 w 372891"/>
              <a:gd name="connsiteY11" fmla="*/ 22135 h 335257"/>
              <a:gd name="connsiteX12" fmla="*/ 114800 w 372891"/>
              <a:gd name="connsiteY12" fmla="*/ 0 h 33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891" h="335257">
                <a:moveTo>
                  <a:pt x="114800" y="0"/>
                </a:moveTo>
                <a:lnTo>
                  <a:pt x="258091" y="0"/>
                </a:lnTo>
                <a:cubicBezTo>
                  <a:pt x="272797" y="0"/>
                  <a:pt x="287585" y="8881"/>
                  <a:pt x="295021" y="22135"/>
                </a:cubicBezTo>
                <a:lnTo>
                  <a:pt x="367377" y="146200"/>
                </a:lnTo>
                <a:cubicBezTo>
                  <a:pt x="374730" y="159521"/>
                  <a:pt x="374730" y="175736"/>
                  <a:pt x="367377" y="189057"/>
                </a:cubicBezTo>
                <a:lnTo>
                  <a:pt x="295021" y="313122"/>
                </a:lnTo>
                <a:cubicBezTo>
                  <a:pt x="287585" y="326376"/>
                  <a:pt x="272797" y="335257"/>
                  <a:pt x="258091" y="335257"/>
                </a:cubicBezTo>
                <a:lnTo>
                  <a:pt x="114800" y="335257"/>
                </a:lnTo>
                <a:cubicBezTo>
                  <a:pt x="100011" y="335257"/>
                  <a:pt x="85306" y="326376"/>
                  <a:pt x="77870" y="313122"/>
                </a:cubicBezTo>
                <a:lnTo>
                  <a:pt x="5514" y="189057"/>
                </a:lnTo>
                <a:cubicBezTo>
                  <a:pt x="-1838" y="175736"/>
                  <a:pt x="-1838" y="159521"/>
                  <a:pt x="5514" y="146200"/>
                </a:cubicBezTo>
                <a:lnTo>
                  <a:pt x="77870" y="22135"/>
                </a:lnTo>
                <a:cubicBezTo>
                  <a:pt x="85306" y="8881"/>
                  <a:pt x="100011" y="0"/>
                  <a:pt x="114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829269-2B16-DBF1-B304-ABA1ABF329F3}"/>
              </a:ext>
            </a:extLst>
          </p:cNvPr>
          <p:cNvSpPr/>
          <p:nvPr/>
        </p:nvSpPr>
        <p:spPr>
          <a:xfrm>
            <a:off x="7181416" y="1650604"/>
            <a:ext cx="251820" cy="230461"/>
          </a:xfrm>
          <a:custGeom>
            <a:avLst/>
            <a:gdLst>
              <a:gd name="connsiteX0" fmla="*/ 173181 w 251820"/>
              <a:gd name="connsiteY0" fmla="*/ 0 h 230461"/>
              <a:gd name="connsiteX1" fmla="*/ 198280 w 251820"/>
              <a:gd name="connsiteY1" fmla="*/ 14834 h 230461"/>
              <a:gd name="connsiteX2" fmla="*/ 248478 w 251820"/>
              <a:gd name="connsiteY2" fmla="*/ 98991 h 230461"/>
              <a:gd name="connsiteX3" fmla="*/ 248478 w 251820"/>
              <a:gd name="connsiteY3" fmla="*/ 128562 h 230461"/>
              <a:gd name="connsiteX4" fmla="*/ 201235 w 251820"/>
              <a:gd name="connsiteY4" fmla="*/ 214173 h 230461"/>
              <a:gd name="connsiteX5" fmla="*/ 176136 w 251820"/>
              <a:gd name="connsiteY5" fmla="*/ 228910 h 230461"/>
              <a:gd name="connsiteX6" fmla="*/ 78651 w 251820"/>
              <a:gd name="connsiteY6" fmla="*/ 230461 h 230461"/>
              <a:gd name="connsiteX7" fmla="*/ 53552 w 251820"/>
              <a:gd name="connsiteY7" fmla="*/ 215627 h 230461"/>
              <a:gd name="connsiteX8" fmla="*/ 3308 w 251820"/>
              <a:gd name="connsiteY8" fmla="*/ 131471 h 230461"/>
              <a:gd name="connsiteX9" fmla="*/ 3308 w 251820"/>
              <a:gd name="connsiteY9" fmla="*/ 101899 h 230461"/>
              <a:gd name="connsiteX10" fmla="*/ 50596 w 251820"/>
              <a:gd name="connsiteY10" fmla="*/ 16289 h 230461"/>
              <a:gd name="connsiteX11" fmla="*/ 75695 w 251820"/>
              <a:gd name="connsiteY11" fmla="*/ 1454 h 230461"/>
              <a:gd name="connsiteX12" fmla="*/ 173181 w 251820"/>
              <a:gd name="connsiteY12" fmla="*/ 0 h 23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20" h="230461">
                <a:moveTo>
                  <a:pt x="173181" y="0"/>
                </a:moveTo>
                <a:cubicBezTo>
                  <a:pt x="183502" y="0"/>
                  <a:pt x="192369" y="5914"/>
                  <a:pt x="198280" y="14834"/>
                </a:cubicBezTo>
                <a:lnTo>
                  <a:pt x="248478" y="98991"/>
                </a:lnTo>
                <a:cubicBezTo>
                  <a:pt x="252934" y="107814"/>
                  <a:pt x="252934" y="119642"/>
                  <a:pt x="248478" y="128562"/>
                </a:cubicBezTo>
                <a:lnTo>
                  <a:pt x="201235" y="214173"/>
                </a:lnTo>
                <a:cubicBezTo>
                  <a:pt x="195324" y="224547"/>
                  <a:pt x="186458" y="230461"/>
                  <a:pt x="176136" y="228910"/>
                </a:cubicBezTo>
                <a:lnTo>
                  <a:pt x="78651" y="230461"/>
                </a:lnTo>
                <a:cubicBezTo>
                  <a:pt x="68329" y="230461"/>
                  <a:pt x="59463" y="224547"/>
                  <a:pt x="53552" y="215627"/>
                </a:cubicBezTo>
                <a:lnTo>
                  <a:pt x="3308" y="131471"/>
                </a:lnTo>
                <a:cubicBezTo>
                  <a:pt x="-1102" y="122648"/>
                  <a:pt x="-1102" y="110819"/>
                  <a:pt x="3308" y="101899"/>
                </a:cubicBezTo>
                <a:lnTo>
                  <a:pt x="50596" y="16289"/>
                </a:lnTo>
                <a:cubicBezTo>
                  <a:pt x="55007" y="7369"/>
                  <a:pt x="65374" y="1454"/>
                  <a:pt x="75695" y="1454"/>
                </a:cubicBezTo>
                <a:lnTo>
                  <a:pt x="173181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C6FB38A-42C4-B2AF-285E-1EEC4EC97BF9}"/>
              </a:ext>
            </a:extLst>
          </p:cNvPr>
          <p:cNvSpPr/>
          <p:nvPr/>
        </p:nvSpPr>
        <p:spPr>
          <a:xfrm>
            <a:off x="5582459" y="1767315"/>
            <a:ext cx="537969" cy="484418"/>
          </a:xfrm>
          <a:custGeom>
            <a:avLst/>
            <a:gdLst>
              <a:gd name="connsiteX0" fmla="*/ 165412 w 537969"/>
              <a:gd name="connsiteY0" fmla="*/ 0 h 484418"/>
              <a:gd name="connsiteX1" fmla="*/ 373623 w 537969"/>
              <a:gd name="connsiteY1" fmla="*/ 0 h 484418"/>
              <a:gd name="connsiteX2" fmla="*/ 426846 w 537969"/>
              <a:gd name="connsiteY2" fmla="*/ 31016 h 484418"/>
              <a:gd name="connsiteX3" fmla="*/ 530199 w 537969"/>
              <a:gd name="connsiteY3" fmla="*/ 211193 h 484418"/>
              <a:gd name="connsiteX4" fmla="*/ 530199 w 537969"/>
              <a:gd name="connsiteY4" fmla="*/ 273225 h 484418"/>
              <a:gd name="connsiteX5" fmla="*/ 426846 w 537969"/>
              <a:gd name="connsiteY5" fmla="*/ 453402 h 484418"/>
              <a:gd name="connsiteX6" fmla="*/ 373623 w 537969"/>
              <a:gd name="connsiteY6" fmla="*/ 484418 h 484418"/>
              <a:gd name="connsiteX7" fmla="*/ 165412 w 537969"/>
              <a:gd name="connsiteY7" fmla="*/ 484418 h 484418"/>
              <a:gd name="connsiteX8" fmla="*/ 112273 w 537969"/>
              <a:gd name="connsiteY8" fmla="*/ 453402 h 484418"/>
              <a:gd name="connsiteX9" fmla="*/ 8836 w 537969"/>
              <a:gd name="connsiteY9" fmla="*/ 273225 h 484418"/>
              <a:gd name="connsiteX10" fmla="*/ 8836 w 537969"/>
              <a:gd name="connsiteY10" fmla="*/ 211193 h 484418"/>
              <a:gd name="connsiteX11" fmla="*/ 112273 w 537969"/>
              <a:gd name="connsiteY11" fmla="*/ 31016 h 484418"/>
              <a:gd name="connsiteX12" fmla="*/ 165412 w 537969"/>
              <a:gd name="connsiteY12" fmla="*/ 0 h 48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69" h="484418">
                <a:moveTo>
                  <a:pt x="165412" y="0"/>
                </a:moveTo>
                <a:lnTo>
                  <a:pt x="373623" y="0"/>
                </a:lnTo>
                <a:cubicBezTo>
                  <a:pt x="395764" y="0"/>
                  <a:pt x="414981" y="11774"/>
                  <a:pt x="426846" y="31016"/>
                </a:cubicBezTo>
                <a:lnTo>
                  <a:pt x="530199" y="211193"/>
                </a:lnTo>
                <a:cubicBezTo>
                  <a:pt x="540560" y="230368"/>
                  <a:pt x="540560" y="253983"/>
                  <a:pt x="530199" y="273225"/>
                </a:cubicBezTo>
                <a:lnTo>
                  <a:pt x="426846" y="453402"/>
                </a:lnTo>
                <a:cubicBezTo>
                  <a:pt x="416485" y="472577"/>
                  <a:pt x="395764" y="484418"/>
                  <a:pt x="373623" y="484418"/>
                </a:cubicBezTo>
                <a:lnTo>
                  <a:pt x="165412" y="484418"/>
                </a:lnTo>
                <a:cubicBezTo>
                  <a:pt x="143271" y="484418"/>
                  <a:pt x="124054" y="472577"/>
                  <a:pt x="112273" y="453402"/>
                </a:cubicBezTo>
                <a:lnTo>
                  <a:pt x="8836" y="273225"/>
                </a:lnTo>
                <a:cubicBezTo>
                  <a:pt x="-2945" y="253983"/>
                  <a:pt x="-2945" y="230368"/>
                  <a:pt x="8836" y="211193"/>
                </a:cubicBezTo>
                <a:lnTo>
                  <a:pt x="112273" y="31016"/>
                </a:lnTo>
                <a:cubicBezTo>
                  <a:pt x="122550" y="11774"/>
                  <a:pt x="143271" y="0"/>
                  <a:pt x="1654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DF19D7-6112-B4EC-9A91-2FCC64857C9C}"/>
              </a:ext>
            </a:extLst>
          </p:cNvPr>
          <p:cNvSpPr/>
          <p:nvPr/>
        </p:nvSpPr>
        <p:spPr>
          <a:xfrm>
            <a:off x="7161478" y="1950484"/>
            <a:ext cx="371426" cy="335172"/>
          </a:xfrm>
          <a:custGeom>
            <a:avLst/>
            <a:gdLst>
              <a:gd name="connsiteX0" fmla="*/ 255139 w 371426"/>
              <a:gd name="connsiteY0" fmla="*/ 0 h 335172"/>
              <a:gd name="connsiteX1" fmla="*/ 292060 w 371426"/>
              <a:gd name="connsiteY1" fmla="*/ 20651 h 335172"/>
              <a:gd name="connsiteX2" fmla="*/ 365902 w 371426"/>
              <a:gd name="connsiteY2" fmla="*/ 143202 h 335172"/>
              <a:gd name="connsiteX3" fmla="*/ 365902 w 371426"/>
              <a:gd name="connsiteY3" fmla="*/ 186056 h 335172"/>
              <a:gd name="connsiteX4" fmla="*/ 296470 w 371426"/>
              <a:gd name="connsiteY4" fmla="*/ 311612 h 335172"/>
              <a:gd name="connsiteX5" fmla="*/ 259549 w 371426"/>
              <a:gd name="connsiteY5" fmla="*/ 333717 h 335172"/>
              <a:gd name="connsiteX6" fmla="*/ 116321 w 371426"/>
              <a:gd name="connsiteY6" fmla="*/ 335172 h 335172"/>
              <a:gd name="connsiteX7" fmla="*/ 79401 w 371426"/>
              <a:gd name="connsiteY7" fmla="*/ 314520 h 335172"/>
              <a:gd name="connsiteX8" fmla="*/ 5559 w 371426"/>
              <a:gd name="connsiteY8" fmla="*/ 191970 h 335172"/>
              <a:gd name="connsiteX9" fmla="*/ 5559 w 371426"/>
              <a:gd name="connsiteY9" fmla="*/ 149116 h 335172"/>
              <a:gd name="connsiteX10" fmla="*/ 74945 w 371426"/>
              <a:gd name="connsiteY10" fmla="*/ 23560 h 335172"/>
              <a:gd name="connsiteX11" fmla="*/ 111866 w 371426"/>
              <a:gd name="connsiteY11" fmla="*/ 1454 h 335172"/>
              <a:gd name="connsiteX12" fmla="*/ 255139 w 371426"/>
              <a:gd name="connsiteY12" fmla="*/ 0 h 33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26" h="335172">
                <a:moveTo>
                  <a:pt x="255139" y="0"/>
                </a:moveTo>
                <a:cubicBezTo>
                  <a:pt x="269916" y="0"/>
                  <a:pt x="284648" y="7368"/>
                  <a:pt x="292060" y="20651"/>
                </a:cubicBezTo>
                <a:lnTo>
                  <a:pt x="365902" y="143202"/>
                </a:lnTo>
                <a:cubicBezTo>
                  <a:pt x="373268" y="156484"/>
                  <a:pt x="373268" y="172773"/>
                  <a:pt x="365902" y="186056"/>
                </a:cubicBezTo>
                <a:lnTo>
                  <a:pt x="296470" y="311612"/>
                </a:lnTo>
                <a:cubicBezTo>
                  <a:pt x="289104" y="324895"/>
                  <a:pt x="274327" y="333717"/>
                  <a:pt x="259549" y="333717"/>
                </a:cubicBezTo>
                <a:lnTo>
                  <a:pt x="116321" y="335172"/>
                </a:lnTo>
                <a:cubicBezTo>
                  <a:pt x="101544" y="335172"/>
                  <a:pt x="86767" y="327803"/>
                  <a:pt x="79401" y="314520"/>
                </a:cubicBezTo>
                <a:lnTo>
                  <a:pt x="5559" y="191970"/>
                </a:lnTo>
                <a:cubicBezTo>
                  <a:pt x="-1853" y="178687"/>
                  <a:pt x="-1853" y="162399"/>
                  <a:pt x="5559" y="149116"/>
                </a:cubicBezTo>
                <a:lnTo>
                  <a:pt x="74945" y="23560"/>
                </a:lnTo>
                <a:cubicBezTo>
                  <a:pt x="82356" y="10277"/>
                  <a:pt x="97088" y="1454"/>
                  <a:pt x="111866" y="1454"/>
                </a:cubicBezTo>
                <a:lnTo>
                  <a:pt x="25513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E94F499-C036-FBB4-DE90-80622EC815DC}"/>
              </a:ext>
            </a:extLst>
          </p:cNvPr>
          <p:cNvSpPr/>
          <p:nvPr/>
        </p:nvSpPr>
        <p:spPr>
          <a:xfrm>
            <a:off x="5821354" y="2250253"/>
            <a:ext cx="770181" cy="691170"/>
          </a:xfrm>
          <a:custGeom>
            <a:avLst/>
            <a:gdLst>
              <a:gd name="connsiteX0" fmla="*/ 236661 w 770181"/>
              <a:gd name="connsiteY0" fmla="*/ 0 h 691170"/>
              <a:gd name="connsiteX1" fmla="*/ 533521 w 770181"/>
              <a:gd name="connsiteY1" fmla="*/ 0 h 691170"/>
              <a:gd name="connsiteX2" fmla="*/ 610305 w 770181"/>
              <a:gd name="connsiteY2" fmla="*/ 44270 h 691170"/>
              <a:gd name="connsiteX3" fmla="*/ 758025 w 770181"/>
              <a:gd name="connsiteY3" fmla="*/ 301281 h 691170"/>
              <a:gd name="connsiteX4" fmla="*/ 758025 w 770181"/>
              <a:gd name="connsiteY4" fmla="*/ 389889 h 691170"/>
              <a:gd name="connsiteX5" fmla="*/ 610305 w 770181"/>
              <a:gd name="connsiteY5" fmla="*/ 646832 h 691170"/>
              <a:gd name="connsiteX6" fmla="*/ 533521 w 770181"/>
              <a:gd name="connsiteY6" fmla="*/ 691170 h 691170"/>
              <a:gd name="connsiteX7" fmla="*/ 236661 w 770181"/>
              <a:gd name="connsiteY7" fmla="*/ 691170 h 691170"/>
              <a:gd name="connsiteX8" fmla="*/ 159877 w 770181"/>
              <a:gd name="connsiteY8" fmla="*/ 646832 h 691170"/>
              <a:gd name="connsiteX9" fmla="*/ 12157 w 770181"/>
              <a:gd name="connsiteY9" fmla="*/ 389889 h 691170"/>
              <a:gd name="connsiteX10" fmla="*/ 12157 w 770181"/>
              <a:gd name="connsiteY10" fmla="*/ 301281 h 691170"/>
              <a:gd name="connsiteX11" fmla="*/ 159877 w 770181"/>
              <a:gd name="connsiteY11" fmla="*/ 44270 h 691170"/>
              <a:gd name="connsiteX12" fmla="*/ 236661 w 770181"/>
              <a:gd name="connsiteY12" fmla="*/ 0 h 6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81" h="691170">
                <a:moveTo>
                  <a:pt x="236661" y="0"/>
                </a:moveTo>
                <a:lnTo>
                  <a:pt x="533521" y="0"/>
                </a:lnTo>
                <a:cubicBezTo>
                  <a:pt x="564519" y="0"/>
                  <a:pt x="594096" y="16214"/>
                  <a:pt x="610305" y="44270"/>
                </a:cubicBezTo>
                <a:lnTo>
                  <a:pt x="758025" y="301281"/>
                </a:lnTo>
                <a:cubicBezTo>
                  <a:pt x="774234" y="329337"/>
                  <a:pt x="774234" y="363313"/>
                  <a:pt x="758025" y="389889"/>
                </a:cubicBezTo>
                <a:lnTo>
                  <a:pt x="610305" y="646832"/>
                </a:lnTo>
                <a:cubicBezTo>
                  <a:pt x="594096" y="674956"/>
                  <a:pt x="564519" y="691170"/>
                  <a:pt x="533521" y="691170"/>
                </a:cubicBezTo>
                <a:lnTo>
                  <a:pt x="236661" y="691170"/>
                </a:lnTo>
                <a:cubicBezTo>
                  <a:pt x="205663" y="691170"/>
                  <a:pt x="176086" y="674956"/>
                  <a:pt x="159877" y="646832"/>
                </a:cubicBezTo>
                <a:lnTo>
                  <a:pt x="12157" y="389889"/>
                </a:lnTo>
                <a:cubicBezTo>
                  <a:pt x="-4052" y="361833"/>
                  <a:pt x="-4052" y="329337"/>
                  <a:pt x="12157" y="301281"/>
                </a:cubicBezTo>
                <a:lnTo>
                  <a:pt x="159877" y="44270"/>
                </a:lnTo>
                <a:cubicBezTo>
                  <a:pt x="176086" y="16214"/>
                  <a:pt x="205663" y="0"/>
                  <a:pt x="236661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EB87F07-9F0B-FECC-E26C-3A03F0DA6829}"/>
              </a:ext>
            </a:extLst>
          </p:cNvPr>
          <p:cNvSpPr/>
          <p:nvPr/>
        </p:nvSpPr>
        <p:spPr>
          <a:xfrm>
            <a:off x="7060487" y="2353622"/>
            <a:ext cx="537976" cy="488845"/>
          </a:xfrm>
          <a:custGeom>
            <a:avLst/>
            <a:gdLst>
              <a:gd name="connsiteX0" fmla="*/ 367952 w 537976"/>
              <a:gd name="connsiteY0" fmla="*/ 0 h 488845"/>
              <a:gd name="connsiteX1" fmla="*/ 422606 w 537976"/>
              <a:gd name="connsiteY1" fmla="*/ 31025 h 488845"/>
              <a:gd name="connsiteX2" fmla="*/ 528913 w 537976"/>
              <a:gd name="connsiteY2" fmla="*/ 209713 h 488845"/>
              <a:gd name="connsiteX3" fmla="*/ 530413 w 537976"/>
              <a:gd name="connsiteY3" fmla="*/ 271764 h 488845"/>
              <a:gd name="connsiteX4" fmla="*/ 429972 w 537976"/>
              <a:gd name="connsiteY4" fmla="*/ 453360 h 488845"/>
              <a:gd name="connsiteX5" fmla="*/ 376818 w 537976"/>
              <a:gd name="connsiteY5" fmla="*/ 485936 h 488845"/>
              <a:gd name="connsiteX6" fmla="*/ 170025 w 537976"/>
              <a:gd name="connsiteY6" fmla="*/ 488845 h 488845"/>
              <a:gd name="connsiteX7" fmla="*/ 115371 w 537976"/>
              <a:gd name="connsiteY7" fmla="*/ 457819 h 488845"/>
              <a:gd name="connsiteX8" fmla="*/ 9064 w 537976"/>
              <a:gd name="connsiteY8" fmla="*/ 279132 h 488845"/>
              <a:gd name="connsiteX9" fmla="*/ 7563 w 537976"/>
              <a:gd name="connsiteY9" fmla="*/ 217081 h 488845"/>
              <a:gd name="connsiteX10" fmla="*/ 108005 w 537976"/>
              <a:gd name="connsiteY10" fmla="*/ 35485 h 488845"/>
              <a:gd name="connsiteX11" fmla="*/ 161158 w 537976"/>
              <a:gd name="connsiteY11" fmla="*/ 2909 h 488845"/>
              <a:gd name="connsiteX12" fmla="*/ 367952 w 537976"/>
              <a:gd name="connsiteY12" fmla="*/ 0 h 48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76" h="488845">
                <a:moveTo>
                  <a:pt x="367952" y="0"/>
                </a:moveTo>
                <a:cubicBezTo>
                  <a:pt x="390095" y="0"/>
                  <a:pt x="410784" y="11828"/>
                  <a:pt x="422606" y="31025"/>
                </a:cubicBezTo>
                <a:lnTo>
                  <a:pt x="528913" y="209713"/>
                </a:lnTo>
                <a:cubicBezTo>
                  <a:pt x="540735" y="228910"/>
                  <a:pt x="540735" y="252567"/>
                  <a:pt x="530413" y="271764"/>
                </a:cubicBezTo>
                <a:lnTo>
                  <a:pt x="429972" y="453360"/>
                </a:lnTo>
                <a:cubicBezTo>
                  <a:pt x="419650" y="472654"/>
                  <a:pt x="398962" y="485936"/>
                  <a:pt x="376818" y="485936"/>
                </a:cubicBezTo>
                <a:lnTo>
                  <a:pt x="170025" y="488845"/>
                </a:lnTo>
                <a:cubicBezTo>
                  <a:pt x="147881" y="488845"/>
                  <a:pt x="127193" y="477016"/>
                  <a:pt x="115371" y="457819"/>
                </a:cubicBezTo>
                <a:lnTo>
                  <a:pt x="9064" y="279132"/>
                </a:lnTo>
                <a:cubicBezTo>
                  <a:pt x="-2758" y="259935"/>
                  <a:pt x="-2758" y="236278"/>
                  <a:pt x="7563" y="217081"/>
                </a:cubicBezTo>
                <a:lnTo>
                  <a:pt x="108005" y="35485"/>
                </a:lnTo>
                <a:cubicBezTo>
                  <a:pt x="118326" y="14737"/>
                  <a:pt x="139015" y="2909"/>
                  <a:pt x="161158" y="2909"/>
                </a:cubicBezTo>
                <a:lnTo>
                  <a:pt x="3679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9F751-3095-EA0B-4DE6-0F316D43970B}"/>
              </a:ext>
            </a:extLst>
          </p:cNvPr>
          <p:cNvSpPr/>
          <p:nvPr/>
        </p:nvSpPr>
        <p:spPr>
          <a:xfrm>
            <a:off x="4946853" y="2581074"/>
            <a:ext cx="770570" cy="694185"/>
          </a:xfrm>
          <a:custGeom>
            <a:avLst/>
            <a:gdLst>
              <a:gd name="connsiteX0" fmla="*/ 529300 w 770570"/>
              <a:gd name="connsiteY0" fmla="*/ 89 h 694185"/>
              <a:gd name="connsiteX1" fmla="*/ 606111 w 770570"/>
              <a:gd name="connsiteY1" fmla="*/ 42915 h 694185"/>
              <a:gd name="connsiteX2" fmla="*/ 758234 w 770570"/>
              <a:gd name="connsiteY2" fmla="*/ 296924 h 694185"/>
              <a:gd name="connsiteX3" fmla="*/ 759640 w 770570"/>
              <a:gd name="connsiteY3" fmla="*/ 385521 h 694185"/>
              <a:gd name="connsiteX4" fmla="*/ 614916 w 770570"/>
              <a:gd name="connsiteY4" fmla="*/ 643973 h 694185"/>
              <a:gd name="connsiteX5" fmla="*/ 538105 w 770570"/>
              <a:gd name="connsiteY5" fmla="*/ 689793 h 694185"/>
              <a:gd name="connsiteX6" fmla="*/ 241259 w 770570"/>
              <a:gd name="connsiteY6" fmla="*/ 694185 h 694185"/>
              <a:gd name="connsiteX7" fmla="*/ 164448 w 770570"/>
              <a:gd name="connsiteY7" fmla="*/ 651360 h 694185"/>
              <a:gd name="connsiteX8" fmla="*/ 12418 w 770570"/>
              <a:gd name="connsiteY8" fmla="*/ 397350 h 694185"/>
              <a:gd name="connsiteX9" fmla="*/ 10920 w 770570"/>
              <a:gd name="connsiteY9" fmla="*/ 308754 h 694185"/>
              <a:gd name="connsiteX10" fmla="*/ 155643 w 770570"/>
              <a:gd name="connsiteY10" fmla="*/ 50302 h 694185"/>
              <a:gd name="connsiteX11" fmla="*/ 232454 w 770570"/>
              <a:gd name="connsiteY11" fmla="*/ 4481 h 694185"/>
              <a:gd name="connsiteX12" fmla="*/ 529300 w 770570"/>
              <a:gd name="connsiteY12" fmla="*/ 89 h 69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70" h="694185">
                <a:moveTo>
                  <a:pt x="529300" y="89"/>
                </a:moveTo>
                <a:cubicBezTo>
                  <a:pt x="560306" y="-1408"/>
                  <a:pt x="589812" y="16311"/>
                  <a:pt x="606111" y="42915"/>
                </a:cubicBezTo>
                <a:lnTo>
                  <a:pt x="758234" y="296924"/>
                </a:lnTo>
                <a:cubicBezTo>
                  <a:pt x="774440" y="323528"/>
                  <a:pt x="774440" y="357469"/>
                  <a:pt x="759640" y="385521"/>
                </a:cubicBezTo>
                <a:lnTo>
                  <a:pt x="614916" y="643973"/>
                </a:lnTo>
                <a:cubicBezTo>
                  <a:pt x="600210" y="672074"/>
                  <a:pt x="570610" y="688296"/>
                  <a:pt x="538105" y="689793"/>
                </a:cubicBezTo>
                <a:lnTo>
                  <a:pt x="241259" y="694185"/>
                </a:lnTo>
                <a:cubicBezTo>
                  <a:pt x="210254" y="694185"/>
                  <a:pt x="180747" y="677964"/>
                  <a:pt x="164448" y="651360"/>
                </a:cubicBezTo>
                <a:lnTo>
                  <a:pt x="12418" y="397350"/>
                </a:lnTo>
                <a:cubicBezTo>
                  <a:pt x="-3880" y="370746"/>
                  <a:pt x="-3880" y="336805"/>
                  <a:pt x="10920" y="308754"/>
                </a:cubicBezTo>
                <a:lnTo>
                  <a:pt x="155643" y="50302"/>
                </a:lnTo>
                <a:cubicBezTo>
                  <a:pt x="170443" y="22201"/>
                  <a:pt x="199950" y="5979"/>
                  <a:pt x="232454" y="4481"/>
                </a:cubicBezTo>
                <a:lnTo>
                  <a:pt x="529300" y="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448B965-3347-4307-87A6-964F56907F03}"/>
              </a:ext>
            </a:extLst>
          </p:cNvPr>
          <p:cNvSpPr/>
          <p:nvPr/>
        </p:nvSpPr>
        <p:spPr>
          <a:xfrm>
            <a:off x="4377137" y="2708142"/>
            <a:ext cx="539463" cy="488852"/>
          </a:xfrm>
          <a:custGeom>
            <a:avLst/>
            <a:gdLst>
              <a:gd name="connsiteX0" fmla="*/ 369406 w 539463"/>
              <a:gd name="connsiteY0" fmla="*/ 0 h 488852"/>
              <a:gd name="connsiteX1" fmla="*/ 424016 w 539463"/>
              <a:gd name="connsiteY1" fmla="*/ 31046 h 488852"/>
              <a:gd name="connsiteX2" fmla="*/ 530428 w 539463"/>
              <a:gd name="connsiteY2" fmla="*/ 209736 h 488852"/>
              <a:gd name="connsiteX3" fmla="*/ 531833 w 539463"/>
              <a:gd name="connsiteY3" fmla="*/ 271779 h 488852"/>
              <a:gd name="connsiteX4" fmla="*/ 430011 w 539463"/>
              <a:gd name="connsiteY4" fmla="*/ 453414 h 488852"/>
              <a:gd name="connsiteX5" fmla="*/ 376806 w 539463"/>
              <a:gd name="connsiteY5" fmla="*/ 485907 h 488852"/>
              <a:gd name="connsiteX6" fmla="*/ 170072 w 539463"/>
              <a:gd name="connsiteY6" fmla="*/ 488852 h 488852"/>
              <a:gd name="connsiteX7" fmla="*/ 115367 w 539463"/>
              <a:gd name="connsiteY7" fmla="*/ 457856 h 488852"/>
              <a:gd name="connsiteX8" fmla="*/ 9050 w 539463"/>
              <a:gd name="connsiteY8" fmla="*/ 279166 h 488852"/>
              <a:gd name="connsiteX9" fmla="*/ 7551 w 539463"/>
              <a:gd name="connsiteY9" fmla="*/ 217123 h 488852"/>
              <a:gd name="connsiteX10" fmla="*/ 109466 w 539463"/>
              <a:gd name="connsiteY10" fmla="*/ 35438 h 488852"/>
              <a:gd name="connsiteX11" fmla="*/ 162672 w 539463"/>
              <a:gd name="connsiteY11" fmla="*/ 2945 h 488852"/>
              <a:gd name="connsiteX12" fmla="*/ 369406 w 539463"/>
              <a:gd name="connsiteY12" fmla="*/ 0 h 4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463" h="488852">
                <a:moveTo>
                  <a:pt x="369406" y="0"/>
                </a:moveTo>
                <a:cubicBezTo>
                  <a:pt x="391606" y="0"/>
                  <a:pt x="412214" y="11829"/>
                  <a:pt x="424016" y="31046"/>
                </a:cubicBezTo>
                <a:lnTo>
                  <a:pt x="530428" y="209736"/>
                </a:lnTo>
                <a:cubicBezTo>
                  <a:pt x="542230" y="228953"/>
                  <a:pt x="542230" y="252562"/>
                  <a:pt x="531833" y="271779"/>
                </a:cubicBezTo>
                <a:lnTo>
                  <a:pt x="430011" y="453414"/>
                </a:lnTo>
                <a:cubicBezTo>
                  <a:pt x="419614" y="474078"/>
                  <a:pt x="398912" y="485907"/>
                  <a:pt x="376806" y="485907"/>
                </a:cubicBezTo>
                <a:lnTo>
                  <a:pt x="170072" y="488852"/>
                </a:lnTo>
                <a:cubicBezTo>
                  <a:pt x="147871" y="488852"/>
                  <a:pt x="127170" y="477073"/>
                  <a:pt x="115367" y="457856"/>
                </a:cubicBezTo>
                <a:lnTo>
                  <a:pt x="9050" y="279166"/>
                </a:lnTo>
                <a:cubicBezTo>
                  <a:pt x="-2753" y="259949"/>
                  <a:pt x="-2753" y="236340"/>
                  <a:pt x="7551" y="217123"/>
                </a:cubicBezTo>
                <a:lnTo>
                  <a:pt x="109466" y="35438"/>
                </a:lnTo>
                <a:cubicBezTo>
                  <a:pt x="119863" y="14774"/>
                  <a:pt x="140471" y="2945"/>
                  <a:pt x="162672" y="2945"/>
                </a:cubicBezTo>
                <a:lnTo>
                  <a:pt x="3694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1996C7-2479-2121-10F1-A2F5AEF39C61}"/>
              </a:ext>
            </a:extLst>
          </p:cNvPr>
          <p:cNvSpPr/>
          <p:nvPr/>
        </p:nvSpPr>
        <p:spPr>
          <a:xfrm>
            <a:off x="6622956" y="2858754"/>
            <a:ext cx="770597" cy="694098"/>
          </a:xfrm>
          <a:custGeom>
            <a:avLst/>
            <a:gdLst>
              <a:gd name="connsiteX0" fmla="*/ 529303 w 770597"/>
              <a:gd name="connsiteY0" fmla="*/ 0 h 694098"/>
              <a:gd name="connsiteX1" fmla="*/ 606101 w 770597"/>
              <a:gd name="connsiteY1" fmla="*/ 42757 h 694098"/>
              <a:gd name="connsiteX2" fmla="*/ 758195 w 770597"/>
              <a:gd name="connsiteY2" fmla="*/ 296778 h 694098"/>
              <a:gd name="connsiteX3" fmla="*/ 759695 w 770597"/>
              <a:gd name="connsiteY3" fmla="*/ 385395 h 694098"/>
              <a:gd name="connsiteX4" fmla="*/ 614967 w 770597"/>
              <a:gd name="connsiteY4" fmla="*/ 643876 h 694098"/>
              <a:gd name="connsiteX5" fmla="*/ 538170 w 770597"/>
              <a:gd name="connsiteY5" fmla="*/ 689638 h 694098"/>
              <a:gd name="connsiteX6" fmla="*/ 241301 w 770597"/>
              <a:gd name="connsiteY6" fmla="*/ 694098 h 694098"/>
              <a:gd name="connsiteX7" fmla="*/ 164504 w 770597"/>
              <a:gd name="connsiteY7" fmla="*/ 651244 h 694098"/>
              <a:gd name="connsiteX8" fmla="*/ 12364 w 770597"/>
              <a:gd name="connsiteY8" fmla="*/ 397223 h 694098"/>
              <a:gd name="connsiteX9" fmla="*/ 10909 w 770597"/>
              <a:gd name="connsiteY9" fmla="*/ 308607 h 694098"/>
              <a:gd name="connsiteX10" fmla="*/ 155637 w 770597"/>
              <a:gd name="connsiteY10" fmla="*/ 50223 h 694098"/>
              <a:gd name="connsiteX11" fmla="*/ 232435 w 770597"/>
              <a:gd name="connsiteY11" fmla="*/ 4363 h 694098"/>
              <a:gd name="connsiteX12" fmla="*/ 529303 w 770597"/>
              <a:gd name="connsiteY12" fmla="*/ 0 h 69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97" h="694098">
                <a:moveTo>
                  <a:pt x="529303" y="0"/>
                </a:moveTo>
                <a:cubicBezTo>
                  <a:pt x="560313" y="0"/>
                  <a:pt x="589868" y="16192"/>
                  <a:pt x="606101" y="42757"/>
                </a:cubicBezTo>
                <a:lnTo>
                  <a:pt x="758195" y="296778"/>
                </a:lnTo>
                <a:cubicBezTo>
                  <a:pt x="774473" y="323441"/>
                  <a:pt x="774473" y="357375"/>
                  <a:pt x="759695" y="385395"/>
                </a:cubicBezTo>
                <a:lnTo>
                  <a:pt x="614967" y="643876"/>
                </a:lnTo>
                <a:cubicBezTo>
                  <a:pt x="598689" y="671993"/>
                  <a:pt x="570635" y="689638"/>
                  <a:pt x="538170" y="689638"/>
                </a:cubicBezTo>
                <a:lnTo>
                  <a:pt x="241301" y="694098"/>
                </a:lnTo>
                <a:cubicBezTo>
                  <a:pt x="210291" y="694098"/>
                  <a:pt x="180736" y="677810"/>
                  <a:pt x="164504" y="651244"/>
                </a:cubicBezTo>
                <a:lnTo>
                  <a:pt x="12364" y="397223"/>
                </a:lnTo>
                <a:cubicBezTo>
                  <a:pt x="-3869" y="370658"/>
                  <a:pt x="-3869" y="336724"/>
                  <a:pt x="10909" y="308607"/>
                </a:cubicBezTo>
                <a:lnTo>
                  <a:pt x="155637" y="50223"/>
                </a:lnTo>
                <a:cubicBezTo>
                  <a:pt x="170415" y="22106"/>
                  <a:pt x="199924" y="5915"/>
                  <a:pt x="232435" y="4363"/>
                </a:cubicBezTo>
                <a:lnTo>
                  <a:pt x="52930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C15580B-09F0-A100-660C-63440F429652}"/>
              </a:ext>
            </a:extLst>
          </p:cNvPr>
          <p:cNvSpPr/>
          <p:nvPr/>
        </p:nvSpPr>
        <p:spPr>
          <a:xfrm>
            <a:off x="4035081" y="3009420"/>
            <a:ext cx="371456" cy="335269"/>
          </a:xfrm>
          <a:custGeom>
            <a:avLst/>
            <a:gdLst>
              <a:gd name="connsiteX0" fmla="*/ 255092 w 371456"/>
              <a:gd name="connsiteY0" fmla="*/ 0 h 335269"/>
              <a:gd name="connsiteX1" fmla="*/ 292092 w 371456"/>
              <a:gd name="connsiteY1" fmla="*/ 20714 h 335269"/>
              <a:gd name="connsiteX2" fmla="*/ 365906 w 371456"/>
              <a:gd name="connsiteY2" fmla="*/ 143302 h 335269"/>
              <a:gd name="connsiteX3" fmla="*/ 365906 w 371456"/>
              <a:gd name="connsiteY3" fmla="*/ 186128 h 335269"/>
              <a:gd name="connsiteX4" fmla="*/ 296495 w 371456"/>
              <a:gd name="connsiteY4" fmla="*/ 311660 h 335269"/>
              <a:gd name="connsiteX5" fmla="*/ 259588 w 371456"/>
              <a:gd name="connsiteY5" fmla="*/ 333822 h 335269"/>
              <a:gd name="connsiteX6" fmla="*/ 116270 w 371456"/>
              <a:gd name="connsiteY6" fmla="*/ 335269 h 335269"/>
              <a:gd name="connsiteX7" fmla="*/ 79363 w 371456"/>
              <a:gd name="connsiteY7" fmla="*/ 314605 h 335269"/>
              <a:gd name="connsiteX8" fmla="*/ 5550 w 371456"/>
              <a:gd name="connsiteY8" fmla="*/ 192017 h 335269"/>
              <a:gd name="connsiteX9" fmla="*/ 5550 w 371456"/>
              <a:gd name="connsiteY9" fmla="*/ 149192 h 335269"/>
              <a:gd name="connsiteX10" fmla="*/ 74961 w 371456"/>
              <a:gd name="connsiteY10" fmla="*/ 23659 h 335269"/>
              <a:gd name="connsiteX11" fmla="*/ 111867 w 371456"/>
              <a:gd name="connsiteY11" fmla="*/ 1498 h 335269"/>
              <a:gd name="connsiteX12" fmla="*/ 255092 w 371456"/>
              <a:gd name="connsiteY12" fmla="*/ 0 h 33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56" h="335269">
                <a:moveTo>
                  <a:pt x="255092" y="0"/>
                </a:moveTo>
                <a:cubicBezTo>
                  <a:pt x="271391" y="0"/>
                  <a:pt x="286097" y="7388"/>
                  <a:pt x="292092" y="20714"/>
                </a:cubicBezTo>
                <a:lnTo>
                  <a:pt x="365906" y="143302"/>
                </a:lnTo>
                <a:cubicBezTo>
                  <a:pt x="373306" y="156579"/>
                  <a:pt x="373306" y="172801"/>
                  <a:pt x="365906" y="186128"/>
                </a:cubicBezTo>
                <a:lnTo>
                  <a:pt x="296495" y="311660"/>
                </a:lnTo>
                <a:cubicBezTo>
                  <a:pt x="289095" y="324937"/>
                  <a:pt x="274295" y="333822"/>
                  <a:pt x="259588" y="333822"/>
                </a:cubicBezTo>
                <a:lnTo>
                  <a:pt x="116270" y="335269"/>
                </a:lnTo>
                <a:cubicBezTo>
                  <a:pt x="101563" y="335269"/>
                  <a:pt x="86763" y="327882"/>
                  <a:pt x="79363" y="314605"/>
                </a:cubicBezTo>
                <a:lnTo>
                  <a:pt x="5550" y="192017"/>
                </a:lnTo>
                <a:cubicBezTo>
                  <a:pt x="-1850" y="178740"/>
                  <a:pt x="-1850" y="162469"/>
                  <a:pt x="5550" y="149192"/>
                </a:cubicBezTo>
                <a:lnTo>
                  <a:pt x="74961" y="23659"/>
                </a:lnTo>
                <a:cubicBezTo>
                  <a:pt x="82361" y="10382"/>
                  <a:pt x="97067" y="1498"/>
                  <a:pt x="111867" y="1498"/>
                </a:cubicBezTo>
                <a:lnTo>
                  <a:pt x="255092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BCDC02-6BFA-6AC4-DEF1-6AD9E0A093BD}"/>
              </a:ext>
            </a:extLst>
          </p:cNvPr>
          <p:cNvSpPr/>
          <p:nvPr/>
        </p:nvSpPr>
        <p:spPr>
          <a:xfrm>
            <a:off x="5515318" y="3038897"/>
            <a:ext cx="1143104" cy="1026433"/>
          </a:xfrm>
          <a:custGeom>
            <a:avLst/>
            <a:gdLst>
              <a:gd name="connsiteX0" fmla="*/ 351476 w 1143104"/>
              <a:gd name="connsiteY0" fmla="*/ 0 h 1026433"/>
              <a:gd name="connsiteX1" fmla="*/ 791629 w 1143104"/>
              <a:gd name="connsiteY1" fmla="*/ 0 h 1026433"/>
              <a:gd name="connsiteX2" fmla="*/ 905357 w 1143104"/>
              <a:gd name="connsiteY2" fmla="*/ 66481 h 1026433"/>
              <a:gd name="connsiteX3" fmla="*/ 1125380 w 1143104"/>
              <a:gd name="connsiteY3" fmla="*/ 447496 h 1026433"/>
              <a:gd name="connsiteX4" fmla="*/ 1125380 w 1143104"/>
              <a:gd name="connsiteY4" fmla="*/ 578937 h 1026433"/>
              <a:gd name="connsiteX5" fmla="*/ 905357 w 1143104"/>
              <a:gd name="connsiteY5" fmla="*/ 959953 h 1026433"/>
              <a:gd name="connsiteX6" fmla="*/ 791629 w 1143104"/>
              <a:gd name="connsiteY6" fmla="*/ 1026433 h 1026433"/>
              <a:gd name="connsiteX7" fmla="*/ 351476 w 1143104"/>
              <a:gd name="connsiteY7" fmla="*/ 1026433 h 1026433"/>
              <a:gd name="connsiteX8" fmla="*/ 237802 w 1143104"/>
              <a:gd name="connsiteY8" fmla="*/ 959953 h 1026433"/>
              <a:gd name="connsiteX9" fmla="*/ 17725 w 1143104"/>
              <a:gd name="connsiteY9" fmla="*/ 578937 h 1026433"/>
              <a:gd name="connsiteX10" fmla="*/ 17725 w 1143104"/>
              <a:gd name="connsiteY10" fmla="*/ 447496 h 1026433"/>
              <a:gd name="connsiteX11" fmla="*/ 237802 w 1143104"/>
              <a:gd name="connsiteY11" fmla="*/ 66481 h 1026433"/>
              <a:gd name="connsiteX12" fmla="*/ 351476 w 1143104"/>
              <a:gd name="connsiteY12" fmla="*/ 0 h 102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104" h="1026433">
                <a:moveTo>
                  <a:pt x="351476" y="0"/>
                </a:moveTo>
                <a:lnTo>
                  <a:pt x="791629" y="0"/>
                </a:lnTo>
                <a:cubicBezTo>
                  <a:pt x="838895" y="0"/>
                  <a:pt x="881724" y="25091"/>
                  <a:pt x="905357" y="66481"/>
                </a:cubicBezTo>
                <a:lnTo>
                  <a:pt x="1125380" y="447496"/>
                </a:lnTo>
                <a:cubicBezTo>
                  <a:pt x="1149013" y="488839"/>
                  <a:pt x="1149013" y="539068"/>
                  <a:pt x="1125380" y="578937"/>
                </a:cubicBezTo>
                <a:lnTo>
                  <a:pt x="905357" y="959953"/>
                </a:lnTo>
                <a:cubicBezTo>
                  <a:pt x="881724" y="1001343"/>
                  <a:pt x="838895" y="1026433"/>
                  <a:pt x="791629" y="1026433"/>
                </a:cubicBezTo>
                <a:lnTo>
                  <a:pt x="351476" y="1026433"/>
                </a:lnTo>
                <a:cubicBezTo>
                  <a:pt x="304263" y="1026433"/>
                  <a:pt x="261435" y="1001343"/>
                  <a:pt x="237802" y="959953"/>
                </a:cubicBezTo>
                <a:lnTo>
                  <a:pt x="17725" y="578937"/>
                </a:lnTo>
                <a:cubicBezTo>
                  <a:pt x="-5908" y="539068"/>
                  <a:pt x="-5908" y="488839"/>
                  <a:pt x="17725" y="447496"/>
                </a:cubicBezTo>
                <a:lnTo>
                  <a:pt x="237802" y="66481"/>
                </a:lnTo>
                <a:cubicBezTo>
                  <a:pt x="261381" y="25091"/>
                  <a:pt x="304263" y="0"/>
                  <a:pt x="35147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51448B-4023-9458-E16E-14D4B34DABF7}"/>
              </a:ext>
            </a:extLst>
          </p:cNvPr>
          <p:cNvSpPr/>
          <p:nvPr/>
        </p:nvSpPr>
        <p:spPr>
          <a:xfrm>
            <a:off x="3812796" y="3272314"/>
            <a:ext cx="251838" cy="230400"/>
          </a:xfrm>
          <a:custGeom>
            <a:avLst/>
            <a:gdLst>
              <a:gd name="connsiteX0" fmla="*/ 173130 w 251838"/>
              <a:gd name="connsiteY0" fmla="*/ 0 h 230400"/>
              <a:gd name="connsiteX1" fmla="*/ 198234 w 251838"/>
              <a:gd name="connsiteY1" fmla="*/ 14774 h 230400"/>
              <a:gd name="connsiteX2" fmla="*/ 248536 w 251838"/>
              <a:gd name="connsiteY2" fmla="*/ 98978 h 230400"/>
              <a:gd name="connsiteX3" fmla="*/ 248536 w 251838"/>
              <a:gd name="connsiteY3" fmla="*/ 128527 h 230400"/>
              <a:gd name="connsiteX4" fmla="*/ 201232 w 251838"/>
              <a:gd name="connsiteY4" fmla="*/ 214178 h 230400"/>
              <a:gd name="connsiteX5" fmla="*/ 176128 w 251838"/>
              <a:gd name="connsiteY5" fmla="*/ 228953 h 230400"/>
              <a:gd name="connsiteX6" fmla="*/ 78615 w 251838"/>
              <a:gd name="connsiteY6" fmla="*/ 230400 h 230400"/>
              <a:gd name="connsiteX7" fmla="*/ 53511 w 251838"/>
              <a:gd name="connsiteY7" fmla="*/ 215626 h 230400"/>
              <a:gd name="connsiteX8" fmla="*/ 3303 w 251838"/>
              <a:gd name="connsiteY8" fmla="*/ 131472 h 230400"/>
              <a:gd name="connsiteX9" fmla="*/ 3303 w 251838"/>
              <a:gd name="connsiteY9" fmla="*/ 101923 h 230400"/>
              <a:gd name="connsiteX10" fmla="*/ 50607 w 251838"/>
              <a:gd name="connsiteY10" fmla="*/ 16271 h 230400"/>
              <a:gd name="connsiteX11" fmla="*/ 75711 w 251838"/>
              <a:gd name="connsiteY11" fmla="*/ 1497 h 230400"/>
              <a:gd name="connsiteX12" fmla="*/ 173130 w 251838"/>
              <a:gd name="connsiteY12" fmla="*/ 0 h 2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38" h="230400">
                <a:moveTo>
                  <a:pt x="173130" y="0"/>
                </a:moveTo>
                <a:cubicBezTo>
                  <a:pt x="183528" y="0"/>
                  <a:pt x="192333" y="5939"/>
                  <a:pt x="198234" y="14774"/>
                </a:cubicBezTo>
                <a:lnTo>
                  <a:pt x="248536" y="98978"/>
                </a:lnTo>
                <a:cubicBezTo>
                  <a:pt x="252939" y="107813"/>
                  <a:pt x="252939" y="119642"/>
                  <a:pt x="248536" y="128527"/>
                </a:cubicBezTo>
                <a:lnTo>
                  <a:pt x="201232" y="214178"/>
                </a:lnTo>
                <a:cubicBezTo>
                  <a:pt x="196829" y="223013"/>
                  <a:pt x="186432" y="228953"/>
                  <a:pt x="176128" y="228953"/>
                </a:cubicBezTo>
                <a:lnTo>
                  <a:pt x="78615" y="230400"/>
                </a:lnTo>
                <a:cubicBezTo>
                  <a:pt x="68311" y="230400"/>
                  <a:pt x="59413" y="224510"/>
                  <a:pt x="53511" y="215626"/>
                </a:cubicBezTo>
                <a:lnTo>
                  <a:pt x="3303" y="131472"/>
                </a:lnTo>
                <a:cubicBezTo>
                  <a:pt x="-1100" y="122587"/>
                  <a:pt x="-1100" y="110758"/>
                  <a:pt x="3303" y="101923"/>
                </a:cubicBezTo>
                <a:lnTo>
                  <a:pt x="50607" y="16271"/>
                </a:lnTo>
                <a:cubicBezTo>
                  <a:pt x="55010" y="7387"/>
                  <a:pt x="65314" y="1497"/>
                  <a:pt x="75711" y="1497"/>
                </a:cubicBezTo>
                <a:lnTo>
                  <a:pt x="17313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AF8A0ED-5A66-34B1-BA36-A4F6E9119AED}"/>
              </a:ext>
            </a:extLst>
          </p:cNvPr>
          <p:cNvSpPr/>
          <p:nvPr/>
        </p:nvSpPr>
        <p:spPr>
          <a:xfrm>
            <a:off x="8335270" y="3496729"/>
            <a:ext cx="158002" cy="141783"/>
          </a:xfrm>
          <a:custGeom>
            <a:avLst/>
            <a:gdLst>
              <a:gd name="connsiteX0" fmla="*/ 49468 w 158002"/>
              <a:gd name="connsiteY0" fmla="*/ 0 h 141783"/>
              <a:gd name="connsiteX1" fmla="*/ 109951 w 158002"/>
              <a:gd name="connsiteY1" fmla="*/ 0 h 141783"/>
              <a:gd name="connsiteX2" fmla="*/ 126275 w 158002"/>
              <a:gd name="connsiteY2" fmla="*/ 8846 h 141783"/>
              <a:gd name="connsiteX3" fmla="*/ 155809 w 158002"/>
              <a:gd name="connsiteY3" fmla="*/ 62021 h 141783"/>
              <a:gd name="connsiteX4" fmla="*/ 155809 w 158002"/>
              <a:gd name="connsiteY4" fmla="*/ 79762 h 141783"/>
              <a:gd name="connsiteX5" fmla="*/ 124765 w 158002"/>
              <a:gd name="connsiteY5" fmla="*/ 132937 h 141783"/>
              <a:gd name="connsiteX6" fmla="*/ 108535 w 158002"/>
              <a:gd name="connsiteY6" fmla="*/ 141783 h 141783"/>
              <a:gd name="connsiteX7" fmla="*/ 47958 w 158002"/>
              <a:gd name="connsiteY7" fmla="*/ 141783 h 141783"/>
              <a:gd name="connsiteX8" fmla="*/ 31728 w 158002"/>
              <a:gd name="connsiteY8" fmla="*/ 132937 h 141783"/>
              <a:gd name="connsiteX9" fmla="*/ 2194 w 158002"/>
              <a:gd name="connsiteY9" fmla="*/ 79762 h 141783"/>
              <a:gd name="connsiteX10" fmla="*/ 2194 w 158002"/>
              <a:gd name="connsiteY10" fmla="*/ 62021 h 141783"/>
              <a:gd name="connsiteX11" fmla="*/ 33238 w 158002"/>
              <a:gd name="connsiteY11" fmla="*/ 8846 h 141783"/>
              <a:gd name="connsiteX12" fmla="*/ 49468 w 158002"/>
              <a:gd name="connsiteY12" fmla="*/ 0 h 1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2" h="141783">
                <a:moveTo>
                  <a:pt x="49468" y="0"/>
                </a:moveTo>
                <a:lnTo>
                  <a:pt x="109951" y="0"/>
                </a:lnTo>
                <a:cubicBezTo>
                  <a:pt x="117405" y="0"/>
                  <a:pt x="123255" y="2949"/>
                  <a:pt x="126275" y="8846"/>
                </a:cubicBezTo>
                <a:lnTo>
                  <a:pt x="155809" y="62021"/>
                </a:lnTo>
                <a:cubicBezTo>
                  <a:pt x="158734" y="66468"/>
                  <a:pt x="158734" y="73864"/>
                  <a:pt x="155809" y="79762"/>
                </a:cubicBezTo>
                <a:lnTo>
                  <a:pt x="124765" y="132937"/>
                </a:lnTo>
                <a:cubicBezTo>
                  <a:pt x="121840" y="138834"/>
                  <a:pt x="114386" y="141783"/>
                  <a:pt x="108535" y="141783"/>
                </a:cubicBezTo>
                <a:lnTo>
                  <a:pt x="47958" y="141783"/>
                </a:lnTo>
                <a:cubicBezTo>
                  <a:pt x="40598" y="141783"/>
                  <a:pt x="34653" y="138834"/>
                  <a:pt x="31728" y="132937"/>
                </a:cubicBezTo>
                <a:lnTo>
                  <a:pt x="2194" y="79762"/>
                </a:lnTo>
                <a:cubicBezTo>
                  <a:pt x="-731" y="75315"/>
                  <a:pt x="-731" y="67919"/>
                  <a:pt x="2194" y="62021"/>
                </a:cubicBezTo>
                <a:lnTo>
                  <a:pt x="33238" y="8846"/>
                </a:lnTo>
                <a:cubicBezTo>
                  <a:pt x="36163" y="2949"/>
                  <a:pt x="43523" y="0"/>
                  <a:pt x="49468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A9030B3-1B23-D8CA-6C6E-F428E596B698}"/>
              </a:ext>
            </a:extLst>
          </p:cNvPr>
          <p:cNvSpPr/>
          <p:nvPr/>
        </p:nvSpPr>
        <p:spPr>
          <a:xfrm>
            <a:off x="3698728" y="3514545"/>
            <a:ext cx="158024" cy="143251"/>
          </a:xfrm>
          <a:custGeom>
            <a:avLst/>
            <a:gdLst>
              <a:gd name="connsiteX0" fmla="*/ 108566 w 158024"/>
              <a:gd name="connsiteY0" fmla="*/ 0 h 143251"/>
              <a:gd name="connsiteX1" fmla="*/ 124771 w 158024"/>
              <a:gd name="connsiteY1" fmla="*/ 8834 h 143251"/>
              <a:gd name="connsiteX2" fmla="*/ 155777 w 158024"/>
              <a:gd name="connsiteY2" fmla="*/ 62042 h 143251"/>
              <a:gd name="connsiteX3" fmla="*/ 155777 w 158024"/>
              <a:gd name="connsiteY3" fmla="*/ 79761 h 143251"/>
              <a:gd name="connsiteX4" fmla="*/ 126270 w 158024"/>
              <a:gd name="connsiteY4" fmla="*/ 132919 h 143251"/>
              <a:gd name="connsiteX5" fmla="*/ 110065 w 158024"/>
              <a:gd name="connsiteY5" fmla="*/ 141754 h 143251"/>
              <a:gd name="connsiteX6" fmla="*/ 49459 w 158024"/>
              <a:gd name="connsiteY6" fmla="*/ 143251 h 143251"/>
              <a:gd name="connsiteX7" fmla="*/ 33254 w 158024"/>
              <a:gd name="connsiteY7" fmla="*/ 134367 h 143251"/>
              <a:gd name="connsiteX8" fmla="*/ 2248 w 158024"/>
              <a:gd name="connsiteY8" fmla="*/ 81209 h 143251"/>
              <a:gd name="connsiteX9" fmla="*/ 2248 w 158024"/>
              <a:gd name="connsiteY9" fmla="*/ 63489 h 143251"/>
              <a:gd name="connsiteX10" fmla="*/ 31755 w 158024"/>
              <a:gd name="connsiteY10" fmla="*/ 10332 h 143251"/>
              <a:gd name="connsiteX11" fmla="*/ 47960 w 158024"/>
              <a:gd name="connsiteY11" fmla="*/ 1447 h 143251"/>
              <a:gd name="connsiteX12" fmla="*/ 108566 w 158024"/>
              <a:gd name="connsiteY12" fmla="*/ 0 h 14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4" h="143251">
                <a:moveTo>
                  <a:pt x="108566" y="0"/>
                </a:moveTo>
                <a:cubicBezTo>
                  <a:pt x="114467" y="0"/>
                  <a:pt x="120369" y="2944"/>
                  <a:pt x="124771" y="8834"/>
                </a:cubicBezTo>
                <a:lnTo>
                  <a:pt x="155777" y="62042"/>
                </a:lnTo>
                <a:cubicBezTo>
                  <a:pt x="158774" y="66434"/>
                  <a:pt x="158774" y="73822"/>
                  <a:pt x="155777" y="79761"/>
                </a:cubicBezTo>
                <a:lnTo>
                  <a:pt x="126270" y="132919"/>
                </a:lnTo>
                <a:cubicBezTo>
                  <a:pt x="121867" y="138809"/>
                  <a:pt x="115966" y="141754"/>
                  <a:pt x="110065" y="141754"/>
                </a:cubicBezTo>
                <a:lnTo>
                  <a:pt x="49459" y="143251"/>
                </a:lnTo>
                <a:cubicBezTo>
                  <a:pt x="42059" y="143251"/>
                  <a:pt x="36157" y="140306"/>
                  <a:pt x="33254" y="134367"/>
                </a:cubicBezTo>
                <a:lnTo>
                  <a:pt x="2248" y="81209"/>
                </a:lnTo>
                <a:cubicBezTo>
                  <a:pt x="-749" y="76816"/>
                  <a:pt x="-749" y="69429"/>
                  <a:pt x="2248" y="63489"/>
                </a:cubicBezTo>
                <a:lnTo>
                  <a:pt x="31755" y="10332"/>
                </a:lnTo>
                <a:cubicBezTo>
                  <a:pt x="36157" y="4442"/>
                  <a:pt x="42059" y="1447"/>
                  <a:pt x="47960" y="1447"/>
                </a:cubicBezTo>
                <a:lnTo>
                  <a:pt x="108566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E6B7A38-AAB3-3FB0-03F7-0A01E703EEA8}"/>
              </a:ext>
            </a:extLst>
          </p:cNvPr>
          <p:cNvSpPr/>
          <p:nvPr/>
        </p:nvSpPr>
        <p:spPr>
          <a:xfrm>
            <a:off x="4782762" y="3585342"/>
            <a:ext cx="771696" cy="691182"/>
          </a:xfrm>
          <a:custGeom>
            <a:avLst/>
            <a:gdLst>
              <a:gd name="connsiteX0" fmla="*/ 533558 w 771696"/>
              <a:gd name="connsiteY0" fmla="*/ 0 h 691182"/>
              <a:gd name="connsiteX1" fmla="*/ 610360 w 771696"/>
              <a:gd name="connsiteY1" fmla="*/ 44343 h 691182"/>
              <a:gd name="connsiteX2" fmla="*/ 759515 w 771696"/>
              <a:gd name="connsiteY2" fmla="*/ 299845 h 691182"/>
              <a:gd name="connsiteX3" fmla="*/ 759515 w 771696"/>
              <a:gd name="connsiteY3" fmla="*/ 388433 h 691182"/>
              <a:gd name="connsiteX4" fmla="*/ 611829 w 771696"/>
              <a:gd name="connsiteY4" fmla="*/ 645387 h 691182"/>
              <a:gd name="connsiteX5" fmla="*/ 535026 w 771696"/>
              <a:gd name="connsiteY5" fmla="*/ 689730 h 691182"/>
              <a:gd name="connsiteX6" fmla="*/ 238185 w 771696"/>
              <a:gd name="connsiteY6" fmla="*/ 691182 h 691182"/>
              <a:gd name="connsiteX7" fmla="*/ 161382 w 771696"/>
              <a:gd name="connsiteY7" fmla="*/ 646839 h 691182"/>
              <a:gd name="connsiteX8" fmla="*/ 12181 w 771696"/>
              <a:gd name="connsiteY8" fmla="*/ 391337 h 691182"/>
              <a:gd name="connsiteX9" fmla="*/ 12181 w 771696"/>
              <a:gd name="connsiteY9" fmla="*/ 302749 h 691182"/>
              <a:gd name="connsiteX10" fmla="*/ 159868 w 771696"/>
              <a:gd name="connsiteY10" fmla="*/ 45795 h 691182"/>
              <a:gd name="connsiteX11" fmla="*/ 236671 w 771696"/>
              <a:gd name="connsiteY11" fmla="*/ 1452 h 691182"/>
              <a:gd name="connsiteX12" fmla="*/ 533558 w 771696"/>
              <a:gd name="connsiteY12" fmla="*/ 0 h 69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1696" h="691182">
                <a:moveTo>
                  <a:pt x="533558" y="0"/>
                </a:moveTo>
                <a:cubicBezTo>
                  <a:pt x="564572" y="0"/>
                  <a:pt x="594119" y="16266"/>
                  <a:pt x="610360" y="44343"/>
                </a:cubicBezTo>
                <a:lnTo>
                  <a:pt x="759515" y="299845"/>
                </a:lnTo>
                <a:cubicBezTo>
                  <a:pt x="775757" y="327825"/>
                  <a:pt x="775757" y="360356"/>
                  <a:pt x="759515" y="388433"/>
                </a:cubicBezTo>
                <a:lnTo>
                  <a:pt x="611829" y="645387"/>
                </a:lnTo>
                <a:cubicBezTo>
                  <a:pt x="595587" y="673464"/>
                  <a:pt x="567509" y="689730"/>
                  <a:pt x="535026" y="689730"/>
                </a:cubicBezTo>
                <a:lnTo>
                  <a:pt x="238185" y="691182"/>
                </a:lnTo>
                <a:cubicBezTo>
                  <a:pt x="207170" y="691182"/>
                  <a:pt x="177623" y="674917"/>
                  <a:pt x="161382" y="646839"/>
                </a:cubicBezTo>
                <a:lnTo>
                  <a:pt x="12181" y="391337"/>
                </a:lnTo>
                <a:cubicBezTo>
                  <a:pt x="-4060" y="363357"/>
                  <a:pt x="-4060" y="330826"/>
                  <a:pt x="12181" y="302749"/>
                </a:cubicBezTo>
                <a:lnTo>
                  <a:pt x="159868" y="45795"/>
                </a:lnTo>
                <a:cubicBezTo>
                  <a:pt x="176155" y="17718"/>
                  <a:pt x="205656" y="1452"/>
                  <a:pt x="236671" y="1452"/>
                </a:cubicBezTo>
                <a:lnTo>
                  <a:pt x="533558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4172B2F-174D-AE9F-EB7F-63E356340E7F}"/>
              </a:ext>
            </a:extLst>
          </p:cNvPr>
          <p:cNvSpPr/>
          <p:nvPr/>
        </p:nvSpPr>
        <p:spPr>
          <a:xfrm>
            <a:off x="8121833" y="3648856"/>
            <a:ext cx="255473" cy="228892"/>
          </a:xfrm>
          <a:custGeom>
            <a:avLst/>
            <a:gdLst>
              <a:gd name="connsiteX0" fmla="*/ 79756 w 255473"/>
              <a:gd name="connsiteY0" fmla="*/ 0 h 228892"/>
              <a:gd name="connsiteX1" fmla="*/ 177228 w 255473"/>
              <a:gd name="connsiteY1" fmla="*/ 0 h 228892"/>
              <a:gd name="connsiteX2" fmla="*/ 202327 w 255473"/>
              <a:gd name="connsiteY2" fmla="*/ 14744 h 228892"/>
              <a:gd name="connsiteX3" fmla="*/ 251015 w 255473"/>
              <a:gd name="connsiteY3" fmla="*/ 100403 h 228892"/>
              <a:gd name="connsiteX4" fmla="*/ 251015 w 255473"/>
              <a:gd name="connsiteY4" fmla="*/ 129939 h 228892"/>
              <a:gd name="connsiteX5" fmla="*/ 200817 w 255473"/>
              <a:gd name="connsiteY5" fmla="*/ 214148 h 228892"/>
              <a:gd name="connsiteX6" fmla="*/ 175718 w 255473"/>
              <a:gd name="connsiteY6" fmla="*/ 228892 h 228892"/>
              <a:gd name="connsiteX7" fmla="*/ 78246 w 255473"/>
              <a:gd name="connsiteY7" fmla="*/ 228892 h 228892"/>
              <a:gd name="connsiteX8" fmla="*/ 53147 w 255473"/>
              <a:gd name="connsiteY8" fmla="*/ 214148 h 228892"/>
              <a:gd name="connsiteX9" fmla="*/ 4458 w 255473"/>
              <a:gd name="connsiteY9" fmla="*/ 128489 h 228892"/>
              <a:gd name="connsiteX10" fmla="*/ 4458 w 255473"/>
              <a:gd name="connsiteY10" fmla="*/ 98953 h 228892"/>
              <a:gd name="connsiteX11" fmla="*/ 54657 w 255473"/>
              <a:gd name="connsiteY11" fmla="*/ 14744 h 228892"/>
              <a:gd name="connsiteX12" fmla="*/ 79756 w 255473"/>
              <a:gd name="connsiteY12" fmla="*/ 0 h 22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473" h="228892">
                <a:moveTo>
                  <a:pt x="79756" y="0"/>
                </a:moveTo>
                <a:lnTo>
                  <a:pt x="177228" y="0"/>
                </a:lnTo>
                <a:cubicBezTo>
                  <a:pt x="187513" y="0"/>
                  <a:pt x="196382" y="5897"/>
                  <a:pt x="202327" y="14744"/>
                </a:cubicBezTo>
                <a:lnTo>
                  <a:pt x="251015" y="100403"/>
                </a:lnTo>
                <a:cubicBezTo>
                  <a:pt x="256960" y="109298"/>
                  <a:pt x="256960" y="121093"/>
                  <a:pt x="251015" y="129939"/>
                </a:cubicBezTo>
                <a:lnTo>
                  <a:pt x="200817" y="214148"/>
                </a:lnTo>
                <a:cubicBezTo>
                  <a:pt x="196382" y="222994"/>
                  <a:pt x="186097" y="228892"/>
                  <a:pt x="175718" y="228892"/>
                </a:cubicBezTo>
                <a:lnTo>
                  <a:pt x="78246" y="228892"/>
                </a:lnTo>
                <a:cubicBezTo>
                  <a:pt x="67961" y="227442"/>
                  <a:pt x="57582" y="222994"/>
                  <a:pt x="53147" y="214148"/>
                </a:cubicBezTo>
                <a:lnTo>
                  <a:pt x="4458" y="128489"/>
                </a:lnTo>
                <a:cubicBezTo>
                  <a:pt x="-1486" y="119594"/>
                  <a:pt x="-1486" y="107799"/>
                  <a:pt x="4458" y="98953"/>
                </a:cubicBezTo>
                <a:lnTo>
                  <a:pt x="54657" y="14744"/>
                </a:lnTo>
                <a:cubicBezTo>
                  <a:pt x="59091" y="5897"/>
                  <a:pt x="69376" y="0"/>
                  <a:pt x="79756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F0BD964-1456-1A2D-8A1C-E63261B316E5}"/>
              </a:ext>
            </a:extLst>
          </p:cNvPr>
          <p:cNvSpPr/>
          <p:nvPr/>
        </p:nvSpPr>
        <p:spPr>
          <a:xfrm>
            <a:off x="7775138" y="3800983"/>
            <a:ext cx="371393" cy="335242"/>
          </a:xfrm>
          <a:custGeom>
            <a:avLst/>
            <a:gdLst>
              <a:gd name="connsiteX0" fmla="*/ 114787 w 371393"/>
              <a:gd name="connsiteY0" fmla="*/ 0 h 335242"/>
              <a:gd name="connsiteX1" fmla="*/ 258022 w 371393"/>
              <a:gd name="connsiteY1" fmla="*/ 1451 h 335242"/>
              <a:gd name="connsiteX2" fmla="*/ 295010 w 371393"/>
              <a:gd name="connsiteY2" fmla="*/ 23590 h 335242"/>
              <a:gd name="connsiteX3" fmla="*/ 365873 w 371393"/>
              <a:gd name="connsiteY3" fmla="*/ 147681 h 335242"/>
              <a:gd name="connsiteX4" fmla="*/ 365873 w 371393"/>
              <a:gd name="connsiteY4" fmla="*/ 190510 h 335242"/>
              <a:gd name="connsiteX5" fmla="*/ 293500 w 371393"/>
              <a:gd name="connsiteY5" fmla="*/ 314552 h 335242"/>
              <a:gd name="connsiteX6" fmla="*/ 256607 w 371393"/>
              <a:gd name="connsiteY6" fmla="*/ 335242 h 335242"/>
              <a:gd name="connsiteX7" fmla="*/ 113371 w 371393"/>
              <a:gd name="connsiteY7" fmla="*/ 333743 h 335242"/>
              <a:gd name="connsiteX8" fmla="*/ 76383 w 371393"/>
              <a:gd name="connsiteY8" fmla="*/ 311603 h 335242"/>
              <a:gd name="connsiteX9" fmla="*/ 5520 w 371393"/>
              <a:gd name="connsiteY9" fmla="*/ 187561 h 335242"/>
              <a:gd name="connsiteX10" fmla="*/ 5520 w 371393"/>
              <a:gd name="connsiteY10" fmla="*/ 144732 h 335242"/>
              <a:gd name="connsiteX11" fmla="*/ 77893 w 371393"/>
              <a:gd name="connsiteY11" fmla="*/ 20642 h 335242"/>
              <a:gd name="connsiteX12" fmla="*/ 114787 w 371393"/>
              <a:gd name="connsiteY12" fmla="*/ 0 h 3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393" h="335242">
                <a:moveTo>
                  <a:pt x="114787" y="0"/>
                </a:moveTo>
                <a:lnTo>
                  <a:pt x="258022" y="1451"/>
                </a:lnTo>
                <a:cubicBezTo>
                  <a:pt x="272836" y="1451"/>
                  <a:pt x="287650" y="10297"/>
                  <a:pt x="295010" y="23590"/>
                </a:cubicBezTo>
                <a:lnTo>
                  <a:pt x="365873" y="147681"/>
                </a:lnTo>
                <a:cubicBezTo>
                  <a:pt x="373233" y="160974"/>
                  <a:pt x="373233" y="177217"/>
                  <a:pt x="365873" y="190510"/>
                </a:cubicBezTo>
                <a:lnTo>
                  <a:pt x="293500" y="314552"/>
                </a:lnTo>
                <a:cubicBezTo>
                  <a:pt x="286141" y="327846"/>
                  <a:pt x="271326" y="335242"/>
                  <a:pt x="256607" y="335242"/>
                </a:cubicBezTo>
                <a:lnTo>
                  <a:pt x="113371" y="333743"/>
                </a:lnTo>
                <a:cubicBezTo>
                  <a:pt x="98557" y="333743"/>
                  <a:pt x="83837" y="324897"/>
                  <a:pt x="76383" y="311603"/>
                </a:cubicBezTo>
                <a:lnTo>
                  <a:pt x="5520" y="187561"/>
                </a:lnTo>
                <a:cubicBezTo>
                  <a:pt x="-1840" y="174268"/>
                  <a:pt x="-1840" y="158025"/>
                  <a:pt x="5520" y="144732"/>
                </a:cubicBezTo>
                <a:lnTo>
                  <a:pt x="77893" y="20642"/>
                </a:lnTo>
                <a:cubicBezTo>
                  <a:pt x="85253" y="7348"/>
                  <a:pt x="100067" y="0"/>
                  <a:pt x="114787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40AF5B-8D93-FA8E-7D0C-CD044092BAE0}"/>
              </a:ext>
            </a:extLst>
          </p:cNvPr>
          <p:cNvSpPr/>
          <p:nvPr/>
        </p:nvSpPr>
        <p:spPr>
          <a:xfrm>
            <a:off x="6460489" y="3849711"/>
            <a:ext cx="769125" cy="691172"/>
          </a:xfrm>
          <a:custGeom>
            <a:avLst/>
            <a:gdLst>
              <a:gd name="connsiteX0" fmla="*/ 237601 w 769125"/>
              <a:gd name="connsiteY0" fmla="*/ 0 h 691172"/>
              <a:gd name="connsiteX1" fmla="*/ 534451 w 769125"/>
              <a:gd name="connsiteY1" fmla="*/ 1450 h 691172"/>
              <a:gd name="connsiteX2" fmla="*/ 611258 w 769125"/>
              <a:gd name="connsiteY2" fmla="*/ 45778 h 691172"/>
              <a:gd name="connsiteX3" fmla="*/ 757513 w 769125"/>
              <a:gd name="connsiteY3" fmla="*/ 302756 h 691172"/>
              <a:gd name="connsiteX4" fmla="*/ 757513 w 769125"/>
              <a:gd name="connsiteY4" fmla="*/ 391364 h 691172"/>
              <a:gd name="connsiteX5" fmla="*/ 608333 w 769125"/>
              <a:gd name="connsiteY5" fmla="*/ 646844 h 691172"/>
              <a:gd name="connsiteX6" fmla="*/ 531525 w 769125"/>
              <a:gd name="connsiteY6" fmla="*/ 691172 h 691172"/>
              <a:gd name="connsiteX7" fmla="*/ 234675 w 769125"/>
              <a:gd name="connsiteY7" fmla="*/ 689674 h 691172"/>
              <a:gd name="connsiteX8" fmla="*/ 157868 w 769125"/>
              <a:gd name="connsiteY8" fmla="*/ 645394 h 691172"/>
              <a:gd name="connsiteX9" fmla="*/ 11613 w 769125"/>
              <a:gd name="connsiteY9" fmla="*/ 388416 h 691172"/>
              <a:gd name="connsiteX10" fmla="*/ 11613 w 769125"/>
              <a:gd name="connsiteY10" fmla="*/ 299807 h 691172"/>
              <a:gd name="connsiteX11" fmla="*/ 160793 w 769125"/>
              <a:gd name="connsiteY11" fmla="*/ 44279 h 691172"/>
              <a:gd name="connsiteX12" fmla="*/ 237601 w 769125"/>
              <a:gd name="connsiteY12" fmla="*/ 0 h 69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9125" h="691172">
                <a:moveTo>
                  <a:pt x="237601" y="0"/>
                </a:moveTo>
                <a:lnTo>
                  <a:pt x="534451" y="1450"/>
                </a:lnTo>
                <a:cubicBezTo>
                  <a:pt x="565494" y="1450"/>
                  <a:pt x="595028" y="19191"/>
                  <a:pt x="611258" y="45778"/>
                </a:cubicBezTo>
                <a:lnTo>
                  <a:pt x="757513" y="302756"/>
                </a:lnTo>
                <a:cubicBezTo>
                  <a:pt x="773742" y="330794"/>
                  <a:pt x="772233" y="364777"/>
                  <a:pt x="757513" y="391364"/>
                </a:cubicBezTo>
                <a:lnTo>
                  <a:pt x="608333" y="646844"/>
                </a:lnTo>
                <a:cubicBezTo>
                  <a:pt x="592009" y="674930"/>
                  <a:pt x="562475" y="691172"/>
                  <a:pt x="531525" y="691172"/>
                </a:cubicBezTo>
                <a:lnTo>
                  <a:pt x="234675" y="689674"/>
                </a:lnTo>
                <a:cubicBezTo>
                  <a:pt x="203632" y="689674"/>
                  <a:pt x="174098" y="671981"/>
                  <a:pt x="157868" y="645394"/>
                </a:cubicBezTo>
                <a:lnTo>
                  <a:pt x="11613" y="388416"/>
                </a:lnTo>
                <a:cubicBezTo>
                  <a:pt x="-4616" y="360330"/>
                  <a:pt x="-3107" y="326395"/>
                  <a:pt x="11613" y="299807"/>
                </a:cubicBezTo>
                <a:lnTo>
                  <a:pt x="160793" y="44279"/>
                </a:lnTo>
                <a:cubicBezTo>
                  <a:pt x="177023" y="16242"/>
                  <a:pt x="206557" y="0"/>
                  <a:pt x="23760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292E92C-118E-5C18-E6E2-ACD9ABFA3256}"/>
              </a:ext>
            </a:extLst>
          </p:cNvPr>
          <p:cNvSpPr/>
          <p:nvPr/>
        </p:nvSpPr>
        <p:spPr>
          <a:xfrm>
            <a:off x="7262278" y="3944217"/>
            <a:ext cx="539021" cy="484421"/>
          </a:xfrm>
          <a:custGeom>
            <a:avLst/>
            <a:gdLst>
              <a:gd name="connsiteX0" fmla="*/ 168312 w 539021"/>
              <a:gd name="connsiteY0" fmla="*/ 0 h 484421"/>
              <a:gd name="connsiteX1" fmla="*/ 375145 w 539021"/>
              <a:gd name="connsiteY1" fmla="*/ 1499 h 484421"/>
              <a:gd name="connsiteX2" fmla="*/ 428268 w 539021"/>
              <a:gd name="connsiteY2" fmla="*/ 32485 h 484421"/>
              <a:gd name="connsiteX3" fmla="*/ 530175 w 539021"/>
              <a:gd name="connsiteY3" fmla="*/ 212699 h 484421"/>
              <a:gd name="connsiteX4" fmla="*/ 530175 w 539021"/>
              <a:gd name="connsiteY4" fmla="*/ 274719 h 484421"/>
              <a:gd name="connsiteX5" fmla="*/ 425343 w 539021"/>
              <a:gd name="connsiteY5" fmla="*/ 453434 h 484421"/>
              <a:gd name="connsiteX6" fmla="*/ 370710 w 539021"/>
              <a:gd name="connsiteY6" fmla="*/ 484421 h 484421"/>
              <a:gd name="connsiteX7" fmla="*/ 163877 w 539021"/>
              <a:gd name="connsiteY7" fmla="*/ 482970 h 484421"/>
              <a:gd name="connsiteX8" fmla="*/ 110754 w 539021"/>
              <a:gd name="connsiteY8" fmla="*/ 451936 h 484421"/>
              <a:gd name="connsiteX9" fmla="*/ 8847 w 539021"/>
              <a:gd name="connsiteY9" fmla="*/ 271771 h 484421"/>
              <a:gd name="connsiteX10" fmla="*/ 8847 w 539021"/>
              <a:gd name="connsiteY10" fmla="*/ 209701 h 484421"/>
              <a:gd name="connsiteX11" fmla="*/ 113679 w 539021"/>
              <a:gd name="connsiteY11" fmla="*/ 31035 h 484421"/>
              <a:gd name="connsiteX12" fmla="*/ 168312 w 539021"/>
              <a:gd name="connsiteY12" fmla="*/ 0 h 4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021" h="484421">
                <a:moveTo>
                  <a:pt x="168312" y="0"/>
                </a:moveTo>
                <a:lnTo>
                  <a:pt x="375145" y="1499"/>
                </a:lnTo>
                <a:cubicBezTo>
                  <a:pt x="397319" y="1499"/>
                  <a:pt x="417983" y="13294"/>
                  <a:pt x="428268" y="32485"/>
                </a:cubicBezTo>
                <a:lnTo>
                  <a:pt x="530175" y="212699"/>
                </a:lnTo>
                <a:cubicBezTo>
                  <a:pt x="541970" y="231890"/>
                  <a:pt x="541970" y="255528"/>
                  <a:pt x="530175" y="274719"/>
                </a:cubicBezTo>
                <a:lnTo>
                  <a:pt x="425343" y="453434"/>
                </a:lnTo>
                <a:cubicBezTo>
                  <a:pt x="413548" y="472625"/>
                  <a:pt x="392884" y="484421"/>
                  <a:pt x="370710" y="484421"/>
                </a:cubicBezTo>
                <a:lnTo>
                  <a:pt x="163877" y="482970"/>
                </a:lnTo>
                <a:cubicBezTo>
                  <a:pt x="141798" y="481472"/>
                  <a:pt x="121133" y="469677"/>
                  <a:pt x="110754" y="451936"/>
                </a:cubicBezTo>
                <a:lnTo>
                  <a:pt x="8847" y="271771"/>
                </a:lnTo>
                <a:cubicBezTo>
                  <a:pt x="-2948" y="252531"/>
                  <a:pt x="-2948" y="228941"/>
                  <a:pt x="8847" y="209701"/>
                </a:cubicBezTo>
                <a:lnTo>
                  <a:pt x="113679" y="31035"/>
                </a:lnTo>
                <a:cubicBezTo>
                  <a:pt x="125568" y="11844"/>
                  <a:pt x="146232" y="0"/>
                  <a:pt x="168312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946B5A2-D010-5ACA-56BC-63AF3B369E64}"/>
              </a:ext>
            </a:extLst>
          </p:cNvPr>
          <p:cNvSpPr/>
          <p:nvPr/>
        </p:nvSpPr>
        <p:spPr>
          <a:xfrm>
            <a:off x="5530103" y="4190865"/>
            <a:ext cx="770148" cy="691205"/>
          </a:xfrm>
          <a:custGeom>
            <a:avLst/>
            <a:gdLst>
              <a:gd name="connsiteX0" fmla="*/ 532068 w 770148"/>
              <a:gd name="connsiteY0" fmla="*/ 0 h 691205"/>
              <a:gd name="connsiteX1" fmla="*/ 608790 w 770148"/>
              <a:gd name="connsiteY1" fmla="*/ 44313 h 691205"/>
              <a:gd name="connsiteX2" fmla="*/ 757962 w 770148"/>
              <a:gd name="connsiteY2" fmla="*/ 299817 h 691205"/>
              <a:gd name="connsiteX3" fmla="*/ 757962 w 770148"/>
              <a:gd name="connsiteY3" fmla="*/ 388443 h 691205"/>
              <a:gd name="connsiteX4" fmla="*/ 611805 w 770148"/>
              <a:gd name="connsiteY4" fmla="*/ 645419 h 691205"/>
              <a:gd name="connsiteX5" fmla="*/ 535000 w 770148"/>
              <a:gd name="connsiteY5" fmla="*/ 689732 h 691205"/>
              <a:gd name="connsiteX6" fmla="*/ 238164 w 770148"/>
              <a:gd name="connsiteY6" fmla="*/ 691205 h 691205"/>
              <a:gd name="connsiteX7" fmla="*/ 161359 w 770148"/>
              <a:gd name="connsiteY7" fmla="*/ 646892 h 691205"/>
              <a:gd name="connsiteX8" fmla="*/ 12187 w 770148"/>
              <a:gd name="connsiteY8" fmla="*/ 391388 h 691205"/>
              <a:gd name="connsiteX9" fmla="*/ 12187 w 770148"/>
              <a:gd name="connsiteY9" fmla="*/ 302762 h 691205"/>
              <a:gd name="connsiteX10" fmla="*/ 158427 w 770148"/>
              <a:gd name="connsiteY10" fmla="*/ 45786 h 691205"/>
              <a:gd name="connsiteX11" fmla="*/ 235149 w 770148"/>
              <a:gd name="connsiteY11" fmla="*/ 1473 h 691205"/>
              <a:gd name="connsiteX12" fmla="*/ 532068 w 770148"/>
              <a:gd name="connsiteY12" fmla="*/ 0 h 69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48" h="691205">
                <a:moveTo>
                  <a:pt x="532068" y="0"/>
                </a:moveTo>
                <a:cubicBezTo>
                  <a:pt x="563059" y="0"/>
                  <a:pt x="592625" y="16266"/>
                  <a:pt x="608790" y="44313"/>
                </a:cubicBezTo>
                <a:lnTo>
                  <a:pt x="757962" y="299817"/>
                </a:lnTo>
                <a:cubicBezTo>
                  <a:pt x="774211" y="327864"/>
                  <a:pt x="774211" y="360329"/>
                  <a:pt x="757962" y="388443"/>
                </a:cubicBezTo>
                <a:lnTo>
                  <a:pt x="611805" y="645419"/>
                </a:lnTo>
                <a:cubicBezTo>
                  <a:pt x="595557" y="673466"/>
                  <a:pt x="567498" y="689732"/>
                  <a:pt x="535000" y="689732"/>
                </a:cubicBezTo>
                <a:lnTo>
                  <a:pt x="238164" y="691205"/>
                </a:lnTo>
                <a:cubicBezTo>
                  <a:pt x="207090" y="691205"/>
                  <a:pt x="177608" y="674939"/>
                  <a:pt x="161359" y="646892"/>
                </a:cubicBezTo>
                <a:lnTo>
                  <a:pt x="12187" y="391388"/>
                </a:lnTo>
                <a:cubicBezTo>
                  <a:pt x="-4062" y="364814"/>
                  <a:pt x="-4062" y="330809"/>
                  <a:pt x="12187" y="302762"/>
                </a:cubicBezTo>
                <a:lnTo>
                  <a:pt x="158427" y="45786"/>
                </a:lnTo>
                <a:cubicBezTo>
                  <a:pt x="174676" y="17739"/>
                  <a:pt x="202735" y="1473"/>
                  <a:pt x="235149" y="1473"/>
                </a:cubicBezTo>
                <a:lnTo>
                  <a:pt x="53206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190DF1D-8890-E2C8-339C-5C6C1998B18F}"/>
              </a:ext>
            </a:extLst>
          </p:cNvPr>
          <p:cNvSpPr/>
          <p:nvPr/>
        </p:nvSpPr>
        <p:spPr>
          <a:xfrm>
            <a:off x="4570098" y="4292790"/>
            <a:ext cx="536861" cy="482927"/>
          </a:xfrm>
          <a:custGeom>
            <a:avLst/>
            <a:gdLst>
              <a:gd name="connsiteX0" fmla="*/ 162816 w 536861"/>
              <a:gd name="connsiteY0" fmla="*/ 0 h 482927"/>
              <a:gd name="connsiteX1" fmla="*/ 371064 w 536861"/>
              <a:gd name="connsiteY1" fmla="*/ 0 h 482927"/>
              <a:gd name="connsiteX2" fmla="*/ 424238 w 536861"/>
              <a:gd name="connsiteY2" fmla="*/ 30982 h 482927"/>
              <a:gd name="connsiteX3" fmla="*/ 529119 w 536861"/>
              <a:gd name="connsiteY3" fmla="*/ 209708 h 482927"/>
              <a:gd name="connsiteX4" fmla="*/ 529119 w 536861"/>
              <a:gd name="connsiteY4" fmla="*/ 271768 h 482927"/>
              <a:gd name="connsiteX5" fmla="*/ 425707 w 536861"/>
              <a:gd name="connsiteY5" fmla="*/ 451946 h 482927"/>
              <a:gd name="connsiteX6" fmla="*/ 372532 w 536861"/>
              <a:gd name="connsiteY6" fmla="*/ 482927 h 482927"/>
              <a:gd name="connsiteX7" fmla="*/ 165798 w 536861"/>
              <a:gd name="connsiteY7" fmla="*/ 482927 h 482927"/>
              <a:gd name="connsiteX8" fmla="*/ 112624 w 536861"/>
              <a:gd name="connsiteY8" fmla="*/ 451946 h 482927"/>
              <a:gd name="connsiteX9" fmla="*/ 7743 w 536861"/>
              <a:gd name="connsiteY9" fmla="*/ 273220 h 482927"/>
              <a:gd name="connsiteX10" fmla="*/ 7743 w 536861"/>
              <a:gd name="connsiteY10" fmla="*/ 211160 h 482927"/>
              <a:gd name="connsiteX11" fmla="*/ 111156 w 536861"/>
              <a:gd name="connsiteY11" fmla="*/ 30982 h 482927"/>
              <a:gd name="connsiteX12" fmla="*/ 162816 w 536861"/>
              <a:gd name="connsiteY12" fmla="*/ 0 h 4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6861" h="482927">
                <a:moveTo>
                  <a:pt x="162816" y="0"/>
                </a:moveTo>
                <a:lnTo>
                  <a:pt x="371064" y="0"/>
                </a:lnTo>
                <a:cubicBezTo>
                  <a:pt x="393224" y="0"/>
                  <a:pt x="412447" y="11812"/>
                  <a:pt x="424238" y="30982"/>
                </a:cubicBezTo>
                <a:lnTo>
                  <a:pt x="529119" y="209708"/>
                </a:lnTo>
                <a:cubicBezTo>
                  <a:pt x="539442" y="228877"/>
                  <a:pt x="539442" y="252501"/>
                  <a:pt x="529119" y="271768"/>
                </a:cubicBezTo>
                <a:lnTo>
                  <a:pt x="425707" y="451946"/>
                </a:lnTo>
                <a:cubicBezTo>
                  <a:pt x="415384" y="471115"/>
                  <a:pt x="394692" y="482927"/>
                  <a:pt x="372532" y="482927"/>
                </a:cubicBezTo>
                <a:lnTo>
                  <a:pt x="165798" y="482927"/>
                </a:lnTo>
                <a:cubicBezTo>
                  <a:pt x="143638" y="482927"/>
                  <a:pt x="124415" y="471115"/>
                  <a:pt x="112624" y="451946"/>
                </a:cubicBezTo>
                <a:lnTo>
                  <a:pt x="7743" y="273220"/>
                </a:lnTo>
                <a:cubicBezTo>
                  <a:pt x="-2580" y="254050"/>
                  <a:pt x="-2580" y="230330"/>
                  <a:pt x="7743" y="211160"/>
                </a:cubicBezTo>
                <a:lnTo>
                  <a:pt x="111156" y="30982"/>
                </a:lnTo>
                <a:cubicBezTo>
                  <a:pt x="122947" y="11812"/>
                  <a:pt x="143638" y="0"/>
                  <a:pt x="1628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D4BF4F7-4C01-8180-7D51-B1730E944265}"/>
              </a:ext>
            </a:extLst>
          </p:cNvPr>
          <p:cNvSpPr/>
          <p:nvPr/>
        </p:nvSpPr>
        <p:spPr>
          <a:xfrm>
            <a:off x="4632861" y="4846588"/>
            <a:ext cx="371465" cy="333827"/>
          </a:xfrm>
          <a:custGeom>
            <a:avLst/>
            <a:gdLst>
              <a:gd name="connsiteX0" fmla="*/ 113358 w 371465"/>
              <a:gd name="connsiteY0" fmla="*/ 0 h 333827"/>
              <a:gd name="connsiteX1" fmla="*/ 256640 w 371465"/>
              <a:gd name="connsiteY1" fmla="*/ 0 h 333827"/>
              <a:gd name="connsiteX2" fmla="*/ 293528 w 371465"/>
              <a:gd name="connsiteY2" fmla="*/ 20719 h 333827"/>
              <a:gd name="connsiteX3" fmla="*/ 365926 w 371465"/>
              <a:gd name="connsiteY3" fmla="*/ 144742 h 333827"/>
              <a:gd name="connsiteX4" fmla="*/ 365926 w 371465"/>
              <a:gd name="connsiteY4" fmla="*/ 187536 h 333827"/>
              <a:gd name="connsiteX5" fmla="*/ 294996 w 371465"/>
              <a:gd name="connsiteY5" fmla="*/ 311656 h 333827"/>
              <a:gd name="connsiteX6" fmla="*/ 258109 w 371465"/>
              <a:gd name="connsiteY6" fmla="*/ 333827 h 333827"/>
              <a:gd name="connsiteX7" fmla="*/ 114826 w 371465"/>
              <a:gd name="connsiteY7" fmla="*/ 333827 h 333827"/>
              <a:gd name="connsiteX8" fmla="*/ 77893 w 371465"/>
              <a:gd name="connsiteY8" fmla="*/ 313108 h 333827"/>
              <a:gd name="connsiteX9" fmla="*/ 5541 w 371465"/>
              <a:gd name="connsiteY9" fmla="*/ 189085 h 333827"/>
              <a:gd name="connsiteX10" fmla="*/ 5541 w 371465"/>
              <a:gd name="connsiteY10" fmla="*/ 146195 h 333827"/>
              <a:gd name="connsiteX11" fmla="*/ 76425 w 371465"/>
              <a:gd name="connsiteY11" fmla="*/ 22171 h 333827"/>
              <a:gd name="connsiteX12" fmla="*/ 113358 w 371465"/>
              <a:gd name="connsiteY12" fmla="*/ 0 h 33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65" h="333827">
                <a:moveTo>
                  <a:pt x="113358" y="0"/>
                </a:moveTo>
                <a:lnTo>
                  <a:pt x="256640" y="0"/>
                </a:lnTo>
                <a:cubicBezTo>
                  <a:pt x="271368" y="0"/>
                  <a:pt x="286141" y="7358"/>
                  <a:pt x="293528" y="20719"/>
                </a:cubicBezTo>
                <a:lnTo>
                  <a:pt x="365926" y="144742"/>
                </a:lnTo>
                <a:cubicBezTo>
                  <a:pt x="373312" y="158006"/>
                  <a:pt x="373312" y="174272"/>
                  <a:pt x="365926" y="187536"/>
                </a:cubicBezTo>
                <a:lnTo>
                  <a:pt x="294996" y="311656"/>
                </a:lnTo>
                <a:cubicBezTo>
                  <a:pt x="287655" y="324920"/>
                  <a:pt x="272882" y="333827"/>
                  <a:pt x="258109" y="333827"/>
                </a:cubicBezTo>
                <a:lnTo>
                  <a:pt x="114826" y="333827"/>
                </a:lnTo>
                <a:cubicBezTo>
                  <a:pt x="100053" y="333827"/>
                  <a:pt x="85280" y="326372"/>
                  <a:pt x="77893" y="313108"/>
                </a:cubicBezTo>
                <a:lnTo>
                  <a:pt x="5541" y="189085"/>
                </a:lnTo>
                <a:cubicBezTo>
                  <a:pt x="-1846" y="175724"/>
                  <a:pt x="-1846" y="159555"/>
                  <a:pt x="5541" y="146195"/>
                </a:cubicBezTo>
                <a:lnTo>
                  <a:pt x="76425" y="22171"/>
                </a:lnTo>
                <a:cubicBezTo>
                  <a:pt x="83812" y="8907"/>
                  <a:pt x="98585" y="1452"/>
                  <a:pt x="113358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0751447-5E3A-43B5-1EC8-51FA70018CE4}"/>
              </a:ext>
            </a:extLst>
          </p:cNvPr>
          <p:cNvSpPr/>
          <p:nvPr/>
        </p:nvSpPr>
        <p:spPr>
          <a:xfrm>
            <a:off x="6004567" y="4879125"/>
            <a:ext cx="537952" cy="484365"/>
          </a:xfrm>
          <a:custGeom>
            <a:avLst/>
            <a:gdLst>
              <a:gd name="connsiteX0" fmla="*/ 370689 w 537952"/>
              <a:gd name="connsiteY0" fmla="*/ 0 h 484365"/>
              <a:gd name="connsiteX1" fmla="*/ 425299 w 537952"/>
              <a:gd name="connsiteY1" fmla="*/ 30992 h 484365"/>
              <a:gd name="connsiteX2" fmla="*/ 530163 w 537952"/>
              <a:gd name="connsiteY2" fmla="*/ 209650 h 484365"/>
              <a:gd name="connsiteX3" fmla="*/ 530163 w 537952"/>
              <a:gd name="connsiteY3" fmla="*/ 271702 h 484365"/>
              <a:gd name="connsiteX4" fmla="*/ 428231 w 537952"/>
              <a:gd name="connsiteY4" fmla="*/ 451900 h 484365"/>
              <a:gd name="connsiteX5" fmla="*/ 375128 w 537952"/>
              <a:gd name="connsiteY5" fmla="*/ 482892 h 484365"/>
              <a:gd name="connsiteX6" fmla="*/ 168332 w 537952"/>
              <a:gd name="connsiteY6" fmla="*/ 484365 h 484365"/>
              <a:gd name="connsiteX7" fmla="*/ 113722 w 537952"/>
              <a:gd name="connsiteY7" fmla="*/ 453373 h 484365"/>
              <a:gd name="connsiteX8" fmla="*/ 8858 w 537952"/>
              <a:gd name="connsiteY8" fmla="*/ 274647 h 484365"/>
              <a:gd name="connsiteX9" fmla="*/ 8858 w 537952"/>
              <a:gd name="connsiteY9" fmla="*/ 212663 h 484365"/>
              <a:gd name="connsiteX10" fmla="*/ 110707 w 537952"/>
              <a:gd name="connsiteY10" fmla="*/ 32465 h 484365"/>
              <a:gd name="connsiteX11" fmla="*/ 163893 w 537952"/>
              <a:gd name="connsiteY11" fmla="*/ 1472 h 484365"/>
              <a:gd name="connsiteX12" fmla="*/ 370689 w 537952"/>
              <a:gd name="connsiteY12" fmla="*/ 0 h 48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52" h="484365">
                <a:moveTo>
                  <a:pt x="370689" y="0"/>
                </a:moveTo>
                <a:cubicBezTo>
                  <a:pt x="392801" y="0"/>
                  <a:pt x="413489" y="11781"/>
                  <a:pt x="425299" y="30992"/>
                </a:cubicBezTo>
                <a:lnTo>
                  <a:pt x="530163" y="209650"/>
                </a:lnTo>
                <a:cubicBezTo>
                  <a:pt x="540549" y="228862"/>
                  <a:pt x="540549" y="252491"/>
                  <a:pt x="530163" y="271702"/>
                </a:cubicBezTo>
                <a:lnTo>
                  <a:pt x="428231" y="451900"/>
                </a:lnTo>
                <a:cubicBezTo>
                  <a:pt x="417928" y="471111"/>
                  <a:pt x="397240" y="482892"/>
                  <a:pt x="375128" y="482892"/>
                </a:cubicBezTo>
                <a:lnTo>
                  <a:pt x="168332" y="484365"/>
                </a:lnTo>
                <a:cubicBezTo>
                  <a:pt x="146220" y="484365"/>
                  <a:pt x="125532" y="472584"/>
                  <a:pt x="113722" y="453373"/>
                </a:cubicBezTo>
                <a:lnTo>
                  <a:pt x="8858" y="274647"/>
                </a:lnTo>
                <a:cubicBezTo>
                  <a:pt x="-2952" y="255436"/>
                  <a:pt x="-2952" y="231807"/>
                  <a:pt x="8858" y="212663"/>
                </a:cubicBezTo>
                <a:lnTo>
                  <a:pt x="110707" y="32465"/>
                </a:lnTo>
                <a:cubicBezTo>
                  <a:pt x="121093" y="13253"/>
                  <a:pt x="141781" y="1472"/>
                  <a:pt x="163893" y="1472"/>
                </a:cubicBezTo>
                <a:lnTo>
                  <a:pt x="37068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8017A50-7CB8-9EEC-486B-66CE57854DFF}"/>
              </a:ext>
            </a:extLst>
          </p:cNvPr>
          <p:cNvSpPr/>
          <p:nvPr/>
        </p:nvSpPr>
        <p:spPr>
          <a:xfrm>
            <a:off x="6494149" y="5211406"/>
            <a:ext cx="372511" cy="335227"/>
          </a:xfrm>
          <a:custGeom>
            <a:avLst/>
            <a:gdLst>
              <a:gd name="connsiteX0" fmla="*/ 257680 w 372511"/>
              <a:gd name="connsiteY0" fmla="*/ 0 h 335227"/>
              <a:gd name="connsiteX1" fmla="*/ 294617 w 372511"/>
              <a:gd name="connsiteY1" fmla="*/ 20684 h 335227"/>
              <a:gd name="connsiteX2" fmla="*/ 366984 w 372511"/>
              <a:gd name="connsiteY2" fmla="*/ 144721 h 335227"/>
              <a:gd name="connsiteX3" fmla="*/ 366984 w 372511"/>
              <a:gd name="connsiteY3" fmla="*/ 187561 h 335227"/>
              <a:gd name="connsiteX4" fmla="*/ 296041 w 372511"/>
              <a:gd name="connsiteY4" fmla="*/ 311598 h 335227"/>
              <a:gd name="connsiteX5" fmla="*/ 259188 w 372511"/>
              <a:gd name="connsiteY5" fmla="*/ 333755 h 335227"/>
              <a:gd name="connsiteX6" fmla="*/ 115879 w 372511"/>
              <a:gd name="connsiteY6" fmla="*/ 335227 h 335227"/>
              <a:gd name="connsiteX7" fmla="*/ 79026 w 372511"/>
              <a:gd name="connsiteY7" fmla="*/ 314543 h 335227"/>
              <a:gd name="connsiteX8" fmla="*/ 6660 w 372511"/>
              <a:gd name="connsiteY8" fmla="*/ 190507 h 335227"/>
              <a:gd name="connsiteX9" fmla="*/ 6660 w 372511"/>
              <a:gd name="connsiteY9" fmla="*/ 147666 h 335227"/>
              <a:gd name="connsiteX10" fmla="*/ 77518 w 372511"/>
              <a:gd name="connsiteY10" fmla="*/ 23630 h 335227"/>
              <a:gd name="connsiteX11" fmla="*/ 114455 w 372511"/>
              <a:gd name="connsiteY11" fmla="*/ 1473 h 335227"/>
              <a:gd name="connsiteX12" fmla="*/ 257680 w 372511"/>
              <a:gd name="connsiteY12" fmla="*/ 0 h 33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511" h="335227">
                <a:moveTo>
                  <a:pt x="257680" y="0"/>
                </a:moveTo>
                <a:cubicBezTo>
                  <a:pt x="272422" y="0"/>
                  <a:pt x="287247" y="7364"/>
                  <a:pt x="294617" y="20684"/>
                </a:cubicBezTo>
                <a:lnTo>
                  <a:pt x="366984" y="144721"/>
                </a:lnTo>
                <a:cubicBezTo>
                  <a:pt x="374354" y="158042"/>
                  <a:pt x="374354" y="174241"/>
                  <a:pt x="366984" y="187561"/>
                </a:cubicBezTo>
                <a:lnTo>
                  <a:pt x="296041" y="311598"/>
                </a:lnTo>
                <a:cubicBezTo>
                  <a:pt x="288670" y="324919"/>
                  <a:pt x="273929" y="333755"/>
                  <a:pt x="259188" y="333755"/>
                </a:cubicBezTo>
                <a:lnTo>
                  <a:pt x="115879" y="335227"/>
                </a:lnTo>
                <a:cubicBezTo>
                  <a:pt x="101138" y="335227"/>
                  <a:pt x="86397" y="327864"/>
                  <a:pt x="79026" y="314543"/>
                </a:cubicBezTo>
                <a:lnTo>
                  <a:pt x="6660" y="190507"/>
                </a:lnTo>
                <a:cubicBezTo>
                  <a:pt x="-2219" y="177186"/>
                  <a:pt x="-2219" y="160987"/>
                  <a:pt x="6660" y="147666"/>
                </a:cubicBezTo>
                <a:lnTo>
                  <a:pt x="77518" y="23630"/>
                </a:lnTo>
                <a:cubicBezTo>
                  <a:pt x="84889" y="10309"/>
                  <a:pt x="99630" y="1473"/>
                  <a:pt x="114455" y="1473"/>
                </a:cubicBezTo>
                <a:lnTo>
                  <a:pt x="25768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F0AE79D-AB56-7685-CC96-9D103FED44E0}"/>
              </a:ext>
            </a:extLst>
          </p:cNvPr>
          <p:cNvSpPr/>
          <p:nvPr/>
        </p:nvSpPr>
        <p:spPr>
          <a:xfrm>
            <a:off x="4727007" y="5251286"/>
            <a:ext cx="254058" cy="228877"/>
          </a:xfrm>
          <a:custGeom>
            <a:avLst/>
            <a:gdLst>
              <a:gd name="connsiteX0" fmla="*/ 78305 w 254058"/>
              <a:gd name="connsiteY0" fmla="*/ 0 h 228877"/>
              <a:gd name="connsiteX1" fmla="*/ 175754 w 254058"/>
              <a:gd name="connsiteY1" fmla="*/ 0 h 228877"/>
              <a:gd name="connsiteX2" fmla="*/ 200896 w 254058"/>
              <a:gd name="connsiteY2" fmla="*/ 14716 h 228877"/>
              <a:gd name="connsiteX3" fmla="*/ 249620 w 254058"/>
              <a:gd name="connsiteY3" fmla="*/ 98948 h 228877"/>
              <a:gd name="connsiteX4" fmla="*/ 249620 w 254058"/>
              <a:gd name="connsiteY4" fmla="*/ 128477 h 228877"/>
              <a:gd name="connsiteX5" fmla="*/ 200896 w 254058"/>
              <a:gd name="connsiteY5" fmla="*/ 214161 h 228877"/>
              <a:gd name="connsiteX6" fmla="*/ 175754 w 254058"/>
              <a:gd name="connsiteY6" fmla="*/ 228877 h 228877"/>
              <a:gd name="connsiteX7" fmla="*/ 78305 w 254058"/>
              <a:gd name="connsiteY7" fmla="*/ 228877 h 228877"/>
              <a:gd name="connsiteX8" fmla="*/ 53163 w 254058"/>
              <a:gd name="connsiteY8" fmla="*/ 214161 h 228877"/>
              <a:gd name="connsiteX9" fmla="*/ 4439 w 254058"/>
              <a:gd name="connsiteY9" fmla="*/ 129929 h 228877"/>
              <a:gd name="connsiteX10" fmla="*/ 4439 w 254058"/>
              <a:gd name="connsiteY10" fmla="*/ 100400 h 228877"/>
              <a:gd name="connsiteX11" fmla="*/ 53163 w 254058"/>
              <a:gd name="connsiteY11" fmla="*/ 14716 h 228877"/>
              <a:gd name="connsiteX12" fmla="*/ 78305 w 254058"/>
              <a:gd name="connsiteY12" fmla="*/ 0 h 22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58" h="228877">
                <a:moveTo>
                  <a:pt x="78305" y="0"/>
                </a:moveTo>
                <a:lnTo>
                  <a:pt x="175754" y="0"/>
                </a:lnTo>
                <a:cubicBezTo>
                  <a:pt x="186122" y="0"/>
                  <a:pt x="194977" y="5906"/>
                  <a:pt x="200896" y="14716"/>
                </a:cubicBezTo>
                <a:lnTo>
                  <a:pt x="249620" y="98948"/>
                </a:lnTo>
                <a:cubicBezTo>
                  <a:pt x="255538" y="107758"/>
                  <a:pt x="255538" y="119570"/>
                  <a:pt x="249620" y="128477"/>
                </a:cubicBezTo>
                <a:lnTo>
                  <a:pt x="200896" y="214161"/>
                </a:lnTo>
                <a:cubicBezTo>
                  <a:pt x="196445" y="222971"/>
                  <a:pt x="186122" y="228877"/>
                  <a:pt x="175754" y="228877"/>
                </a:cubicBezTo>
                <a:lnTo>
                  <a:pt x="78305" y="228877"/>
                </a:lnTo>
                <a:cubicBezTo>
                  <a:pt x="67936" y="228877"/>
                  <a:pt x="59082" y="222971"/>
                  <a:pt x="53163" y="214161"/>
                </a:cubicBezTo>
                <a:lnTo>
                  <a:pt x="4439" y="129929"/>
                </a:lnTo>
                <a:cubicBezTo>
                  <a:pt x="-1479" y="121119"/>
                  <a:pt x="-1479" y="109307"/>
                  <a:pt x="4439" y="100400"/>
                </a:cubicBezTo>
                <a:lnTo>
                  <a:pt x="53163" y="14716"/>
                </a:lnTo>
                <a:cubicBezTo>
                  <a:pt x="59082" y="5906"/>
                  <a:pt x="67936" y="0"/>
                  <a:pt x="78305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3A61B29-CF1F-7F19-4333-055595A73C34}"/>
              </a:ext>
            </a:extLst>
          </p:cNvPr>
          <p:cNvSpPr/>
          <p:nvPr/>
        </p:nvSpPr>
        <p:spPr>
          <a:xfrm>
            <a:off x="6876983" y="5407803"/>
            <a:ext cx="253876" cy="228929"/>
          </a:xfrm>
          <a:custGeom>
            <a:avLst/>
            <a:gdLst>
              <a:gd name="connsiteX0" fmla="*/ 77204 w 253876"/>
              <a:gd name="connsiteY0" fmla="*/ 0 h 228929"/>
              <a:gd name="connsiteX1" fmla="*/ 174697 w 253876"/>
              <a:gd name="connsiteY1" fmla="*/ 0 h 228929"/>
              <a:gd name="connsiteX2" fmla="*/ 199741 w 253876"/>
              <a:gd name="connsiteY2" fmla="*/ 14794 h 228929"/>
              <a:gd name="connsiteX3" fmla="*/ 249995 w 253876"/>
              <a:gd name="connsiteY3" fmla="*/ 98935 h 228929"/>
              <a:gd name="connsiteX4" fmla="*/ 249995 w 253876"/>
              <a:gd name="connsiteY4" fmla="*/ 128522 h 228929"/>
              <a:gd name="connsiteX5" fmla="*/ 201249 w 253876"/>
              <a:gd name="connsiteY5" fmla="*/ 214136 h 228929"/>
              <a:gd name="connsiteX6" fmla="*/ 176121 w 253876"/>
              <a:gd name="connsiteY6" fmla="*/ 228929 h 228929"/>
              <a:gd name="connsiteX7" fmla="*/ 78628 w 253876"/>
              <a:gd name="connsiteY7" fmla="*/ 228929 h 228929"/>
              <a:gd name="connsiteX8" fmla="*/ 53584 w 253876"/>
              <a:gd name="connsiteY8" fmla="*/ 214136 h 228929"/>
              <a:gd name="connsiteX9" fmla="*/ 3330 w 253876"/>
              <a:gd name="connsiteY9" fmla="*/ 129994 h 228929"/>
              <a:gd name="connsiteX10" fmla="*/ 3330 w 253876"/>
              <a:gd name="connsiteY10" fmla="*/ 100408 h 228929"/>
              <a:gd name="connsiteX11" fmla="*/ 52077 w 253876"/>
              <a:gd name="connsiteY11" fmla="*/ 14794 h 228929"/>
              <a:gd name="connsiteX12" fmla="*/ 77204 w 253876"/>
              <a:gd name="connsiteY12" fmla="*/ 0 h 22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876" h="228929">
                <a:moveTo>
                  <a:pt x="77204" y="0"/>
                </a:moveTo>
                <a:lnTo>
                  <a:pt x="174697" y="0"/>
                </a:lnTo>
                <a:cubicBezTo>
                  <a:pt x="185000" y="0"/>
                  <a:pt x="193878" y="5891"/>
                  <a:pt x="199741" y="14794"/>
                </a:cubicBezTo>
                <a:lnTo>
                  <a:pt x="249995" y="98935"/>
                </a:lnTo>
                <a:cubicBezTo>
                  <a:pt x="254434" y="107838"/>
                  <a:pt x="255858" y="119619"/>
                  <a:pt x="249995" y="128522"/>
                </a:cubicBezTo>
                <a:lnTo>
                  <a:pt x="201249" y="214136"/>
                </a:lnTo>
                <a:cubicBezTo>
                  <a:pt x="196809" y="223039"/>
                  <a:pt x="186507" y="228929"/>
                  <a:pt x="176121" y="228929"/>
                </a:cubicBezTo>
                <a:lnTo>
                  <a:pt x="78628" y="228929"/>
                </a:lnTo>
                <a:cubicBezTo>
                  <a:pt x="68326" y="228929"/>
                  <a:pt x="59447" y="223039"/>
                  <a:pt x="53584" y="214136"/>
                </a:cubicBezTo>
                <a:lnTo>
                  <a:pt x="3330" y="129994"/>
                </a:lnTo>
                <a:cubicBezTo>
                  <a:pt x="-1109" y="121092"/>
                  <a:pt x="-1109" y="109310"/>
                  <a:pt x="3330" y="100408"/>
                </a:cubicBezTo>
                <a:lnTo>
                  <a:pt x="52077" y="14794"/>
                </a:lnTo>
                <a:cubicBezTo>
                  <a:pt x="56516" y="5891"/>
                  <a:pt x="66818" y="0"/>
                  <a:pt x="77204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8B18F4B-884D-E07D-4075-A0FF074CF93B}"/>
              </a:ext>
            </a:extLst>
          </p:cNvPr>
          <p:cNvSpPr/>
          <p:nvPr/>
        </p:nvSpPr>
        <p:spPr>
          <a:xfrm>
            <a:off x="7176458" y="5493483"/>
            <a:ext cx="158008" cy="141776"/>
          </a:xfrm>
          <a:custGeom>
            <a:avLst/>
            <a:gdLst>
              <a:gd name="connsiteX0" fmla="*/ 48014 w 158008"/>
              <a:gd name="connsiteY0" fmla="*/ 0 h 141776"/>
              <a:gd name="connsiteX1" fmla="*/ 108487 w 158008"/>
              <a:gd name="connsiteY1" fmla="*/ 0 h 141776"/>
              <a:gd name="connsiteX2" fmla="*/ 124736 w 158008"/>
              <a:gd name="connsiteY2" fmla="*/ 8836 h 141776"/>
              <a:gd name="connsiteX3" fmla="*/ 155809 w 158008"/>
              <a:gd name="connsiteY3" fmla="*/ 62052 h 141776"/>
              <a:gd name="connsiteX4" fmla="*/ 155809 w 158008"/>
              <a:gd name="connsiteY4" fmla="*/ 79724 h 141776"/>
              <a:gd name="connsiteX5" fmla="*/ 126243 w 158008"/>
              <a:gd name="connsiteY5" fmla="*/ 132940 h 141776"/>
              <a:gd name="connsiteX6" fmla="*/ 109994 w 158008"/>
              <a:gd name="connsiteY6" fmla="*/ 141776 h 141776"/>
              <a:gd name="connsiteX7" fmla="*/ 49438 w 158008"/>
              <a:gd name="connsiteY7" fmla="*/ 141776 h 141776"/>
              <a:gd name="connsiteX8" fmla="*/ 33189 w 158008"/>
              <a:gd name="connsiteY8" fmla="*/ 132940 h 141776"/>
              <a:gd name="connsiteX9" fmla="*/ 2199 w 158008"/>
              <a:gd name="connsiteY9" fmla="*/ 79724 h 141776"/>
              <a:gd name="connsiteX10" fmla="*/ 2199 w 158008"/>
              <a:gd name="connsiteY10" fmla="*/ 62052 h 141776"/>
              <a:gd name="connsiteX11" fmla="*/ 31765 w 158008"/>
              <a:gd name="connsiteY11" fmla="*/ 8836 h 141776"/>
              <a:gd name="connsiteX12" fmla="*/ 48014 w 158008"/>
              <a:gd name="connsiteY12" fmla="*/ 0 h 1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8" h="141776">
                <a:moveTo>
                  <a:pt x="48014" y="0"/>
                </a:moveTo>
                <a:lnTo>
                  <a:pt x="108487" y="0"/>
                </a:lnTo>
                <a:cubicBezTo>
                  <a:pt x="115941" y="0"/>
                  <a:pt x="121804" y="2946"/>
                  <a:pt x="124736" y="8836"/>
                </a:cubicBezTo>
                <a:lnTo>
                  <a:pt x="155809" y="62052"/>
                </a:lnTo>
                <a:cubicBezTo>
                  <a:pt x="158741" y="66470"/>
                  <a:pt x="158741" y="73833"/>
                  <a:pt x="155809" y="79724"/>
                </a:cubicBezTo>
                <a:lnTo>
                  <a:pt x="126243" y="132940"/>
                </a:lnTo>
                <a:cubicBezTo>
                  <a:pt x="121804" y="138830"/>
                  <a:pt x="115941" y="141776"/>
                  <a:pt x="109994" y="141776"/>
                </a:cubicBezTo>
                <a:lnTo>
                  <a:pt x="49438" y="141776"/>
                </a:lnTo>
                <a:cubicBezTo>
                  <a:pt x="42067" y="141776"/>
                  <a:pt x="36120" y="138830"/>
                  <a:pt x="33189" y="132940"/>
                </a:cubicBezTo>
                <a:lnTo>
                  <a:pt x="2199" y="79724"/>
                </a:lnTo>
                <a:cubicBezTo>
                  <a:pt x="-733" y="73833"/>
                  <a:pt x="-733" y="66470"/>
                  <a:pt x="2199" y="62052"/>
                </a:cubicBezTo>
                <a:lnTo>
                  <a:pt x="31765" y="8836"/>
                </a:lnTo>
                <a:cubicBezTo>
                  <a:pt x="36120" y="2946"/>
                  <a:pt x="42067" y="0"/>
                  <a:pt x="48014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9242260-D042-F1C1-08C7-CA3D47B2BB34}"/>
              </a:ext>
            </a:extLst>
          </p:cNvPr>
          <p:cNvSpPr/>
          <p:nvPr/>
        </p:nvSpPr>
        <p:spPr>
          <a:xfrm>
            <a:off x="4865104" y="5534553"/>
            <a:ext cx="159513" cy="142052"/>
          </a:xfrm>
          <a:custGeom>
            <a:avLst/>
            <a:gdLst>
              <a:gd name="connsiteX0" fmla="*/ 49494 w 159513"/>
              <a:gd name="connsiteY0" fmla="*/ 311 h 142052"/>
              <a:gd name="connsiteX1" fmla="*/ 110055 w 159513"/>
              <a:gd name="connsiteY1" fmla="*/ 311 h 142052"/>
              <a:gd name="connsiteX2" fmla="*/ 126296 w 159513"/>
              <a:gd name="connsiteY2" fmla="*/ 9121 h 142052"/>
              <a:gd name="connsiteX3" fmla="*/ 157311 w 159513"/>
              <a:gd name="connsiteY3" fmla="*/ 62274 h 142052"/>
              <a:gd name="connsiteX4" fmla="*/ 157311 w 159513"/>
              <a:gd name="connsiteY4" fmla="*/ 79992 h 142052"/>
              <a:gd name="connsiteX5" fmla="*/ 126296 w 159513"/>
              <a:gd name="connsiteY5" fmla="*/ 133145 h 142052"/>
              <a:gd name="connsiteX6" fmla="*/ 110055 w 159513"/>
              <a:gd name="connsiteY6" fmla="*/ 142052 h 142052"/>
              <a:gd name="connsiteX7" fmla="*/ 49494 w 159513"/>
              <a:gd name="connsiteY7" fmla="*/ 142052 h 142052"/>
              <a:gd name="connsiteX8" fmla="*/ 33252 w 159513"/>
              <a:gd name="connsiteY8" fmla="*/ 133145 h 142052"/>
              <a:gd name="connsiteX9" fmla="*/ 2238 w 159513"/>
              <a:gd name="connsiteY9" fmla="*/ 79992 h 142052"/>
              <a:gd name="connsiteX10" fmla="*/ 2238 w 159513"/>
              <a:gd name="connsiteY10" fmla="*/ 62274 h 142052"/>
              <a:gd name="connsiteX11" fmla="*/ 33252 w 159513"/>
              <a:gd name="connsiteY11" fmla="*/ 9121 h 142052"/>
              <a:gd name="connsiteX12" fmla="*/ 49494 w 159513"/>
              <a:gd name="connsiteY12" fmla="*/ 311 h 14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513" h="142052">
                <a:moveTo>
                  <a:pt x="49494" y="311"/>
                </a:moveTo>
                <a:lnTo>
                  <a:pt x="110055" y="311"/>
                </a:lnTo>
                <a:cubicBezTo>
                  <a:pt x="117441" y="311"/>
                  <a:pt x="123314" y="3216"/>
                  <a:pt x="126296" y="9121"/>
                </a:cubicBezTo>
                <a:lnTo>
                  <a:pt x="157311" y="62274"/>
                </a:lnTo>
                <a:cubicBezTo>
                  <a:pt x="160247" y="66728"/>
                  <a:pt x="160247" y="74086"/>
                  <a:pt x="157311" y="79992"/>
                </a:cubicBezTo>
                <a:lnTo>
                  <a:pt x="126296" y="133145"/>
                </a:lnTo>
                <a:cubicBezTo>
                  <a:pt x="121846" y="139051"/>
                  <a:pt x="115927" y="142052"/>
                  <a:pt x="110055" y="142052"/>
                </a:cubicBezTo>
                <a:lnTo>
                  <a:pt x="49494" y="142052"/>
                </a:lnTo>
                <a:cubicBezTo>
                  <a:pt x="42107" y="142052"/>
                  <a:pt x="36188" y="139051"/>
                  <a:pt x="33252" y="133145"/>
                </a:cubicBezTo>
                <a:lnTo>
                  <a:pt x="2238" y="79992"/>
                </a:lnTo>
                <a:cubicBezTo>
                  <a:pt x="-745" y="75635"/>
                  <a:pt x="-745" y="68180"/>
                  <a:pt x="2238" y="62274"/>
                </a:cubicBezTo>
                <a:lnTo>
                  <a:pt x="33252" y="9121"/>
                </a:lnTo>
                <a:cubicBezTo>
                  <a:pt x="36188" y="3216"/>
                  <a:pt x="42107" y="-1238"/>
                  <a:pt x="49494" y="311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439574-E53C-547D-1855-E0A75025E8EC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030CB36-3012-5DED-2410-21C55BA5B6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70E9C2-56DA-55A3-D502-36B8AFF5D5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57C1F81-B6BB-DED4-C0F2-2D11C2EC157C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3BADB6-E2D4-84AE-DFB3-19ABFC4D0E4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4B7A03-FF54-72D2-E4F7-496A3F16173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E84274-C564-3D0A-7638-4BFFC24781B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097767C-7493-4D4C-ADBE-F287EB431F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FEA0B3D-CA01-8B51-6532-EF28CF120F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B93B074-66F5-1144-A811-B1CEA5CC85A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CE993D-BDC8-8E51-2D1F-4DFF282C173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1ABCEDC-0CC5-4EF1-FC89-877B3D319A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600CB8A-6D0E-60A6-D9E4-6B9B64C77AA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9D47F34-FC50-D862-F5D7-0CAD9F0D4F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92ED84-7D25-AAA0-85D0-A5E028C252F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4738E44-EF4B-D79C-3863-A80574B9C911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2D6A17-F193-E528-2DD0-759B12BEE8F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FDA2A41-1EC4-8E05-8DB9-330CBABBC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6" name="Graphic 65" descr="Airplane with solid fill">
            <a:extLst>
              <a:ext uri="{FF2B5EF4-FFF2-40B4-BE49-F238E27FC236}">
                <a16:creationId xmlns:a16="http://schemas.microsoft.com/office/drawing/2014/main" id="{891D3268-E549-957E-6418-C0009AB10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7265" y="3947511"/>
            <a:ext cx="495573" cy="495573"/>
          </a:xfrm>
          <a:prstGeom prst="rect">
            <a:avLst/>
          </a:prstGeom>
        </p:spPr>
      </p:pic>
      <p:pic>
        <p:nvPicPr>
          <p:cNvPr id="68" name="Graphic 67" descr="Bus with solid fill">
            <a:extLst>
              <a:ext uri="{FF2B5EF4-FFF2-40B4-BE49-F238E27FC236}">
                <a16:creationId xmlns:a16="http://schemas.microsoft.com/office/drawing/2014/main" id="{922C77EB-B21D-9A50-F4BE-A0E1B32624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0468" y="2958017"/>
            <a:ext cx="495573" cy="495573"/>
          </a:xfrm>
          <a:prstGeom prst="rect">
            <a:avLst/>
          </a:prstGeom>
        </p:spPr>
      </p:pic>
      <p:pic>
        <p:nvPicPr>
          <p:cNvPr id="70" name="Graphic 69" descr="Car with solid fill">
            <a:extLst>
              <a:ext uri="{FF2B5EF4-FFF2-40B4-BE49-F238E27FC236}">
                <a16:creationId xmlns:a16="http://schemas.microsoft.com/office/drawing/2014/main" id="{DD79C8B3-CCA4-365A-CB82-762B7F4303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658" y="2348052"/>
            <a:ext cx="495573" cy="495573"/>
          </a:xfrm>
          <a:prstGeom prst="rect">
            <a:avLst/>
          </a:prstGeom>
        </p:spPr>
      </p:pic>
      <p:pic>
        <p:nvPicPr>
          <p:cNvPr id="72" name="Graphic 71" descr="Footprints with solid fill">
            <a:extLst>
              <a:ext uri="{FF2B5EF4-FFF2-40B4-BE49-F238E27FC236}">
                <a16:creationId xmlns:a16="http://schemas.microsoft.com/office/drawing/2014/main" id="{4A91AC66-BA9C-3D12-809D-F6371E9BE9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84352" y="2680380"/>
            <a:ext cx="495573" cy="495573"/>
          </a:xfrm>
          <a:prstGeom prst="rect">
            <a:avLst/>
          </a:prstGeom>
        </p:spPr>
      </p:pic>
      <p:pic>
        <p:nvPicPr>
          <p:cNvPr id="74" name="Graphic 73" descr="Sailboat with solid fill">
            <a:extLst>
              <a:ext uri="{FF2B5EF4-FFF2-40B4-BE49-F238E27FC236}">
                <a16:creationId xmlns:a16="http://schemas.microsoft.com/office/drawing/2014/main" id="{56093A07-04CA-37C1-C3A1-4714C246B0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67391" y="4288681"/>
            <a:ext cx="495573" cy="495573"/>
          </a:xfrm>
          <a:prstGeom prst="rect">
            <a:avLst/>
          </a:prstGeom>
        </p:spPr>
      </p:pic>
      <p:pic>
        <p:nvPicPr>
          <p:cNvPr id="76" name="Graphic 75" descr="Train with solid fill">
            <a:extLst>
              <a:ext uri="{FF2B5EF4-FFF2-40B4-BE49-F238E27FC236}">
                <a16:creationId xmlns:a16="http://schemas.microsoft.com/office/drawing/2014/main" id="{F7E345FD-2F62-515B-8094-4AF911A5FA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0824" y="3683147"/>
            <a:ext cx="495573" cy="49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0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529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Spiral Hexagons – Slide Template</vt:lpstr>
      <vt:lpstr>Radial Spiral Hexagons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Spiral Hexagons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2023-03-20T17:36:10Z</dcterms:modified>
  <cp:category>Charts &amp; Diagrams</cp:category>
</cp:coreProperties>
</file>