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28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37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4EEDFD1-CF25-D45F-CE02-BC23EFD323A4}"/>
              </a:ext>
            </a:extLst>
          </p:cNvPr>
          <p:cNvSpPr/>
          <p:nvPr/>
        </p:nvSpPr>
        <p:spPr>
          <a:xfrm>
            <a:off x="2247498" y="2982931"/>
            <a:ext cx="1371600" cy="1142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EE1E48B-7367-45DD-9D46-45C75919933B}"/>
              </a:ext>
            </a:extLst>
          </p:cNvPr>
          <p:cNvSpPr/>
          <p:nvPr/>
        </p:nvSpPr>
        <p:spPr>
          <a:xfrm>
            <a:off x="2247498" y="4522640"/>
            <a:ext cx="1371600" cy="11426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9828B6-348E-826F-DC10-8A86C3FFF45C}"/>
              </a:ext>
            </a:extLst>
          </p:cNvPr>
          <p:cNvSpPr/>
          <p:nvPr/>
        </p:nvSpPr>
        <p:spPr>
          <a:xfrm>
            <a:off x="5524853" y="2982931"/>
            <a:ext cx="1371600" cy="11426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7FBFA7-ADA0-E6DF-3B55-FB323BBFA2C0}"/>
              </a:ext>
            </a:extLst>
          </p:cNvPr>
          <p:cNvSpPr/>
          <p:nvPr/>
        </p:nvSpPr>
        <p:spPr>
          <a:xfrm>
            <a:off x="5524853" y="4522640"/>
            <a:ext cx="1371600" cy="11426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Radiant Overlapping Circles – Slide Template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000DEFD-9A31-782D-D19F-3AF183A9266E}"/>
              </a:ext>
            </a:extLst>
          </p:cNvPr>
          <p:cNvSpPr/>
          <p:nvPr/>
        </p:nvSpPr>
        <p:spPr>
          <a:xfrm>
            <a:off x="3193105" y="2431024"/>
            <a:ext cx="2757791" cy="275779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2A992A6-6F6B-AA7E-E108-2319CCEA4094}"/>
              </a:ext>
            </a:extLst>
          </p:cNvPr>
          <p:cNvSpPr/>
          <p:nvPr/>
        </p:nvSpPr>
        <p:spPr>
          <a:xfrm>
            <a:off x="3453320" y="2691240"/>
            <a:ext cx="2237360" cy="223736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innerShdw blurRad="1524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ABA43FB-EF3A-55D3-870C-37B82FB21562}"/>
              </a:ext>
            </a:extLst>
          </p:cNvPr>
          <p:cNvSpPr/>
          <p:nvPr/>
        </p:nvSpPr>
        <p:spPr>
          <a:xfrm>
            <a:off x="3713077" y="2950997"/>
            <a:ext cx="1717845" cy="1717845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innerShdw blurRad="1524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87F118A-EF4B-B22D-6F64-7B969708732A}"/>
              </a:ext>
            </a:extLst>
          </p:cNvPr>
          <p:cNvSpPr/>
          <p:nvPr/>
        </p:nvSpPr>
        <p:spPr>
          <a:xfrm>
            <a:off x="3972835" y="3210755"/>
            <a:ext cx="1198328" cy="1198328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innerShdw blurRad="1524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cap="all" dirty="0"/>
              <a:t>Lorem Ipsum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533CA3D-4EF6-D5E2-D12A-5DCD651D03AF}"/>
              </a:ext>
            </a:extLst>
          </p:cNvPr>
          <p:cNvGrpSpPr/>
          <p:nvPr/>
        </p:nvGrpSpPr>
        <p:grpSpPr>
          <a:xfrm>
            <a:off x="6718649" y="2431024"/>
            <a:ext cx="1218083" cy="2757791"/>
            <a:chOff x="6217745" y="2080810"/>
            <a:chExt cx="1218083" cy="2757791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D4CEF88-BB95-E729-64E8-516B53BEA6DD}"/>
                </a:ext>
              </a:extLst>
            </p:cNvPr>
            <p:cNvSpPr/>
            <p:nvPr/>
          </p:nvSpPr>
          <p:spPr>
            <a:xfrm>
              <a:off x="6217745" y="2080810"/>
              <a:ext cx="1218083" cy="121808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D365B6E-7BA8-B4FF-5017-8C6140F69EC0}"/>
                </a:ext>
              </a:extLst>
            </p:cNvPr>
            <p:cNvSpPr/>
            <p:nvPr/>
          </p:nvSpPr>
          <p:spPr>
            <a:xfrm>
              <a:off x="6217745" y="3620518"/>
              <a:ext cx="1218083" cy="1218083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31" name="Graphic 30" descr="Users">
              <a:extLst>
                <a:ext uri="{FF2B5EF4-FFF2-40B4-BE49-F238E27FC236}">
                  <a16:creationId xmlns:a16="http://schemas.microsoft.com/office/drawing/2014/main" id="{F0DA26E3-9B8D-F0C3-25FF-1D60326BE3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483887" y="2346951"/>
              <a:ext cx="685800" cy="685800"/>
            </a:xfrm>
            <a:prstGeom prst="rect">
              <a:avLst/>
            </a:prstGeom>
          </p:spPr>
        </p:pic>
        <p:pic>
          <p:nvPicPr>
            <p:cNvPr id="32" name="Graphic 31" descr="Puzzle">
              <a:extLst>
                <a:ext uri="{FF2B5EF4-FFF2-40B4-BE49-F238E27FC236}">
                  <a16:creationId xmlns:a16="http://schemas.microsoft.com/office/drawing/2014/main" id="{040A1B68-08B2-F2BE-EBEF-F440BF9D7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483887" y="3886660"/>
              <a:ext cx="685800" cy="6858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165F7BE-A198-4D63-B011-116E8C9CC162}"/>
              </a:ext>
            </a:extLst>
          </p:cNvPr>
          <p:cNvGrpSpPr/>
          <p:nvPr/>
        </p:nvGrpSpPr>
        <p:grpSpPr>
          <a:xfrm>
            <a:off x="1207269" y="2431024"/>
            <a:ext cx="1218083" cy="2757791"/>
            <a:chOff x="1708173" y="2080810"/>
            <a:chExt cx="1218083" cy="275779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0667E7C-CF14-960C-7D7B-A59FFBA81929}"/>
                </a:ext>
              </a:extLst>
            </p:cNvPr>
            <p:cNvSpPr/>
            <p:nvPr/>
          </p:nvSpPr>
          <p:spPr>
            <a:xfrm>
              <a:off x="1708173" y="2080810"/>
              <a:ext cx="1218083" cy="1218083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A98181E-3A17-2871-DCF2-70FDA3D565A1}"/>
                </a:ext>
              </a:extLst>
            </p:cNvPr>
            <p:cNvSpPr/>
            <p:nvPr/>
          </p:nvSpPr>
          <p:spPr>
            <a:xfrm>
              <a:off x="1708173" y="3620518"/>
              <a:ext cx="1218083" cy="1218083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33" name="Graphic 32" descr="Lightbulb">
              <a:extLst>
                <a:ext uri="{FF2B5EF4-FFF2-40B4-BE49-F238E27FC236}">
                  <a16:creationId xmlns:a16="http://schemas.microsoft.com/office/drawing/2014/main" id="{8B20A792-80B5-3DB1-FBD4-370E8E4FD90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974314" y="3886660"/>
              <a:ext cx="685800" cy="685800"/>
            </a:xfrm>
            <a:prstGeom prst="rect">
              <a:avLst/>
            </a:prstGeom>
          </p:spPr>
        </p:pic>
        <p:pic>
          <p:nvPicPr>
            <p:cNvPr id="34" name="Graphic 33" descr="Rocket">
              <a:extLst>
                <a:ext uri="{FF2B5EF4-FFF2-40B4-BE49-F238E27FC236}">
                  <a16:creationId xmlns:a16="http://schemas.microsoft.com/office/drawing/2014/main" id="{4E784044-9ABF-3191-B60A-9780CDA491D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974314" y="2346951"/>
              <a:ext cx="685800" cy="685800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B3CA34-629E-41F1-0057-A7FB34F17B8A}"/>
              </a:ext>
            </a:extLst>
          </p:cNvPr>
          <p:cNvGrpSpPr/>
          <p:nvPr/>
        </p:nvGrpSpPr>
        <p:grpSpPr>
          <a:xfrm>
            <a:off x="719030" y="1504777"/>
            <a:ext cx="2194560" cy="853146"/>
            <a:chOff x="255548" y="1496034"/>
            <a:chExt cx="2194560" cy="853146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66F187F-3EF4-D99F-AD04-D036E578C9C6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69D4411-6AE4-3458-92A9-B2A0331D54DD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824C29A-94E8-FCF9-D5EF-068947CEC076}"/>
              </a:ext>
            </a:extLst>
          </p:cNvPr>
          <p:cNvGrpSpPr/>
          <p:nvPr/>
        </p:nvGrpSpPr>
        <p:grpSpPr>
          <a:xfrm>
            <a:off x="719030" y="5230158"/>
            <a:ext cx="2194560" cy="853146"/>
            <a:chOff x="255548" y="1496034"/>
            <a:chExt cx="2194560" cy="85314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8ED4E31-3569-F9D8-D5AE-31F0D008C89C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7486EFB-8464-31DE-4F00-BA8A0B44787A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0D4486F-6751-05E4-AAFF-8C7875290ED7}"/>
              </a:ext>
            </a:extLst>
          </p:cNvPr>
          <p:cNvGrpSpPr/>
          <p:nvPr/>
        </p:nvGrpSpPr>
        <p:grpSpPr>
          <a:xfrm>
            <a:off x="6230410" y="5230158"/>
            <a:ext cx="2194560" cy="853146"/>
            <a:chOff x="255548" y="1496034"/>
            <a:chExt cx="2194560" cy="85314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F9ABC0B-AA55-CDB8-D96F-35EBDA3FF7AE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23B0B6D-DDD1-A035-7743-5D4C154C0128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355E4E7-C9E4-B322-9ED1-1AA767744029}"/>
              </a:ext>
            </a:extLst>
          </p:cNvPr>
          <p:cNvGrpSpPr/>
          <p:nvPr/>
        </p:nvGrpSpPr>
        <p:grpSpPr>
          <a:xfrm>
            <a:off x="6230410" y="1504777"/>
            <a:ext cx="2194560" cy="853146"/>
            <a:chOff x="255548" y="1496034"/>
            <a:chExt cx="2194560" cy="853146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06E0445-4BBB-74FA-5574-9AD72028C0E8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06728FB-2358-5D39-6BCB-76B5C23AA906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8287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4EEDFD1-CF25-D45F-CE02-BC23EFD323A4}"/>
              </a:ext>
            </a:extLst>
          </p:cNvPr>
          <p:cNvSpPr/>
          <p:nvPr/>
        </p:nvSpPr>
        <p:spPr>
          <a:xfrm>
            <a:off x="2247498" y="2982931"/>
            <a:ext cx="1371600" cy="11426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EE1E48B-7367-45DD-9D46-45C75919933B}"/>
              </a:ext>
            </a:extLst>
          </p:cNvPr>
          <p:cNvSpPr/>
          <p:nvPr/>
        </p:nvSpPr>
        <p:spPr>
          <a:xfrm>
            <a:off x="2247498" y="4522640"/>
            <a:ext cx="1371600" cy="11426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09828B6-348E-826F-DC10-8A86C3FFF45C}"/>
              </a:ext>
            </a:extLst>
          </p:cNvPr>
          <p:cNvSpPr/>
          <p:nvPr/>
        </p:nvSpPr>
        <p:spPr>
          <a:xfrm>
            <a:off x="5524853" y="2982931"/>
            <a:ext cx="1371600" cy="11426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7FBFA7-ADA0-E6DF-3B55-FB323BBFA2C0}"/>
              </a:ext>
            </a:extLst>
          </p:cNvPr>
          <p:cNvSpPr/>
          <p:nvPr/>
        </p:nvSpPr>
        <p:spPr>
          <a:xfrm>
            <a:off x="5524853" y="4522640"/>
            <a:ext cx="1371600" cy="11426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Radiant Overlapping Circles – Slide Template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000DEFD-9A31-782D-D19F-3AF183A9266E}"/>
              </a:ext>
            </a:extLst>
          </p:cNvPr>
          <p:cNvSpPr/>
          <p:nvPr/>
        </p:nvSpPr>
        <p:spPr>
          <a:xfrm>
            <a:off x="3193105" y="2431024"/>
            <a:ext cx="2757791" cy="275779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B2A992A6-6F6B-AA7E-E108-2319CCEA4094}"/>
              </a:ext>
            </a:extLst>
          </p:cNvPr>
          <p:cNvSpPr/>
          <p:nvPr/>
        </p:nvSpPr>
        <p:spPr>
          <a:xfrm>
            <a:off x="3453320" y="2691240"/>
            <a:ext cx="2237360" cy="2237360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innerShdw blurRad="1524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ABA43FB-EF3A-55D3-870C-37B82FB21562}"/>
              </a:ext>
            </a:extLst>
          </p:cNvPr>
          <p:cNvSpPr/>
          <p:nvPr/>
        </p:nvSpPr>
        <p:spPr>
          <a:xfrm>
            <a:off x="3713077" y="2950997"/>
            <a:ext cx="1717845" cy="1717845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>
            <a:innerShdw blurRad="1524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87F118A-EF4B-B22D-6F64-7B969708732A}"/>
              </a:ext>
            </a:extLst>
          </p:cNvPr>
          <p:cNvSpPr/>
          <p:nvPr/>
        </p:nvSpPr>
        <p:spPr>
          <a:xfrm>
            <a:off x="3972835" y="3210755"/>
            <a:ext cx="1198328" cy="1198328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innerShdw blurRad="1524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cap="all" dirty="0"/>
              <a:t>Lorem Ipsum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533CA3D-4EF6-D5E2-D12A-5DCD651D03AF}"/>
              </a:ext>
            </a:extLst>
          </p:cNvPr>
          <p:cNvGrpSpPr/>
          <p:nvPr/>
        </p:nvGrpSpPr>
        <p:grpSpPr>
          <a:xfrm>
            <a:off x="6718649" y="2431024"/>
            <a:ext cx="1218083" cy="2757791"/>
            <a:chOff x="6217745" y="2080810"/>
            <a:chExt cx="1218083" cy="2757791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D4CEF88-BB95-E729-64E8-516B53BEA6DD}"/>
                </a:ext>
              </a:extLst>
            </p:cNvPr>
            <p:cNvSpPr/>
            <p:nvPr/>
          </p:nvSpPr>
          <p:spPr>
            <a:xfrm>
              <a:off x="6217745" y="2080810"/>
              <a:ext cx="1218083" cy="1218083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CD365B6E-7BA8-B4FF-5017-8C6140F69EC0}"/>
                </a:ext>
              </a:extLst>
            </p:cNvPr>
            <p:cNvSpPr/>
            <p:nvPr/>
          </p:nvSpPr>
          <p:spPr>
            <a:xfrm>
              <a:off x="6217745" y="3620518"/>
              <a:ext cx="1218083" cy="1218083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31" name="Graphic 30" descr="Users">
              <a:extLst>
                <a:ext uri="{FF2B5EF4-FFF2-40B4-BE49-F238E27FC236}">
                  <a16:creationId xmlns:a16="http://schemas.microsoft.com/office/drawing/2014/main" id="{F0DA26E3-9B8D-F0C3-25FF-1D60326BE3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483887" y="2346951"/>
              <a:ext cx="685800" cy="685800"/>
            </a:xfrm>
            <a:prstGeom prst="rect">
              <a:avLst/>
            </a:prstGeom>
          </p:spPr>
        </p:pic>
        <p:pic>
          <p:nvPicPr>
            <p:cNvPr id="32" name="Graphic 31" descr="Puzzle">
              <a:extLst>
                <a:ext uri="{FF2B5EF4-FFF2-40B4-BE49-F238E27FC236}">
                  <a16:creationId xmlns:a16="http://schemas.microsoft.com/office/drawing/2014/main" id="{040A1B68-08B2-F2BE-EBEF-F440BF9D7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483887" y="3886660"/>
              <a:ext cx="685800" cy="6858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165F7BE-A198-4D63-B011-116E8C9CC162}"/>
              </a:ext>
            </a:extLst>
          </p:cNvPr>
          <p:cNvGrpSpPr/>
          <p:nvPr/>
        </p:nvGrpSpPr>
        <p:grpSpPr>
          <a:xfrm>
            <a:off x="1207269" y="2431024"/>
            <a:ext cx="1218083" cy="2757791"/>
            <a:chOff x="1708173" y="2080810"/>
            <a:chExt cx="1218083" cy="275779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0667E7C-CF14-960C-7D7B-A59FFBA81929}"/>
                </a:ext>
              </a:extLst>
            </p:cNvPr>
            <p:cNvSpPr/>
            <p:nvPr/>
          </p:nvSpPr>
          <p:spPr>
            <a:xfrm>
              <a:off x="1708173" y="2080810"/>
              <a:ext cx="1218083" cy="1218083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A98181E-3A17-2871-DCF2-70FDA3D565A1}"/>
                </a:ext>
              </a:extLst>
            </p:cNvPr>
            <p:cNvSpPr/>
            <p:nvPr/>
          </p:nvSpPr>
          <p:spPr>
            <a:xfrm>
              <a:off x="1708173" y="3620518"/>
              <a:ext cx="1218083" cy="1218083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33" name="Graphic 32" descr="Lightbulb">
              <a:extLst>
                <a:ext uri="{FF2B5EF4-FFF2-40B4-BE49-F238E27FC236}">
                  <a16:creationId xmlns:a16="http://schemas.microsoft.com/office/drawing/2014/main" id="{8B20A792-80B5-3DB1-FBD4-370E8E4FD90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1974314" y="3886660"/>
              <a:ext cx="685800" cy="685800"/>
            </a:xfrm>
            <a:prstGeom prst="rect">
              <a:avLst/>
            </a:prstGeom>
          </p:spPr>
        </p:pic>
        <p:pic>
          <p:nvPicPr>
            <p:cNvPr id="34" name="Graphic 33" descr="Rocket">
              <a:extLst>
                <a:ext uri="{FF2B5EF4-FFF2-40B4-BE49-F238E27FC236}">
                  <a16:creationId xmlns:a16="http://schemas.microsoft.com/office/drawing/2014/main" id="{4E784044-9ABF-3191-B60A-9780CDA491D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1974314" y="2346951"/>
              <a:ext cx="685800" cy="685800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B3CA34-629E-41F1-0057-A7FB34F17B8A}"/>
              </a:ext>
            </a:extLst>
          </p:cNvPr>
          <p:cNvGrpSpPr/>
          <p:nvPr/>
        </p:nvGrpSpPr>
        <p:grpSpPr>
          <a:xfrm>
            <a:off x="719030" y="1504777"/>
            <a:ext cx="2194560" cy="853146"/>
            <a:chOff x="255548" y="1496034"/>
            <a:chExt cx="2194560" cy="853146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66F187F-3EF4-D99F-AD04-D036E578C9C6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69D4411-6AE4-3458-92A9-B2A0331D54DD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824C29A-94E8-FCF9-D5EF-068947CEC076}"/>
              </a:ext>
            </a:extLst>
          </p:cNvPr>
          <p:cNvGrpSpPr/>
          <p:nvPr/>
        </p:nvGrpSpPr>
        <p:grpSpPr>
          <a:xfrm>
            <a:off x="719030" y="5230158"/>
            <a:ext cx="2194560" cy="853146"/>
            <a:chOff x="255548" y="1496034"/>
            <a:chExt cx="2194560" cy="85314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8ED4E31-3569-F9D8-D5AE-31F0D008C89C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7486EFB-8464-31DE-4F00-BA8A0B44787A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0D4486F-6751-05E4-AAFF-8C7875290ED7}"/>
              </a:ext>
            </a:extLst>
          </p:cNvPr>
          <p:cNvGrpSpPr/>
          <p:nvPr/>
        </p:nvGrpSpPr>
        <p:grpSpPr>
          <a:xfrm>
            <a:off x="6230410" y="5230158"/>
            <a:ext cx="2194560" cy="853146"/>
            <a:chOff x="255548" y="1496034"/>
            <a:chExt cx="2194560" cy="85314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F9ABC0B-AA55-CDB8-D96F-35EBDA3FF7AE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23B0B6D-DDD1-A035-7743-5D4C154C0128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355E4E7-C9E4-B322-9ED1-1AA767744029}"/>
              </a:ext>
            </a:extLst>
          </p:cNvPr>
          <p:cNvGrpSpPr/>
          <p:nvPr/>
        </p:nvGrpSpPr>
        <p:grpSpPr>
          <a:xfrm>
            <a:off x="6230410" y="1504777"/>
            <a:ext cx="2194560" cy="853146"/>
            <a:chOff x="255548" y="1496034"/>
            <a:chExt cx="2194560" cy="853146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06E0445-4BBB-74FA-5574-9AD72028C0E8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06728FB-2358-5D39-6BCB-76B5C23AA906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9183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301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Radiant Overlapping Circles – Slide Template</vt:lpstr>
      <vt:lpstr>Radiant Overlapping Circles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Radiant Overlapping Circles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2023-05-02T18:00:03Z</dcterms:modified>
  <cp:category>Charts &amp; Diagrams</cp:category>
</cp:coreProperties>
</file>