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28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65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4EEDFD1-CF25-D45F-CE02-BC23EFD323A4}"/>
              </a:ext>
            </a:extLst>
          </p:cNvPr>
          <p:cNvSpPr/>
          <p:nvPr/>
        </p:nvSpPr>
        <p:spPr>
          <a:xfrm>
            <a:off x="3834243" y="2367289"/>
            <a:ext cx="1828800" cy="1523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0667E7C-CF14-960C-7D7B-A59FFBA81929}"/>
              </a:ext>
            </a:extLst>
          </p:cNvPr>
          <p:cNvSpPr/>
          <p:nvPr/>
        </p:nvSpPr>
        <p:spPr>
          <a:xfrm>
            <a:off x="2277564" y="1631413"/>
            <a:ext cx="1624110" cy="162411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EE1E48B-7367-45DD-9D46-45C75919933B}"/>
              </a:ext>
            </a:extLst>
          </p:cNvPr>
          <p:cNvSpPr/>
          <p:nvPr/>
        </p:nvSpPr>
        <p:spPr>
          <a:xfrm>
            <a:off x="3834243" y="4420234"/>
            <a:ext cx="1828800" cy="1523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A98181E-3A17-2871-DCF2-70FDA3D565A1}"/>
              </a:ext>
            </a:extLst>
          </p:cNvPr>
          <p:cNvSpPr/>
          <p:nvPr/>
        </p:nvSpPr>
        <p:spPr>
          <a:xfrm>
            <a:off x="2277564" y="3684358"/>
            <a:ext cx="1624110" cy="162411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9828B6-348E-826F-DC10-8A86C3FFF45C}"/>
              </a:ext>
            </a:extLst>
          </p:cNvPr>
          <p:cNvSpPr/>
          <p:nvPr/>
        </p:nvSpPr>
        <p:spPr>
          <a:xfrm>
            <a:off x="6528958" y="2367289"/>
            <a:ext cx="1828800" cy="15235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D4CEF88-BB95-E729-64E8-516B53BEA6DD}"/>
              </a:ext>
            </a:extLst>
          </p:cNvPr>
          <p:cNvSpPr/>
          <p:nvPr/>
        </p:nvSpPr>
        <p:spPr>
          <a:xfrm>
            <a:off x="8290327" y="1631413"/>
            <a:ext cx="1624110" cy="162411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7FBFA7-ADA0-E6DF-3B55-FB323BBFA2C0}"/>
              </a:ext>
            </a:extLst>
          </p:cNvPr>
          <p:cNvSpPr/>
          <p:nvPr/>
        </p:nvSpPr>
        <p:spPr>
          <a:xfrm>
            <a:off x="6528958" y="4420234"/>
            <a:ext cx="1828800" cy="15235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D365B6E-7BA8-B4FF-5017-8C6140F69EC0}"/>
              </a:ext>
            </a:extLst>
          </p:cNvPr>
          <p:cNvSpPr/>
          <p:nvPr/>
        </p:nvSpPr>
        <p:spPr>
          <a:xfrm>
            <a:off x="8290327" y="3684358"/>
            <a:ext cx="1624110" cy="162411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Radiant Overlapping Circles – Slide Template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000DEFD-9A31-782D-D19F-3AF183A9266E}"/>
              </a:ext>
            </a:extLst>
          </p:cNvPr>
          <p:cNvSpPr/>
          <p:nvPr/>
        </p:nvSpPr>
        <p:spPr>
          <a:xfrm>
            <a:off x="4257472" y="1631413"/>
            <a:ext cx="3677055" cy="367705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2A992A6-6F6B-AA7E-E108-2319CCEA4094}"/>
              </a:ext>
            </a:extLst>
          </p:cNvPr>
          <p:cNvSpPr/>
          <p:nvPr/>
        </p:nvSpPr>
        <p:spPr>
          <a:xfrm>
            <a:off x="4604426" y="1978367"/>
            <a:ext cx="2983147" cy="2983147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innerShdw blurRad="1524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ABA43FB-EF3A-55D3-870C-37B82FB21562}"/>
              </a:ext>
            </a:extLst>
          </p:cNvPr>
          <p:cNvSpPr/>
          <p:nvPr/>
        </p:nvSpPr>
        <p:spPr>
          <a:xfrm>
            <a:off x="4950769" y="2324710"/>
            <a:ext cx="2290460" cy="229046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innerShdw blurRad="1524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87F118A-EF4B-B22D-6F64-7B969708732A}"/>
              </a:ext>
            </a:extLst>
          </p:cNvPr>
          <p:cNvSpPr/>
          <p:nvPr/>
        </p:nvSpPr>
        <p:spPr>
          <a:xfrm>
            <a:off x="5297114" y="2671055"/>
            <a:ext cx="1597770" cy="159777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innerShdw blurRad="1524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cap="all" dirty="0"/>
              <a:t>Lorem Ipsum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6F76211-46E8-1CDD-E2E6-BC10B852148F}"/>
              </a:ext>
            </a:extLst>
          </p:cNvPr>
          <p:cNvGrpSpPr/>
          <p:nvPr/>
        </p:nvGrpSpPr>
        <p:grpSpPr>
          <a:xfrm>
            <a:off x="338440" y="1729142"/>
            <a:ext cx="1592170" cy="1428652"/>
            <a:chOff x="332936" y="2720099"/>
            <a:chExt cx="2926080" cy="142865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E4D84BF-F5D3-FF97-3C49-0D8B377AF9D0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FB90829-25D2-F74F-E1E4-60CFC891402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D6D4254-0669-31AB-35B3-4BD4E87F6EFA}"/>
              </a:ext>
            </a:extLst>
          </p:cNvPr>
          <p:cNvGrpSpPr/>
          <p:nvPr/>
        </p:nvGrpSpPr>
        <p:grpSpPr>
          <a:xfrm>
            <a:off x="338440" y="3782087"/>
            <a:ext cx="1592170" cy="1428652"/>
            <a:chOff x="332936" y="2720099"/>
            <a:chExt cx="2926080" cy="1428652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3E4714B-6EA0-B3FE-1E63-AC465EF9F061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74C0109-FFE5-60C3-AEC8-5531CDADCEA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61A6DCB-41EE-2E0A-DD22-C9B29700DC70}"/>
              </a:ext>
            </a:extLst>
          </p:cNvPr>
          <p:cNvGrpSpPr/>
          <p:nvPr/>
        </p:nvGrpSpPr>
        <p:grpSpPr>
          <a:xfrm>
            <a:off x="10261390" y="1729142"/>
            <a:ext cx="1592170" cy="1428652"/>
            <a:chOff x="332936" y="2720099"/>
            <a:chExt cx="2926080" cy="1428652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DB4718D-D50B-8371-6A78-6165AC41F4A6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D406225-D54F-3F75-6A40-636CE6D259F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7B2BE9B-27F5-277A-5EF9-8F8A49EAF645}"/>
              </a:ext>
            </a:extLst>
          </p:cNvPr>
          <p:cNvGrpSpPr/>
          <p:nvPr/>
        </p:nvGrpSpPr>
        <p:grpSpPr>
          <a:xfrm>
            <a:off x="10261390" y="3782087"/>
            <a:ext cx="1592170" cy="1428652"/>
            <a:chOff x="332936" y="2720099"/>
            <a:chExt cx="2926080" cy="1428652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0EFACE0-000F-FC09-69CA-FFF476295649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8C7E446-D7D0-E582-8117-B4EFB425044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erat. </a:t>
              </a:r>
            </a:p>
          </p:txBody>
        </p:sp>
      </p:grpSp>
      <p:pic>
        <p:nvPicPr>
          <p:cNvPr id="31" name="Graphic 30" descr="Users">
            <a:extLst>
              <a:ext uri="{FF2B5EF4-FFF2-40B4-BE49-F238E27FC236}">
                <a16:creationId xmlns:a16="http://schemas.microsoft.com/office/drawing/2014/main" id="{F0DA26E3-9B8D-F0C3-25FF-1D60326BE3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45182" y="1986268"/>
            <a:ext cx="914400" cy="914400"/>
          </a:xfrm>
          <a:prstGeom prst="rect">
            <a:avLst/>
          </a:prstGeom>
        </p:spPr>
      </p:pic>
      <p:pic>
        <p:nvPicPr>
          <p:cNvPr id="32" name="Graphic 31" descr="Puzzle">
            <a:extLst>
              <a:ext uri="{FF2B5EF4-FFF2-40B4-BE49-F238E27FC236}">
                <a16:creationId xmlns:a16="http://schemas.microsoft.com/office/drawing/2014/main" id="{040A1B68-08B2-F2BE-EBEF-F440BF9D74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45182" y="4039213"/>
            <a:ext cx="914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3" name="Graphic 32" descr="Lightbulb">
            <a:extLst>
              <a:ext uri="{FF2B5EF4-FFF2-40B4-BE49-F238E27FC236}">
                <a16:creationId xmlns:a16="http://schemas.microsoft.com/office/drawing/2014/main" id="{8B20A792-80B5-3DB1-FBD4-370E8E4FD90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32419" y="4039213"/>
            <a:ext cx="914400" cy="914400"/>
          </a:xfrm>
          <a:prstGeom prst="rect">
            <a:avLst/>
          </a:prstGeom>
        </p:spPr>
      </p:pic>
      <p:pic>
        <p:nvPicPr>
          <p:cNvPr id="34" name="Graphic 33" descr="Rocket">
            <a:extLst>
              <a:ext uri="{FF2B5EF4-FFF2-40B4-BE49-F238E27FC236}">
                <a16:creationId xmlns:a16="http://schemas.microsoft.com/office/drawing/2014/main" id="{4E784044-9ABF-3191-B60A-9780CDA491D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632419" y="198626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287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4EEDFD1-CF25-D45F-CE02-BC23EFD323A4}"/>
              </a:ext>
            </a:extLst>
          </p:cNvPr>
          <p:cNvSpPr/>
          <p:nvPr/>
        </p:nvSpPr>
        <p:spPr>
          <a:xfrm>
            <a:off x="3834243" y="2367289"/>
            <a:ext cx="1828800" cy="1523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0667E7C-CF14-960C-7D7B-A59FFBA81929}"/>
              </a:ext>
            </a:extLst>
          </p:cNvPr>
          <p:cNvSpPr/>
          <p:nvPr/>
        </p:nvSpPr>
        <p:spPr>
          <a:xfrm>
            <a:off x="2277564" y="1631413"/>
            <a:ext cx="1624110" cy="162411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EE1E48B-7367-45DD-9D46-45C75919933B}"/>
              </a:ext>
            </a:extLst>
          </p:cNvPr>
          <p:cNvSpPr/>
          <p:nvPr/>
        </p:nvSpPr>
        <p:spPr>
          <a:xfrm>
            <a:off x="3834243" y="4420234"/>
            <a:ext cx="1828800" cy="1523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A98181E-3A17-2871-DCF2-70FDA3D565A1}"/>
              </a:ext>
            </a:extLst>
          </p:cNvPr>
          <p:cNvSpPr/>
          <p:nvPr/>
        </p:nvSpPr>
        <p:spPr>
          <a:xfrm>
            <a:off x="2277564" y="3684358"/>
            <a:ext cx="1624110" cy="162411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9828B6-348E-826F-DC10-8A86C3FFF45C}"/>
              </a:ext>
            </a:extLst>
          </p:cNvPr>
          <p:cNvSpPr/>
          <p:nvPr/>
        </p:nvSpPr>
        <p:spPr>
          <a:xfrm>
            <a:off x="6528958" y="2367289"/>
            <a:ext cx="1828800" cy="15235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D4CEF88-BB95-E729-64E8-516B53BEA6DD}"/>
              </a:ext>
            </a:extLst>
          </p:cNvPr>
          <p:cNvSpPr/>
          <p:nvPr/>
        </p:nvSpPr>
        <p:spPr>
          <a:xfrm>
            <a:off x="8290327" y="1631413"/>
            <a:ext cx="1624110" cy="162411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7FBFA7-ADA0-E6DF-3B55-FB323BBFA2C0}"/>
              </a:ext>
            </a:extLst>
          </p:cNvPr>
          <p:cNvSpPr/>
          <p:nvPr/>
        </p:nvSpPr>
        <p:spPr>
          <a:xfrm>
            <a:off x="6528958" y="4420234"/>
            <a:ext cx="1828800" cy="15235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D365B6E-7BA8-B4FF-5017-8C6140F69EC0}"/>
              </a:ext>
            </a:extLst>
          </p:cNvPr>
          <p:cNvSpPr/>
          <p:nvPr/>
        </p:nvSpPr>
        <p:spPr>
          <a:xfrm>
            <a:off x="8290327" y="3684358"/>
            <a:ext cx="1624110" cy="162411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Radiant Overlapping Circles – Slide Template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000DEFD-9A31-782D-D19F-3AF183A9266E}"/>
              </a:ext>
            </a:extLst>
          </p:cNvPr>
          <p:cNvSpPr/>
          <p:nvPr/>
        </p:nvSpPr>
        <p:spPr>
          <a:xfrm>
            <a:off x="4257472" y="1631413"/>
            <a:ext cx="3677055" cy="367705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2A992A6-6F6B-AA7E-E108-2319CCEA4094}"/>
              </a:ext>
            </a:extLst>
          </p:cNvPr>
          <p:cNvSpPr/>
          <p:nvPr/>
        </p:nvSpPr>
        <p:spPr>
          <a:xfrm>
            <a:off x="4604426" y="1978367"/>
            <a:ext cx="2983147" cy="2983147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innerShdw blurRad="1524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ABA43FB-EF3A-55D3-870C-37B82FB21562}"/>
              </a:ext>
            </a:extLst>
          </p:cNvPr>
          <p:cNvSpPr/>
          <p:nvPr/>
        </p:nvSpPr>
        <p:spPr>
          <a:xfrm>
            <a:off x="4950769" y="2324710"/>
            <a:ext cx="2290460" cy="229046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innerShdw blurRad="1524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87F118A-EF4B-B22D-6F64-7B969708732A}"/>
              </a:ext>
            </a:extLst>
          </p:cNvPr>
          <p:cNvSpPr/>
          <p:nvPr/>
        </p:nvSpPr>
        <p:spPr>
          <a:xfrm>
            <a:off x="5297114" y="2671055"/>
            <a:ext cx="1597770" cy="159777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innerShdw blurRad="1524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cap="all" dirty="0"/>
              <a:t>Lorem Ipsum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6F76211-46E8-1CDD-E2E6-BC10B852148F}"/>
              </a:ext>
            </a:extLst>
          </p:cNvPr>
          <p:cNvGrpSpPr/>
          <p:nvPr/>
        </p:nvGrpSpPr>
        <p:grpSpPr>
          <a:xfrm>
            <a:off x="338440" y="1729142"/>
            <a:ext cx="1592170" cy="1428652"/>
            <a:chOff x="332936" y="2720099"/>
            <a:chExt cx="2926080" cy="142865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E4D84BF-F5D3-FF97-3C49-0D8B377AF9D0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FB90829-25D2-F74F-E1E4-60CFC891402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D6D4254-0669-31AB-35B3-4BD4E87F6EFA}"/>
              </a:ext>
            </a:extLst>
          </p:cNvPr>
          <p:cNvGrpSpPr/>
          <p:nvPr/>
        </p:nvGrpSpPr>
        <p:grpSpPr>
          <a:xfrm>
            <a:off x="338440" y="3782087"/>
            <a:ext cx="1592170" cy="1428652"/>
            <a:chOff x="332936" y="2720099"/>
            <a:chExt cx="2926080" cy="1428652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3E4714B-6EA0-B3FE-1E63-AC465EF9F061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74C0109-FFE5-60C3-AEC8-5531CDADCEA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61A6DCB-41EE-2E0A-DD22-C9B29700DC70}"/>
              </a:ext>
            </a:extLst>
          </p:cNvPr>
          <p:cNvGrpSpPr/>
          <p:nvPr/>
        </p:nvGrpSpPr>
        <p:grpSpPr>
          <a:xfrm>
            <a:off x="10261390" y="1729142"/>
            <a:ext cx="1592170" cy="1428652"/>
            <a:chOff x="332936" y="2720099"/>
            <a:chExt cx="2926080" cy="1428652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DB4718D-D50B-8371-6A78-6165AC41F4A6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D406225-D54F-3F75-6A40-636CE6D259F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7B2BE9B-27F5-277A-5EF9-8F8A49EAF645}"/>
              </a:ext>
            </a:extLst>
          </p:cNvPr>
          <p:cNvGrpSpPr/>
          <p:nvPr/>
        </p:nvGrpSpPr>
        <p:grpSpPr>
          <a:xfrm>
            <a:off x="10261390" y="3782087"/>
            <a:ext cx="1592170" cy="1428652"/>
            <a:chOff x="332936" y="2720099"/>
            <a:chExt cx="2926080" cy="1428652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0EFACE0-000F-FC09-69CA-FFF476295649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8C7E446-D7D0-E582-8117-B4EFB425044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erat. </a:t>
              </a:r>
            </a:p>
          </p:txBody>
        </p:sp>
      </p:grpSp>
      <p:pic>
        <p:nvPicPr>
          <p:cNvPr id="31" name="Graphic 30" descr="Users">
            <a:extLst>
              <a:ext uri="{FF2B5EF4-FFF2-40B4-BE49-F238E27FC236}">
                <a16:creationId xmlns:a16="http://schemas.microsoft.com/office/drawing/2014/main" id="{F0DA26E3-9B8D-F0C3-25FF-1D60326BE3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45182" y="1986268"/>
            <a:ext cx="914400" cy="914400"/>
          </a:xfrm>
          <a:prstGeom prst="rect">
            <a:avLst/>
          </a:prstGeom>
        </p:spPr>
      </p:pic>
      <p:pic>
        <p:nvPicPr>
          <p:cNvPr id="32" name="Graphic 31" descr="Puzzle">
            <a:extLst>
              <a:ext uri="{FF2B5EF4-FFF2-40B4-BE49-F238E27FC236}">
                <a16:creationId xmlns:a16="http://schemas.microsoft.com/office/drawing/2014/main" id="{040A1B68-08B2-F2BE-EBEF-F440BF9D74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45182" y="4039213"/>
            <a:ext cx="914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3" name="Graphic 32" descr="Lightbulb">
            <a:extLst>
              <a:ext uri="{FF2B5EF4-FFF2-40B4-BE49-F238E27FC236}">
                <a16:creationId xmlns:a16="http://schemas.microsoft.com/office/drawing/2014/main" id="{8B20A792-80B5-3DB1-FBD4-370E8E4FD90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32419" y="4039213"/>
            <a:ext cx="914400" cy="914400"/>
          </a:xfrm>
          <a:prstGeom prst="rect">
            <a:avLst/>
          </a:prstGeom>
        </p:spPr>
      </p:pic>
      <p:pic>
        <p:nvPicPr>
          <p:cNvPr id="34" name="Graphic 33" descr="Rocket">
            <a:extLst>
              <a:ext uri="{FF2B5EF4-FFF2-40B4-BE49-F238E27FC236}">
                <a16:creationId xmlns:a16="http://schemas.microsoft.com/office/drawing/2014/main" id="{4E784044-9ABF-3191-B60A-9780CDA491D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632419" y="198626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881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8518</TotalTime>
  <Words>341</Words>
  <Application>Microsoft Office PowerPoint</Application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Radiant Overlapping Circles – Slide Template</vt:lpstr>
      <vt:lpstr>Radiant Overlapping Circles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Radiant Overlapping Circles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2023-05-02T18:00:08Z</dcterms:modified>
  <cp:category>Charts &amp; Diagrams</cp:category>
</cp:coreProperties>
</file>