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8" d="100"/>
          <a:sy n="78" d="100"/>
        </p:scale>
        <p:origin x="60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81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34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Rainbow with Clouds for PowerPoint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144E8E80-85A6-417B-A3C6-18AFDF4B6195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F2DD80E3-65CA-4234-A6C0-13E9B2AD398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E2EBAFE-15A9-470D-B5EF-DCD60D039FD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886C279-C799-45F7-AD89-3D1DC806B9C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13317D0-ACD7-4781-B9FC-E8320267F1C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8432B7D2-2DC9-474F-9068-39F49DC0527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1E61F1D-108D-4C19-9869-4879D43BD4E2}"/>
              </a:ext>
            </a:extLst>
          </p:cNvPr>
          <p:cNvGrpSpPr/>
          <p:nvPr/>
        </p:nvGrpSpPr>
        <p:grpSpPr>
          <a:xfrm>
            <a:off x="9897592" y="2822965"/>
            <a:ext cx="1969268" cy="1844151"/>
            <a:chOff x="8921977" y="4073386"/>
            <a:chExt cx="2937088" cy="1844151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79E97C4B-F064-4189-8998-400D3E5036C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A1C8B0DE-1C1A-4B29-9B5F-7C0D17DCE6CC}"/>
                </a:ext>
              </a:extLst>
            </p:cNvPr>
            <p:cNvSpPr txBox="1"/>
            <p:nvPr/>
          </p:nvSpPr>
          <p:spPr>
            <a:xfrm>
              <a:off x="8929771" y="4532542"/>
              <a:ext cx="292929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C7EA0DB0-0385-498B-B107-49BD18494B8D}"/>
              </a:ext>
            </a:extLst>
          </p:cNvPr>
          <p:cNvGrpSpPr/>
          <p:nvPr/>
        </p:nvGrpSpPr>
        <p:grpSpPr>
          <a:xfrm>
            <a:off x="340731" y="2822965"/>
            <a:ext cx="1969268" cy="1844151"/>
            <a:chOff x="332936" y="4652338"/>
            <a:chExt cx="2937088" cy="1844151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10DF2C53-C762-4271-A64D-16D958F635D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80AF7B12-9F56-4B16-B3F3-E3658DC90272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4829B45-54C6-4700-8A57-B211543D6927}"/>
              </a:ext>
            </a:extLst>
          </p:cNvPr>
          <p:cNvGrpSpPr/>
          <p:nvPr/>
        </p:nvGrpSpPr>
        <p:grpSpPr>
          <a:xfrm>
            <a:off x="3231348" y="1677682"/>
            <a:ext cx="5641057" cy="2989434"/>
            <a:chOff x="3231348" y="1823418"/>
            <a:chExt cx="5641057" cy="2989434"/>
          </a:xfrm>
        </p:grpSpPr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31F49EE1-C5A8-4987-B750-8FE045E9D27F}"/>
                </a:ext>
              </a:extLst>
            </p:cNvPr>
            <p:cNvSpPr/>
            <p:nvPr/>
          </p:nvSpPr>
          <p:spPr>
            <a:xfrm>
              <a:off x="3231348" y="1823418"/>
              <a:ext cx="5641057" cy="298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5" y="0"/>
                    <a:pt x="0" y="9670"/>
                    <a:pt x="0" y="21600"/>
                  </a:cubicBezTo>
                  <a:lnTo>
                    <a:pt x="1273" y="21600"/>
                  </a:lnTo>
                  <a:cubicBezTo>
                    <a:pt x="1273" y="11076"/>
                    <a:pt x="5538" y="2546"/>
                    <a:pt x="10800" y="2546"/>
                  </a:cubicBezTo>
                  <a:cubicBezTo>
                    <a:pt x="16062" y="2546"/>
                    <a:pt x="20327" y="11076"/>
                    <a:pt x="20327" y="21600"/>
                  </a:cubicBezTo>
                  <a:lnTo>
                    <a:pt x="21600" y="21600"/>
                  </a:lnTo>
                  <a:cubicBezTo>
                    <a:pt x="21600" y="9670"/>
                    <a:pt x="16765" y="0"/>
                    <a:pt x="10800" y="0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2C5E9E1B-4625-43DC-98B6-E59D2B0B614F}"/>
                </a:ext>
              </a:extLst>
            </p:cNvPr>
            <p:cNvSpPr/>
            <p:nvPr/>
          </p:nvSpPr>
          <p:spPr>
            <a:xfrm>
              <a:off x="3231350" y="1823418"/>
              <a:ext cx="5610958" cy="298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8" y="0"/>
                  </a:moveTo>
                  <a:cubicBezTo>
                    <a:pt x="4861" y="0"/>
                    <a:pt x="0" y="9670"/>
                    <a:pt x="0" y="21600"/>
                  </a:cubicBezTo>
                  <a:lnTo>
                    <a:pt x="3" y="21600"/>
                  </a:lnTo>
                  <a:cubicBezTo>
                    <a:pt x="105" y="9848"/>
                    <a:pt x="4926" y="382"/>
                    <a:pt x="10858" y="382"/>
                  </a:cubicBezTo>
                  <a:cubicBezTo>
                    <a:pt x="16241" y="382"/>
                    <a:pt x="20708" y="8173"/>
                    <a:pt x="21566" y="18398"/>
                  </a:cubicBezTo>
                  <a:cubicBezTo>
                    <a:pt x="21578" y="18410"/>
                    <a:pt x="21588" y="18422"/>
                    <a:pt x="21600" y="18435"/>
                  </a:cubicBezTo>
                  <a:cubicBezTo>
                    <a:pt x="20830" y="8006"/>
                    <a:pt x="16314" y="0"/>
                    <a:pt x="10858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B160289C-7CEA-4122-9E08-51601B9A8231}"/>
                </a:ext>
              </a:extLst>
            </p:cNvPr>
            <p:cNvSpPr/>
            <p:nvPr/>
          </p:nvSpPr>
          <p:spPr>
            <a:xfrm>
              <a:off x="3553013" y="2163819"/>
              <a:ext cx="4976133" cy="263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886"/>
                  </a:moveTo>
                  <a:cubicBezTo>
                    <a:pt x="15968" y="2886"/>
                    <a:pt x="20157" y="11264"/>
                    <a:pt x="20157" y="21600"/>
                  </a:cubicBezTo>
                  <a:lnTo>
                    <a:pt x="21600" y="21600"/>
                  </a:lnTo>
                  <a:cubicBezTo>
                    <a:pt x="21600" y="9670"/>
                    <a:pt x="16765" y="0"/>
                    <a:pt x="10800" y="0"/>
                  </a:cubicBezTo>
                  <a:cubicBezTo>
                    <a:pt x="4835" y="0"/>
                    <a:pt x="0" y="9670"/>
                    <a:pt x="0" y="21600"/>
                  </a:cubicBezTo>
                  <a:lnTo>
                    <a:pt x="1443" y="21600"/>
                  </a:lnTo>
                  <a:cubicBezTo>
                    <a:pt x="1443" y="11264"/>
                    <a:pt x="5633" y="2886"/>
                    <a:pt x="10800" y="2886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8EBD932C-EFDC-4F6D-A5F7-073CDC518847}"/>
                </a:ext>
              </a:extLst>
            </p:cNvPr>
            <p:cNvSpPr/>
            <p:nvPr/>
          </p:nvSpPr>
          <p:spPr>
            <a:xfrm>
              <a:off x="3575987" y="2163819"/>
              <a:ext cx="4917544" cy="238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80" y="0"/>
                  </a:moveTo>
                  <a:cubicBezTo>
                    <a:pt x="5192" y="0"/>
                    <a:pt x="519" y="9483"/>
                    <a:pt x="0" y="21600"/>
                  </a:cubicBezTo>
                  <a:cubicBezTo>
                    <a:pt x="9" y="21591"/>
                    <a:pt x="17" y="21582"/>
                    <a:pt x="26" y="21571"/>
                  </a:cubicBezTo>
                  <a:cubicBezTo>
                    <a:pt x="657" y="9710"/>
                    <a:pt x="5276" y="502"/>
                    <a:pt x="10881" y="502"/>
                  </a:cubicBezTo>
                  <a:cubicBezTo>
                    <a:pt x="16104" y="502"/>
                    <a:pt x="20471" y="8496"/>
                    <a:pt x="21553" y="19184"/>
                  </a:cubicBezTo>
                  <a:cubicBezTo>
                    <a:pt x="21569" y="19180"/>
                    <a:pt x="21585" y="19175"/>
                    <a:pt x="21600" y="19173"/>
                  </a:cubicBezTo>
                  <a:cubicBezTo>
                    <a:pt x="20604" y="8241"/>
                    <a:pt x="16184" y="0"/>
                    <a:pt x="10880" y="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6136FF57-9F29-4327-B059-8687A3EBE47E}"/>
                </a:ext>
              </a:extLst>
            </p:cNvPr>
            <p:cNvSpPr/>
            <p:nvPr/>
          </p:nvSpPr>
          <p:spPr>
            <a:xfrm>
              <a:off x="3897652" y="2528532"/>
              <a:ext cx="4311207" cy="228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5" y="0"/>
                    <a:pt x="0" y="9670"/>
                    <a:pt x="0" y="21600"/>
                  </a:cubicBezTo>
                  <a:lnTo>
                    <a:pt x="1666" y="21600"/>
                  </a:lnTo>
                  <a:cubicBezTo>
                    <a:pt x="1666" y="11509"/>
                    <a:pt x="5756" y="3331"/>
                    <a:pt x="10800" y="3331"/>
                  </a:cubicBezTo>
                  <a:cubicBezTo>
                    <a:pt x="15844" y="3331"/>
                    <a:pt x="19934" y="11511"/>
                    <a:pt x="19934" y="21600"/>
                  </a:cubicBezTo>
                  <a:lnTo>
                    <a:pt x="21600" y="21600"/>
                  </a:lnTo>
                  <a:cubicBezTo>
                    <a:pt x="21600" y="9670"/>
                    <a:pt x="16765" y="0"/>
                    <a:pt x="10800" y="0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20611987-3ED3-4063-AEB1-7AE976152B8D}"/>
                </a:ext>
              </a:extLst>
            </p:cNvPr>
            <p:cNvSpPr/>
            <p:nvPr/>
          </p:nvSpPr>
          <p:spPr>
            <a:xfrm>
              <a:off x="3920626" y="2528532"/>
              <a:ext cx="4225279" cy="201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2" y="0"/>
                  </a:moveTo>
                  <a:cubicBezTo>
                    <a:pt x="5301" y="0"/>
                    <a:pt x="648" y="9422"/>
                    <a:pt x="0" y="21574"/>
                  </a:cubicBezTo>
                  <a:cubicBezTo>
                    <a:pt x="11" y="21582"/>
                    <a:pt x="21" y="21590"/>
                    <a:pt x="32" y="21600"/>
                  </a:cubicBezTo>
                  <a:cubicBezTo>
                    <a:pt x="788" y="9711"/>
                    <a:pt x="5384" y="566"/>
                    <a:pt x="10942" y="566"/>
                  </a:cubicBezTo>
                  <a:cubicBezTo>
                    <a:pt x="15947" y="566"/>
                    <a:pt x="20171" y="7981"/>
                    <a:pt x="21515" y="18136"/>
                  </a:cubicBezTo>
                  <a:cubicBezTo>
                    <a:pt x="21544" y="18170"/>
                    <a:pt x="21572" y="18206"/>
                    <a:pt x="21600" y="18245"/>
                  </a:cubicBezTo>
                  <a:cubicBezTo>
                    <a:pt x="20357" y="7743"/>
                    <a:pt x="16057" y="0"/>
                    <a:pt x="10942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0470D7AF-3C19-4B24-83CB-C2F59FAFD7C6}"/>
                </a:ext>
              </a:extLst>
            </p:cNvPr>
            <p:cNvSpPr/>
            <p:nvPr/>
          </p:nvSpPr>
          <p:spPr>
            <a:xfrm>
              <a:off x="4219314" y="2868928"/>
              <a:ext cx="3646285" cy="192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938"/>
                  </a:moveTo>
                  <a:cubicBezTo>
                    <a:pt x="15677" y="3938"/>
                    <a:pt x="19631" y="11845"/>
                    <a:pt x="19631" y="21597"/>
                  </a:cubicBezTo>
                  <a:lnTo>
                    <a:pt x="21600" y="21597"/>
                  </a:lnTo>
                  <a:cubicBezTo>
                    <a:pt x="21600" y="9668"/>
                    <a:pt x="16764" y="0"/>
                    <a:pt x="10800" y="0"/>
                  </a:cubicBezTo>
                  <a:cubicBezTo>
                    <a:pt x="4836" y="0"/>
                    <a:pt x="0" y="9670"/>
                    <a:pt x="0" y="21600"/>
                  </a:cubicBezTo>
                  <a:lnTo>
                    <a:pt x="1969" y="21600"/>
                  </a:lnTo>
                  <a:cubicBezTo>
                    <a:pt x="1969" y="11845"/>
                    <a:pt x="5923" y="3938"/>
                    <a:pt x="10800" y="3938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C6812E6C-2736-49B9-9640-3A4381E0722B}"/>
                </a:ext>
              </a:extLst>
            </p:cNvPr>
            <p:cNvSpPr/>
            <p:nvPr/>
          </p:nvSpPr>
          <p:spPr>
            <a:xfrm>
              <a:off x="4288243" y="2868930"/>
              <a:ext cx="3476950" cy="141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16" y="0"/>
                  </a:moveTo>
                  <a:cubicBezTo>
                    <a:pt x="5711" y="0"/>
                    <a:pt x="1326" y="9144"/>
                    <a:pt x="0" y="21600"/>
                  </a:cubicBezTo>
                  <a:cubicBezTo>
                    <a:pt x="29" y="21585"/>
                    <a:pt x="57" y="21574"/>
                    <a:pt x="86" y="21563"/>
                  </a:cubicBezTo>
                  <a:cubicBezTo>
                    <a:pt x="1506" y="9497"/>
                    <a:pt x="5818" y="721"/>
                    <a:pt x="10916" y="721"/>
                  </a:cubicBezTo>
                  <a:cubicBezTo>
                    <a:pt x="15755" y="721"/>
                    <a:pt x="19884" y="8620"/>
                    <a:pt x="21507" y="19738"/>
                  </a:cubicBezTo>
                  <a:cubicBezTo>
                    <a:pt x="21539" y="19715"/>
                    <a:pt x="21569" y="19697"/>
                    <a:pt x="21600" y="19678"/>
                  </a:cubicBezTo>
                  <a:cubicBezTo>
                    <a:pt x="20047" y="8215"/>
                    <a:pt x="15851" y="0"/>
                    <a:pt x="10916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3B3E399D-CBDD-41E3-9D99-F46DEFB3EBBA}"/>
                </a:ext>
              </a:extLst>
            </p:cNvPr>
            <p:cNvSpPr/>
            <p:nvPr/>
          </p:nvSpPr>
          <p:spPr>
            <a:xfrm>
              <a:off x="4563953" y="3233643"/>
              <a:ext cx="2981361" cy="157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0"/>
                  </a:moveTo>
                  <a:cubicBezTo>
                    <a:pt x="4835" y="0"/>
                    <a:pt x="0" y="9671"/>
                    <a:pt x="0" y="21600"/>
                  </a:cubicBezTo>
                  <a:lnTo>
                    <a:pt x="2409" y="21600"/>
                  </a:lnTo>
                  <a:cubicBezTo>
                    <a:pt x="2409" y="12331"/>
                    <a:pt x="6165" y="4817"/>
                    <a:pt x="10799" y="4817"/>
                  </a:cubicBezTo>
                  <a:cubicBezTo>
                    <a:pt x="15433" y="4817"/>
                    <a:pt x="19190" y="12331"/>
                    <a:pt x="19190" y="21600"/>
                  </a:cubicBezTo>
                  <a:lnTo>
                    <a:pt x="21598" y="21600"/>
                  </a:lnTo>
                  <a:cubicBezTo>
                    <a:pt x="21600" y="9671"/>
                    <a:pt x="16765" y="0"/>
                    <a:pt x="10799" y="0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7A674A67-AEDF-4FB3-B1EC-5C168032D1B3}"/>
                </a:ext>
              </a:extLst>
            </p:cNvPr>
            <p:cNvSpPr/>
            <p:nvPr/>
          </p:nvSpPr>
          <p:spPr>
            <a:xfrm>
              <a:off x="4609907" y="3233643"/>
              <a:ext cx="2863954" cy="115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6" y="0"/>
                  </a:moveTo>
                  <a:cubicBezTo>
                    <a:pt x="5680" y="0"/>
                    <a:pt x="1364" y="8943"/>
                    <a:pt x="0" y="21191"/>
                  </a:cubicBezTo>
                  <a:cubicBezTo>
                    <a:pt x="33" y="21250"/>
                    <a:pt x="66" y="21309"/>
                    <a:pt x="97" y="21373"/>
                  </a:cubicBezTo>
                  <a:cubicBezTo>
                    <a:pt x="1556" y="9542"/>
                    <a:pt x="5793" y="985"/>
                    <a:pt x="10794" y="985"/>
                  </a:cubicBezTo>
                  <a:cubicBezTo>
                    <a:pt x="15828" y="985"/>
                    <a:pt x="20085" y="9651"/>
                    <a:pt x="21519" y="21600"/>
                  </a:cubicBezTo>
                  <a:cubicBezTo>
                    <a:pt x="21545" y="21496"/>
                    <a:pt x="21572" y="21391"/>
                    <a:pt x="21600" y="21291"/>
                  </a:cubicBezTo>
                  <a:cubicBezTo>
                    <a:pt x="20250" y="8993"/>
                    <a:pt x="15925" y="0"/>
                    <a:pt x="1079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D1D2667E-9F55-4FD0-A5A7-34A5BEFC1283}"/>
                </a:ext>
              </a:extLst>
            </p:cNvPr>
            <p:cNvSpPr/>
            <p:nvPr/>
          </p:nvSpPr>
          <p:spPr>
            <a:xfrm>
              <a:off x="4885618" y="3574042"/>
              <a:ext cx="2316437" cy="122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98" y="21600"/>
                  </a:moveTo>
                  <a:cubicBezTo>
                    <a:pt x="3098" y="13095"/>
                    <a:pt x="6545" y="6196"/>
                    <a:pt x="10800" y="6196"/>
                  </a:cubicBezTo>
                  <a:cubicBezTo>
                    <a:pt x="15053" y="6196"/>
                    <a:pt x="18500" y="13090"/>
                    <a:pt x="18500" y="21600"/>
                  </a:cubicBezTo>
                  <a:lnTo>
                    <a:pt x="18500" y="21600"/>
                  </a:lnTo>
                  <a:lnTo>
                    <a:pt x="21600" y="21600"/>
                  </a:lnTo>
                  <a:cubicBezTo>
                    <a:pt x="21600" y="9671"/>
                    <a:pt x="16765" y="0"/>
                    <a:pt x="10800" y="0"/>
                  </a:cubicBezTo>
                  <a:cubicBezTo>
                    <a:pt x="4835" y="0"/>
                    <a:pt x="0" y="9671"/>
                    <a:pt x="0" y="21600"/>
                  </a:cubicBezTo>
                  <a:lnTo>
                    <a:pt x="3098" y="21600"/>
                  </a:lnTo>
                  <a:lnTo>
                    <a:pt x="3098" y="21600"/>
                  </a:ln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68AF615A-E9B9-4B06-A485-C9B20346CA59}"/>
                </a:ext>
              </a:extLst>
            </p:cNvPr>
            <p:cNvSpPr/>
            <p:nvPr/>
          </p:nvSpPr>
          <p:spPr>
            <a:xfrm>
              <a:off x="4954546" y="3574040"/>
              <a:ext cx="2190529" cy="83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5" y="0"/>
                  </a:moveTo>
                  <a:cubicBezTo>
                    <a:pt x="5798" y="0"/>
                    <a:pt x="1550" y="8960"/>
                    <a:pt x="0" y="21436"/>
                  </a:cubicBezTo>
                  <a:cubicBezTo>
                    <a:pt x="34" y="21436"/>
                    <a:pt x="68" y="21436"/>
                    <a:pt x="102" y="21436"/>
                  </a:cubicBezTo>
                  <a:cubicBezTo>
                    <a:pt x="122" y="21436"/>
                    <a:pt x="145" y="21436"/>
                    <a:pt x="165" y="21436"/>
                  </a:cubicBezTo>
                  <a:cubicBezTo>
                    <a:pt x="1835" y="9605"/>
                    <a:pt x="5963" y="1233"/>
                    <a:pt x="10793" y="1233"/>
                  </a:cubicBezTo>
                  <a:cubicBezTo>
                    <a:pt x="15646" y="1233"/>
                    <a:pt x="19792" y="9681"/>
                    <a:pt x="21444" y="21600"/>
                  </a:cubicBezTo>
                  <a:cubicBezTo>
                    <a:pt x="21496" y="21575"/>
                    <a:pt x="21548" y="21556"/>
                    <a:pt x="21600" y="21537"/>
                  </a:cubicBezTo>
                  <a:cubicBezTo>
                    <a:pt x="20066" y="9011"/>
                    <a:pt x="15807" y="0"/>
                    <a:pt x="10795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0FE02ADF-9F7E-44BF-A960-50DB01A341B8}"/>
                </a:ext>
              </a:extLst>
            </p:cNvPr>
            <p:cNvSpPr/>
            <p:nvPr/>
          </p:nvSpPr>
          <p:spPr>
            <a:xfrm>
              <a:off x="5230256" y="3938753"/>
              <a:ext cx="1651974" cy="87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7" y="0"/>
                    <a:pt x="0" y="9667"/>
                    <a:pt x="0" y="21600"/>
                  </a:cubicBezTo>
                  <a:lnTo>
                    <a:pt x="0" y="21600"/>
                  </a:lnTo>
                  <a:lnTo>
                    <a:pt x="4347" y="21600"/>
                  </a:lnTo>
                  <a:lnTo>
                    <a:pt x="4347" y="21600"/>
                  </a:lnTo>
                  <a:cubicBezTo>
                    <a:pt x="4347" y="14474"/>
                    <a:pt x="7237" y="8694"/>
                    <a:pt x="10800" y="8694"/>
                  </a:cubicBezTo>
                  <a:cubicBezTo>
                    <a:pt x="14363" y="8694"/>
                    <a:pt x="17253" y="14468"/>
                    <a:pt x="17253" y="21600"/>
                  </a:cubicBezTo>
                  <a:lnTo>
                    <a:pt x="17253" y="21600"/>
                  </a:lnTo>
                  <a:lnTo>
                    <a:pt x="21600" y="21600"/>
                  </a:lnTo>
                  <a:lnTo>
                    <a:pt x="21600" y="21600"/>
                  </a:lnTo>
                  <a:cubicBezTo>
                    <a:pt x="21600" y="9667"/>
                    <a:pt x="16766" y="0"/>
                    <a:pt x="10800" y="0"/>
                  </a:cubicBezTo>
                </a:path>
              </a:pathLst>
            </a:custGeom>
            <a:solidFill>
              <a:srgbClr val="9A4A9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E9685DB7-D28B-4A7E-9266-F8A2F6A89FC8}"/>
                </a:ext>
              </a:extLst>
            </p:cNvPr>
            <p:cNvSpPr/>
            <p:nvPr/>
          </p:nvSpPr>
          <p:spPr>
            <a:xfrm>
              <a:off x="5276207" y="3938755"/>
              <a:ext cx="1572935" cy="65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1" y="0"/>
                  </a:moveTo>
                  <a:cubicBezTo>
                    <a:pt x="5761" y="0"/>
                    <a:pt x="1581" y="7941"/>
                    <a:pt x="0" y="19047"/>
                  </a:cubicBezTo>
                  <a:cubicBezTo>
                    <a:pt x="69" y="19175"/>
                    <a:pt x="139" y="19304"/>
                    <a:pt x="208" y="19440"/>
                  </a:cubicBezTo>
                  <a:cubicBezTo>
                    <a:pt x="1921" y="9041"/>
                    <a:pt x="5960" y="1734"/>
                    <a:pt x="10667" y="1734"/>
                  </a:cubicBezTo>
                  <a:cubicBezTo>
                    <a:pt x="15697" y="1734"/>
                    <a:pt x="19959" y="10069"/>
                    <a:pt x="21445" y="21600"/>
                  </a:cubicBezTo>
                  <a:cubicBezTo>
                    <a:pt x="21496" y="21447"/>
                    <a:pt x="21550" y="21303"/>
                    <a:pt x="21600" y="21150"/>
                  </a:cubicBezTo>
                  <a:cubicBezTo>
                    <a:pt x="20281" y="8961"/>
                    <a:pt x="15886" y="0"/>
                    <a:pt x="10671" y="0"/>
                  </a:cubicBezTo>
                </a:path>
              </a:pathLst>
            </a:custGeom>
            <a:solidFill>
              <a:srgbClr val="4C1D6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04BAE97A-4FE2-4897-8A3B-00E32AA71A35}"/>
              </a:ext>
            </a:extLst>
          </p:cNvPr>
          <p:cNvGrpSpPr/>
          <p:nvPr/>
        </p:nvGrpSpPr>
        <p:grpSpPr>
          <a:xfrm>
            <a:off x="2794805" y="4084787"/>
            <a:ext cx="2978146" cy="1811408"/>
            <a:chOff x="2794805" y="4230523"/>
            <a:chExt cx="2978146" cy="1811408"/>
          </a:xfrm>
        </p:grpSpPr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175A8982-BAA6-4E08-8C70-9E3EABB4EB67}"/>
                </a:ext>
              </a:extLst>
            </p:cNvPr>
            <p:cNvSpPr/>
            <p:nvPr/>
          </p:nvSpPr>
          <p:spPr>
            <a:xfrm>
              <a:off x="2817783" y="4789750"/>
              <a:ext cx="2955168" cy="125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6" y="0"/>
                  </a:moveTo>
                  <a:cubicBezTo>
                    <a:pt x="19954" y="109"/>
                    <a:pt x="19954" y="214"/>
                    <a:pt x="19954" y="323"/>
                  </a:cubicBezTo>
                  <a:lnTo>
                    <a:pt x="19954" y="323"/>
                  </a:lnTo>
                  <a:lnTo>
                    <a:pt x="17524" y="323"/>
                  </a:lnTo>
                  <a:lnTo>
                    <a:pt x="17524" y="323"/>
                  </a:lnTo>
                  <a:lnTo>
                    <a:pt x="17524" y="323"/>
                  </a:lnTo>
                  <a:lnTo>
                    <a:pt x="17524" y="323"/>
                  </a:lnTo>
                  <a:lnTo>
                    <a:pt x="15094" y="323"/>
                  </a:lnTo>
                  <a:lnTo>
                    <a:pt x="15094" y="323"/>
                  </a:lnTo>
                  <a:lnTo>
                    <a:pt x="12664" y="323"/>
                  </a:lnTo>
                  <a:lnTo>
                    <a:pt x="12664" y="323"/>
                  </a:lnTo>
                  <a:lnTo>
                    <a:pt x="10234" y="323"/>
                  </a:lnTo>
                  <a:lnTo>
                    <a:pt x="10234" y="323"/>
                  </a:lnTo>
                  <a:lnTo>
                    <a:pt x="7804" y="323"/>
                  </a:lnTo>
                  <a:lnTo>
                    <a:pt x="7804" y="323"/>
                  </a:lnTo>
                  <a:lnTo>
                    <a:pt x="5374" y="323"/>
                  </a:lnTo>
                  <a:lnTo>
                    <a:pt x="5374" y="323"/>
                  </a:lnTo>
                  <a:lnTo>
                    <a:pt x="3896" y="323"/>
                  </a:lnTo>
                  <a:cubicBezTo>
                    <a:pt x="3879" y="432"/>
                    <a:pt x="3864" y="537"/>
                    <a:pt x="3849" y="646"/>
                  </a:cubicBezTo>
                  <a:cubicBezTo>
                    <a:pt x="3639" y="537"/>
                    <a:pt x="3423" y="482"/>
                    <a:pt x="3199" y="482"/>
                  </a:cubicBezTo>
                  <a:cubicBezTo>
                    <a:pt x="1432" y="482"/>
                    <a:pt x="0" y="4060"/>
                    <a:pt x="0" y="8472"/>
                  </a:cubicBezTo>
                  <a:cubicBezTo>
                    <a:pt x="0" y="12885"/>
                    <a:pt x="1432" y="16462"/>
                    <a:pt x="3199" y="16462"/>
                  </a:cubicBezTo>
                  <a:cubicBezTo>
                    <a:pt x="3836" y="16462"/>
                    <a:pt x="4427" y="15997"/>
                    <a:pt x="4926" y="15200"/>
                  </a:cubicBezTo>
                  <a:cubicBezTo>
                    <a:pt x="5471" y="17662"/>
                    <a:pt x="6521" y="19327"/>
                    <a:pt x="7727" y="19327"/>
                  </a:cubicBezTo>
                  <a:cubicBezTo>
                    <a:pt x="8486" y="19327"/>
                    <a:pt x="9181" y="18668"/>
                    <a:pt x="9730" y="17565"/>
                  </a:cubicBezTo>
                  <a:cubicBezTo>
                    <a:pt x="10573" y="20036"/>
                    <a:pt x="11826" y="21600"/>
                    <a:pt x="13227" y="21600"/>
                  </a:cubicBezTo>
                  <a:cubicBezTo>
                    <a:pt x="15329" y="21600"/>
                    <a:pt x="17101" y="18068"/>
                    <a:pt x="17645" y="13258"/>
                  </a:cubicBezTo>
                  <a:cubicBezTo>
                    <a:pt x="17973" y="13581"/>
                    <a:pt x="18330" y="13757"/>
                    <a:pt x="18703" y="13757"/>
                  </a:cubicBezTo>
                  <a:cubicBezTo>
                    <a:pt x="20304" y="13757"/>
                    <a:pt x="21600" y="10519"/>
                    <a:pt x="21600" y="6522"/>
                  </a:cubicBezTo>
                  <a:cubicBezTo>
                    <a:pt x="21600" y="3649"/>
                    <a:pt x="20928" y="1170"/>
                    <a:pt x="19956" y="0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61A7BDBE-9EC0-4D0F-8B45-901673488988}"/>
                </a:ext>
              </a:extLst>
            </p:cNvPr>
            <p:cNvSpPr/>
            <p:nvPr/>
          </p:nvSpPr>
          <p:spPr>
            <a:xfrm>
              <a:off x="2794805" y="4230523"/>
              <a:ext cx="2955398" cy="175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12" y="5786"/>
                  </a:moveTo>
                  <a:cubicBezTo>
                    <a:pt x="18636" y="3275"/>
                    <a:pt x="17252" y="1506"/>
                    <a:pt x="15635" y="1506"/>
                  </a:cubicBezTo>
                  <a:cubicBezTo>
                    <a:pt x="14991" y="1506"/>
                    <a:pt x="14384" y="1787"/>
                    <a:pt x="13850" y="2283"/>
                  </a:cubicBezTo>
                  <a:cubicBezTo>
                    <a:pt x="13266" y="897"/>
                    <a:pt x="12337" y="0"/>
                    <a:pt x="11289" y="0"/>
                  </a:cubicBezTo>
                  <a:cubicBezTo>
                    <a:pt x="9975" y="0"/>
                    <a:pt x="8845" y="1414"/>
                    <a:pt x="8353" y="3431"/>
                  </a:cubicBezTo>
                  <a:cubicBezTo>
                    <a:pt x="7913" y="3024"/>
                    <a:pt x="7412" y="2794"/>
                    <a:pt x="6882" y="2794"/>
                  </a:cubicBezTo>
                  <a:cubicBezTo>
                    <a:pt x="5471" y="2794"/>
                    <a:pt x="4275" y="4420"/>
                    <a:pt x="3849" y="6673"/>
                  </a:cubicBezTo>
                  <a:cubicBezTo>
                    <a:pt x="3639" y="6595"/>
                    <a:pt x="3421" y="6554"/>
                    <a:pt x="3199" y="6554"/>
                  </a:cubicBezTo>
                  <a:cubicBezTo>
                    <a:pt x="1432" y="6554"/>
                    <a:pt x="0" y="9103"/>
                    <a:pt x="0" y="12246"/>
                  </a:cubicBezTo>
                  <a:cubicBezTo>
                    <a:pt x="0" y="15390"/>
                    <a:pt x="1432" y="17939"/>
                    <a:pt x="3199" y="17939"/>
                  </a:cubicBezTo>
                  <a:cubicBezTo>
                    <a:pt x="3835" y="17939"/>
                    <a:pt x="4426" y="17608"/>
                    <a:pt x="4925" y="17040"/>
                  </a:cubicBezTo>
                  <a:cubicBezTo>
                    <a:pt x="5471" y="18794"/>
                    <a:pt x="6520" y="19980"/>
                    <a:pt x="7726" y="19980"/>
                  </a:cubicBezTo>
                  <a:cubicBezTo>
                    <a:pt x="8485" y="19980"/>
                    <a:pt x="9180" y="19511"/>
                    <a:pt x="9729" y="18725"/>
                  </a:cubicBezTo>
                  <a:cubicBezTo>
                    <a:pt x="10572" y="20485"/>
                    <a:pt x="11825" y="21600"/>
                    <a:pt x="13226" y="21600"/>
                  </a:cubicBezTo>
                  <a:cubicBezTo>
                    <a:pt x="15328" y="21600"/>
                    <a:pt x="17100" y="19087"/>
                    <a:pt x="17644" y="15656"/>
                  </a:cubicBezTo>
                  <a:cubicBezTo>
                    <a:pt x="17971" y="15883"/>
                    <a:pt x="18327" y="16012"/>
                    <a:pt x="18702" y="16012"/>
                  </a:cubicBezTo>
                  <a:cubicBezTo>
                    <a:pt x="20302" y="16012"/>
                    <a:pt x="21600" y="13702"/>
                    <a:pt x="21600" y="10857"/>
                  </a:cubicBezTo>
                  <a:cubicBezTo>
                    <a:pt x="21600" y="8323"/>
                    <a:pt x="20569" y="6216"/>
                    <a:pt x="19212" y="578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b="1" dirty="0">
                <a:solidFill>
                  <a:srgbClr val="2B323B"/>
                </a:solidFill>
              </a:endParaRPr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199A6413-5971-430F-826A-180EA29285DE}"/>
                </a:ext>
              </a:extLst>
            </p:cNvPr>
            <p:cNvSpPr/>
            <p:nvPr/>
          </p:nvSpPr>
          <p:spPr>
            <a:xfrm>
              <a:off x="2794805" y="4230525"/>
              <a:ext cx="2955398" cy="102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9" y="12303"/>
                  </a:moveTo>
                  <a:cubicBezTo>
                    <a:pt x="3422" y="12303"/>
                    <a:pt x="3639" y="12375"/>
                    <a:pt x="3849" y="12509"/>
                  </a:cubicBezTo>
                  <a:cubicBezTo>
                    <a:pt x="4275" y="8628"/>
                    <a:pt x="5471" y="5827"/>
                    <a:pt x="6882" y="5827"/>
                  </a:cubicBezTo>
                  <a:cubicBezTo>
                    <a:pt x="7412" y="5827"/>
                    <a:pt x="7911" y="6224"/>
                    <a:pt x="8353" y="6924"/>
                  </a:cubicBezTo>
                  <a:cubicBezTo>
                    <a:pt x="8845" y="3449"/>
                    <a:pt x="9973" y="1014"/>
                    <a:pt x="11289" y="1014"/>
                  </a:cubicBezTo>
                  <a:cubicBezTo>
                    <a:pt x="12337" y="1014"/>
                    <a:pt x="13268" y="2558"/>
                    <a:pt x="13850" y="4947"/>
                  </a:cubicBezTo>
                  <a:cubicBezTo>
                    <a:pt x="14384" y="4092"/>
                    <a:pt x="14991" y="3609"/>
                    <a:pt x="15635" y="3609"/>
                  </a:cubicBezTo>
                  <a:cubicBezTo>
                    <a:pt x="17252" y="3609"/>
                    <a:pt x="18636" y="6656"/>
                    <a:pt x="19212" y="10975"/>
                  </a:cubicBezTo>
                  <a:cubicBezTo>
                    <a:pt x="20517" y="11685"/>
                    <a:pt x="21519" y="15073"/>
                    <a:pt x="21595" y="19217"/>
                  </a:cubicBezTo>
                  <a:cubicBezTo>
                    <a:pt x="21598" y="19047"/>
                    <a:pt x="21600" y="18877"/>
                    <a:pt x="21600" y="18707"/>
                  </a:cubicBezTo>
                  <a:cubicBezTo>
                    <a:pt x="21600" y="14337"/>
                    <a:pt x="20569" y="10702"/>
                    <a:pt x="19212" y="9966"/>
                  </a:cubicBezTo>
                  <a:cubicBezTo>
                    <a:pt x="18636" y="5642"/>
                    <a:pt x="17252" y="2594"/>
                    <a:pt x="15635" y="2594"/>
                  </a:cubicBezTo>
                  <a:cubicBezTo>
                    <a:pt x="14991" y="2594"/>
                    <a:pt x="14384" y="3078"/>
                    <a:pt x="13850" y="3933"/>
                  </a:cubicBezTo>
                  <a:cubicBezTo>
                    <a:pt x="13266" y="1544"/>
                    <a:pt x="12337" y="0"/>
                    <a:pt x="11289" y="0"/>
                  </a:cubicBezTo>
                  <a:cubicBezTo>
                    <a:pt x="9975" y="0"/>
                    <a:pt x="8845" y="2435"/>
                    <a:pt x="8353" y="5910"/>
                  </a:cubicBezTo>
                  <a:cubicBezTo>
                    <a:pt x="7913" y="5210"/>
                    <a:pt x="7412" y="4813"/>
                    <a:pt x="6882" y="4813"/>
                  </a:cubicBezTo>
                  <a:cubicBezTo>
                    <a:pt x="5471" y="4813"/>
                    <a:pt x="4275" y="7614"/>
                    <a:pt x="3849" y="11495"/>
                  </a:cubicBezTo>
                  <a:cubicBezTo>
                    <a:pt x="3639" y="11361"/>
                    <a:pt x="3421" y="11289"/>
                    <a:pt x="3199" y="11289"/>
                  </a:cubicBezTo>
                  <a:cubicBezTo>
                    <a:pt x="1432" y="11289"/>
                    <a:pt x="0" y="15680"/>
                    <a:pt x="0" y="21096"/>
                  </a:cubicBezTo>
                  <a:cubicBezTo>
                    <a:pt x="0" y="21265"/>
                    <a:pt x="2" y="21430"/>
                    <a:pt x="3" y="21600"/>
                  </a:cubicBezTo>
                  <a:cubicBezTo>
                    <a:pt x="89" y="16421"/>
                    <a:pt x="1488" y="12303"/>
                    <a:pt x="3199" y="1230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183F575F-354E-41B8-84FF-6D2E80349E7C}"/>
              </a:ext>
            </a:extLst>
          </p:cNvPr>
          <p:cNvSpPr/>
          <p:nvPr/>
        </p:nvSpPr>
        <p:spPr>
          <a:xfrm>
            <a:off x="3097279" y="4673501"/>
            <a:ext cx="235045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4FD2BB49-7DF0-41F7-BA73-5E4DEBDF2435}"/>
              </a:ext>
            </a:extLst>
          </p:cNvPr>
          <p:cNvGrpSpPr/>
          <p:nvPr/>
        </p:nvGrpSpPr>
        <p:grpSpPr>
          <a:xfrm>
            <a:off x="6126318" y="3963216"/>
            <a:ext cx="3331514" cy="2016865"/>
            <a:chOff x="6126318" y="4108952"/>
            <a:chExt cx="3331514" cy="2016865"/>
          </a:xfrm>
        </p:grpSpPr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998CA28C-FE06-4CC5-B245-96E1E513086E}"/>
                </a:ext>
              </a:extLst>
            </p:cNvPr>
            <p:cNvSpPr/>
            <p:nvPr/>
          </p:nvSpPr>
          <p:spPr>
            <a:xfrm>
              <a:off x="6149294" y="4376411"/>
              <a:ext cx="3308538" cy="174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44" y="0"/>
                  </a:moveTo>
                  <a:cubicBezTo>
                    <a:pt x="17673" y="1762"/>
                    <a:pt x="17741" y="3566"/>
                    <a:pt x="17741" y="5401"/>
                  </a:cubicBezTo>
                  <a:lnTo>
                    <a:pt x="17741" y="5401"/>
                  </a:lnTo>
                  <a:lnTo>
                    <a:pt x="17741" y="5401"/>
                  </a:lnTo>
                  <a:lnTo>
                    <a:pt x="15570" y="5401"/>
                  </a:lnTo>
                  <a:lnTo>
                    <a:pt x="15570" y="5401"/>
                  </a:lnTo>
                  <a:lnTo>
                    <a:pt x="13400" y="5401"/>
                  </a:lnTo>
                  <a:lnTo>
                    <a:pt x="13400" y="5401"/>
                  </a:lnTo>
                  <a:lnTo>
                    <a:pt x="11229" y="5401"/>
                  </a:lnTo>
                  <a:lnTo>
                    <a:pt x="11229" y="5401"/>
                  </a:lnTo>
                  <a:lnTo>
                    <a:pt x="9059" y="5401"/>
                  </a:lnTo>
                  <a:lnTo>
                    <a:pt x="9059" y="5401"/>
                  </a:lnTo>
                  <a:lnTo>
                    <a:pt x="6888" y="5401"/>
                  </a:lnTo>
                  <a:lnTo>
                    <a:pt x="6888" y="5401"/>
                  </a:lnTo>
                  <a:lnTo>
                    <a:pt x="4719" y="5401"/>
                  </a:lnTo>
                  <a:lnTo>
                    <a:pt x="2548" y="5401"/>
                  </a:lnTo>
                  <a:lnTo>
                    <a:pt x="2548" y="5401"/>
                  </a:lnTo>
                  <a:cubicBezTo>
                    <a:pt x="2548" y="5203"/>
                    <a:pt x="2544" y="5004"/>
                    <a:pt x="2535" y="4809"/>
                  </a:cubicBezTo>
                  <a:cubicBezTo>
                    <a:pt x="1087" y="5422"/>
                    <a:pt x="0" y="7995"/>
                    <a:pt x="0" y="11075"/>
                  </a:cubicBezTo>
                  <a:cubicBezTo>
                    <a:pt x="0" y="14611"/>
                    <a:pt x="1433" y="17478"/>
                    <a:pt x="3200" y="17478"/>
                  </a:cubicBezTo>
                  <a:cubicBezTo>
                    <a:pt x="3836" y="17478"/>
                    <a:pt x="4428" y="17106"/>
                    <a:pt x="4926" y="16466"/>
                  </a:cubicBezTo>
                  <a:cubicBezTo>
                    <a:pt x="5471" y="18439"/>
                    <a:pt x="6521" y="19775"/>
                    <a:pt x="7727" y="19775"/>
                  </a:cubicBezTo>
                  <a:cubicBezTo>
                    <a:pt x="8486" y="19775"/>
                    <a:pt x="9181" y="19246"/>
                    <a:pt x="9729" y="18364"/>
                  </a:cubicBezTo>
                  <a:cubicBezTo>
                    <a:pt x="10572" y="20342"/>
                    <a:pt x="11825" y="21600"/>
                    <a:pt x="13226" y="21600"/>
                  </a:cubicBezTo>
                  <a:cubicBezTo>
                    <a:pt x="15329" y="21600"/>
                    <a:pt x="17100" y="18772"/>
                    <a:pt x="17645" y="14914"/>
                  </a:cubicBezTo>
                  <a:cubicBezTo>
                    <a:pt x="17973" y="15173"/>
                    <a:pt x="18329" y="15314"/>
                    <a:pt x="18702" y="15314"/>
                  </a:cubicBezTo>
                  <a:cubicBezTo>
                    <a:pt x="20303" y="15314"/>
                    <a:pt x="21600" y="12717"/>
                    <a:pt x="21600" y="9514"/>
                  </a:cubicBezTo>
                  <a:cubicBezTo>
                    <a:pt x="21600" y="6659"/>
                    <a:pt x="20570" y="4287"/>
                    <a:pt x="19212" y="3804"/>
                  </a:cubicBezTo>
                  <a:cubicBezTo>
                    <a:pt x="18885" y="2192"/>
                    <a:pt x="18293" y="853"/>
                    <a:pt x="17544" y="0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A25BDA8E-D3C0-48E8-B988-8430D295C7A0}"/>
                </a:ext>
              </a:extLst>
            </p:cNvPr>
            <p:cNvSpPr/>
            <p:nvPr/>
          </p:nvSpPr>
          <p:spPr>
            <a:xfrm>
              <a:off x="6126318" y="4108952"/>
              <a:ext cx="3308540" cy="196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19212" y="5781"/>
                  </a:moveTo>
                  <a:cubicBezTo>
                    <a:pt x="18636" y="3272"/>
                    <a:pt x="17252" y="1503"/>
                    <a:pt x="15635" y="1503"/>
                  </a:cubicBezTo>
                  <a:cubicBezTo>
                    <a:pt x="14992" y="1503"/>
                    <a:pt x="14384" y="1786"/>
                    <a:pt x="13851" y="2282"/>
                  </a:cubicBezTo>
                  <a:cubicBezTo>
                    <a:pt x="13267" y="897"/>
                    <a:pt x="12337" y="0"/>
                    <a:pt x="11289" y="0"/>
                  </a:cubicBezTo>
                  <a:cubicBezTo>
                    <a:pt x="9974" y="0"/>
                    <a:pt x="8844" y="1412"/>
                    <a:pt x="8352" y="3430"/>
                  </a:cubicBezTo>
                  <a:cubicBezTo>
                    <a:pt x="7911" y="3024"/>
                    <a:pt x="7412" y="2792"/>
                    <a:pt x="6883" y="2792"/>
                  </a:cubicBezTo>
                  <a:cubicBezTo>
                    <a:pt x="5473" y="2792"/>
                    <a:pt x="4276" y="4414"/>
                    <a:pt x="3850" y="6670"/>
                  </a:cubicBezTo>
                  <a:cubicBezTo>
                    <a:pt x="3640" y="6592"/>
                    <a:pt x="3423" y="6552"/>
                    <a:pt x="3199" y="6552"/>
                  </a:cubicBezTo>
                  <a:cubicBezTo>
                    <a:pt x="1432" y="6552"/>
                    <a:pt x="0" y="9101"/>
                    <a:pt x="0" y="12245"/>
                  </a:cubicBezTo>
                  <a:cubicBezTo>
                    <a:pt x="0" y="15389"/>
                    <a:pt x="1432" y="17938"/>
                    <a:pt x="3199" y="17938"/>
                  </a:cubicBezTo>
                  <a:cubicBezTo>
                    <a:pt x="3835" y="17938"/>
                    <a:pt x="4427" y="17607"/>
                    <a:pt x="4925" y="17039"/>
                  </a:cubicBezTo>
                  <a:cubicBezTo>
                    <a:pt x="5470" y="18792"/>
                    <a:pt x="6520" y="19980"/>
                    <a:pt x="7725" y="19980"/>
                  </a:cubicBezTo>
                  <a:cubicBezTo>
                    <a:pt x="8483" y="19980"/>
                    <a:pt x="9180" y="19510"/>
                    <a:pt x="9728" y="18726"/>
                  </a:cubicBezTo>
                  <a:cubicBezTo>
                    <a:pt x="10571" y="20484"/>
                    <a:pt x="11823" y="21600"/>
                    <a:pt x="13224" y="21600"/>
                  </a:cubicBezTo>
                  <a:cubicBezTo>
                    <a:pt x="15326" y="21600"/>
                    <a:pt x="17098" y="19086"/>
                    <a:pt x="17642" y="15656"/>
                  </a:cubicBezTo>
                  <a:cubicBezTo>
                    <a:pt x="17971" y="15883"/>
                    <a:pt x="18326" y="16011"/>
                    <a:pt x="18699" y="16011"/>
                  </a:cubicBezTo>
                  <a:cubicBezTo>
                    <a:pt x="20300" y="16011"/>
                    <a:pt x="21597" y="13703"/>
                    <a:pt x="21597" y="10855"/>
                  </a:cubicBezTo>
                  <a:cubicBezTo>
                    <a:pt x="21600" y="8319"/>
                    <a:pt x="20570" y="6211"/>
                    <a:pt x="19212" y="578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b="1" dirty="0">
                <a:solidFill>
                  <a:srgbClr val="2B323B"/>
                </a:solidFill>
              </a:endParaRPr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D1876E54-4D62-4BFD-B8F4-1838FA775971}"/>
                </a:ext>
              </a:extLst>
            </p:cNvPr>
            <p:cNvSpPr/>
            <p:nvPr/>
          </p:nvSpPr>
          <p:spPr>
            <a:xfrm>
              <a:off x="6126318" y="4108954"/>
              <a:ext cx="3309000" cy="114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9" y="12301"/>
                  </a:moveTo>
                  <a:cubicBezTo>
                    <a:pt x="3423" y="12301"/>
                    <a:pt x="3638" y="12370"/>
                    <a:pt x="3850" y="12504"/>
                  </a:cubicBezTo>
                  <a:cubicBezTo>
                    <a:pt x="4276" y="8618"/>
                    <a:pt x="5471" y="5822"/>
                    <a:pt x="6883" y="5822"/>
                  </a:cubicBezTo>
                  <a:cubicBezTo>
                    <a:pt x="7413" y="5822"/>
                    <a:pt x="7913" y="6222"/>
                    <a:pt x="8352" y="6921"/>
                  </a:cubicBezTo>
                  <a:cubicBezTo>
                    <a:pt x="8844" y="3444"/>
                    <a:pt x="9974" y="1007"/>
                    <a:pt x="11289" y="1007"/>
                  </a:cubicBezTo>
                  <a:cubicBezTo>
                    <a:pt x="12337" y="1007"/>
                    <a:pt x="13267" y="2552"/>
                    <a:pt x="13851" y="4939"/>
                  </a:cubicBezTo>
                  <a:cubicBezTo>
                    <a:pt x="14385" y="4084"/>
                    <a:pt x="14990" y="3596"/>
                    <a:pt x="15635" y="3596"/>
                  </a:cubicBezTo>
                  <a:cubicBezTo>
                    <a:pt x="17252" y="3596"/>
                    <a:pt x="18636" y="6645"/>
                    <a:pt x="19212" y="10968"/>
                  </a:cubicBezTo>
                  <a:cubicBezTo>
                    <a:pt x="20517" y="11676"/>
                    <a:pt x="21521" y="15065"/>
                    <a:pt x="21596" y="19213"/>
                  </a:cubicBezTo>
                  <a:cubicBezTo>
                    <a:pt x="21598" y="19043"/>
                    <a:pt x="21600" y="18878"/>
                    <a:pt x="21600" y="18707"/>
                  </a:cubicBezTo>
                  <a:cubicBezTo>
                    <a:pt x="21600" y="14334"/>
                    <a:pt x="20570" y="10701"/>
                    <a:pt x="19212" y="9961"/>
                  </a:cubicBezTo>
                  <a:cubicBezTo>
                    <a:pt x="18636" y="5638"/>
                    <a:pt x="17252" y="2589"/>
                    <a:pt x="15635" y="2589"/>
                  </a:cubicBezTo>
                  <a:cubicBezTo>
                    <a:pt x="14992" y="2589"/>
                    <a:pt x="14385" y="3077"/>
                    <a:pt x="13851" y="3932"/>
                  </a:cubicBezTo>
                  <a:cubicBezTo>
                    <a:pt x="13267" y="1545"/>
                    <a:pt x="12337" y="0"/>
                    <a:pt x="11289" y="0"/>
                  </a:cubicBezTo>
                  <a:cubicBezTo>
                    <a:pt x="9974" y="0"/>
                    <a:pt x="8844" y="2433"/>
                    <a:pt x="8352" y="5909"/>
                  </a:cubicBezTo>
                  <a:cubicBezTo>
                    <a:pt x="7911" y="5210"/>
                    <a:pt x="7412" y="4810"/>
                    <a:pt x="6883" y="4810"/>
                  </a:cubicBezTo>
                  <a:cubicBezTo>
                    <a:pt x="5473" y="4810"/>
                    <a:pt x="4276" y="7606"/>
                    <a:pt x="3850" y="11492"/>
                  </a:cubicBezTo>
                  <a:cubicBezTo>
                    <a:pt x="3640" y="11359"/>
                    <a:pt x="3423" y="11290"/>
                    <a:pt x="3199" y="11290"/>
                  </a:cubicBezTo>
                  <a:cubicBezTo>
                    <a:pt x="1432" y="11290"/>
                    <a:pt x="0" y="15681"/>
                    <a:pt x="0" y="21099"/>
                  </a:cubicBezTo>
                  <a:cubicBezTo>
                    <a:pt x="0" y="21269"/>
                    <a:pt x="1" y="21434"/>
                    <a:pt x="4" y="21600"/>
                  </a:cubicBezTo>
                  <a:cubicBezTo>
                    <a:pt x="90" y="16426"/>
                    <a:pt x="1488" y="12301"/>
                    <a:pt x="3199" y="1230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CC190010-1DAE-4B73-ACBB-454ABE32FAA6}"/>
              </a:ext>
            </a:extLst>
          </p:cNvPr>
          <p:cNvSpPr/>
          <p:nvPr/>
        </p:nvSpPr>
        <p:spPr>
          <a:xfrm>
            <a:off x="6605363" y="4673501"/>
            <a:ext cx="235045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06742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Rainbow with Clouds for PowerPoint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144E8E80-85A6-417B-A3C6-18AFDF4B6195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F2DD80E3-65CA-4234-A6C0-13E9B2AD398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E2EBAFE-15A9-470D-B5EF-DCD60D039FD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886C279-C799-45F7-AD89-3D1DC806B9C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13317D0-ACD7-4781-B9FC-E8320267F1C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8432B7D2-2DC9-474F-9068-39F49DC0527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1E61F1D-108D-4C19-9869-4879D43BD4E2}"/>
              </a:ext>
            </a:extLst>
          </p:cNvPr>
          <p:cNvGrpSpPr/>
          <p:nvPr/>
        </p:nvGrpSpPr>
        <p:grpSpPr>
          <a:xfrm>
            <a:off x="9897592" y="2822965"/>
            <a:ext cx="1969268" cy="1844151"/>
            <a:chOff x="8921977" y="4073386"/>
            <a:chExt cx="2937088" cy="1844151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79E97C4B-F064-4189-8998-400D3E5036C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A1C8B0DE-1C1A-4B29-9B5F-7C0D17DCE6CC}"/>
                </a:ext>
              </a:extLst>
            </p:cNvPr>
            <p:cNvSpPr txBox="1"/>
            <p:nvPr/>
          </p:nvSpPr>
          <p:spPr>
            <a:xfrm>
              <a:off x="8929771" y="4532542"/>
              <a:ext cx="292929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C7EA0DB0-0385-498B-B107-49BD18494B8D}"/>
              </a:ext>
            </a:extLst>
          </p:cNvPr>
          <p:cNvGrpSpPr/>
          <p:nvPr/>
        </p:nvGrpSpPr>
        <p:grpSpPr>
          <a:xfrm>
            <a:off x="340731" y="2822965"/>
            <a:ext cx="1969268" cy="1844151"/>
            <a:chOff x="332936" y="4652338"/>
            <a:chExt cx="2937088" cy="1844151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10DF2C53-C762-4271-A64D-16D958F635D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80AF7B12-9F56-4B16-B3F3-E3658DC90272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55FDB29-D2ED-4EDD-9177-56569DF77167}"/>
              </a:ext>
            </a:extLst>
          </p:cNvPr>
          <p:cNvGrpSpPr/>
          <p:nvPr/>
        </p:nvGrpSpPr>
        <p:grpSpPr>
          <a:xfrm>
            <a:off x="3231348" y="1677682"/>
            <a:ext cx="5641057" cy="2989434"/>
            <a:chOff x="3231348" y="1823418"/>
            <a:chExt cx="5641057" cy="2989434"/>
          </a:xfrm>
        </p:grpSpPr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3990DC02-2141-4708-BF09-8E867FB18B12}"/>
                </a:ext>
              </a:extLst>
            </p:cNvPr>
            <p:cNvSpPr/>
            <p:nvPr/>
          </p:nvSpPr>
          <p:spPr>
            <a:xfrm>
              <a:off x="3231348" y="1823418"/>
              <a:ext cx="5641057" cy="298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5" y="0"/>
                    <a:pt x="0" y="9670"/>
                    <a:pt x="0" y="21600"/>
                  </a:cubicBezTo>
                  <a:lnTo>
                    <a:pt x="1273" y="21600"/>
                  </a:lnTo>
                  <a:cubicBezTo>
                    <a:pt x="1273" y="11076"/>
                    <a:pt x="5538" y="2546"/>
                    <a:pt x="10800" y="2546"/>
                  </a:cubicBezTo>
                  <a:cubicBezTo>
                    <a:pt x="16062" y="2546"/>
                    <a:pt x="20327" y="11076"/>
                    <a:pt x="20327" y="21600"/>
                  </a:cubicBezTo>
                  <a:lnTo>
                    <a:pt x="21600" y="21600"/>
                  </a:lnTo>
                  <a:cubicBezTo>
                    <a:pt x="21600" y="9670"/>
                    <a:pt x="16765" y="0"/>
                    <a:pt x="10800" y="0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843518BA-4452-49BF-8893-0F2A38755C49}"/>
                </a:ext>
              </a:extLst>
            </p:cNvPr>
            <p:cNvSpPr/>
            <p:nvPr/>
          </p:nvSpPr>
          <p:spPr>
            <a:xfrm>
              <a:off x="3231350" y="1823418"/>
              <a:ext cx="5610958" cy="298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8" y="0"/>
                  </a:moveTo>
                  <a:cubicBezTo>
                    <a:pt x="4861" y="0"/>
                    <a:pt x="0" y="9670"/>
                    <a:pt x="0" y="21600"/>
                  </a:cubicBezTo>
                  <a:lnTo>
                    <a:pt x="3" y="21600"/>
                  </a:lnTo>
                  <a:cubicBezTo>
                    <a:pt x="105" y="9848"/>
                    <a:pt x="4926" y="382"/>
                    <a:pt x="10858" y="382"/>
                  </a:cubicBezTo>
                  <a:cubicBezTo>
                    <a:pt x="16241" y="382"/>
                    <a:pt x="20708" y="8173"/>
                    <a:pt x="21566" y="18398"/>
                  </a:cubicBezTo>
                  <a:cubicBezTo>
                    <a:pt x="21578" y="18410"/>
                    <a:pt x="21588" y="18422"/>
                    <a:pt x="21600" y="18435"/>
                  </a:cubicBezTo>
                  <a:cubicBezTo>
                    <a:pt x="20830" y="8006"/>
                    <a:pt x="16314" y="0"/>
                    <a:pt x="10858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316B8CF0-2CEA-4AEA-8EA8-7A81AEB683F3}"/>
                </a:ext>
              </a:extLst>
            </p:cNvPr>
            <p:cNvSpPr/>
            <p:nvPr/>
          </p:nvSpPr>
          <p:spPr>
            <a:xfrm>
              <a:off x="3553013" y="2163819"/>
              <a:ext cx="4976133" cy="263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886"/>
                  </a:moveTo>
                  <a:cubicBezTo>
                    <a:pt x="15968" y="2886"/>
                    <a:pt x="20157" y="11264"/>
                    <a:pt x="20157" y="21600"/>
                  </a:cubicBezTo>
                  <a:lnTo>
                    <a:pt x="21600" y="21600"/>
                  </a:lnTo>
                  <a:cubicBezTo>
                    <a:pt x="21600" y="9670"/>
                    <a:pt x="16765" y="0"/>
                    <a:pt x="10800" y="0"/>
                  </a:cubicBezTo>
                  <a:cubicBezTo>
                    <a:pt x="4835" y="0"/>
                    <a:pt x="0" y="9670"/>
                    <a:pt x="0" y="21600"/>
                  </a:cubicBezTo>
                  <a:lnTo>
                    <a:pt x="1443" y="21600"/>
                  </a:lnTo>
                  <a:cubicBezTo>
                    <a:pt x="1443" y="11264"/>
                    <a:pt x="5633" y="2886"/>
                    <a:pt x="10800" y="2886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ED232BF7-854B-47AC-B1B9-127C262DF195}"/>
                </a:ext>
              </a:extLst>
            </p:cNvPr>
            <p:cNvSpPr/>
            <p:nvPr/>
          </p:nvSpPr>
          <p:spPr>
            <a:xfrm>
              <a:off x="3575987" y="2163819"/>
              <a:ext cx="4917544" cy="238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80" y="0"/>
                  </a:moveTo>
                  <a:cubicBezTo>
                    <a:pt x="5192" y="0"/>
                    <a:pt x="519" y="9483"/>
                    <a:pt x="0" y="21600"/>
                  </a:cubicBezTo>
                  <a:cubicBezTo>
                    <a:pt x="9" y="21591"/>
                    <a:pt x="17" y="21582"/>
                    <a:pt x="26" y="21571"/>
                  </a:cubicBezTo>
                  <a:cubicBezTo>
                    <a:pt x="657" y="9710"/>
                    <a:pt x="5276" y="502"/>
                    <a:pt x="10881" y="502"/>
                  </a:cubicBezTo>
                  <a:cubicBezTo>
                    <a:pt x="16104" y="502"/>
                    <a:pt x="20471" y="8496"/>
                    <a:pt x="21553" y="19184"/>
                  </a:cubicBezTo>
                  <a:cubicBezTo>
                    <a:pt x="21569" y="19180"/>
                    <a:pt x="21585" y="19175"/>
                    <a:pt x="21600" y="19173"/>
                  </a:cubicBezTo>
                  <a:cubicBezTo>
                    <a:pt x="20604" y="8241"/>
                    <a:pt x="16184" y="0"/>
                    <a:pt x="10880" y="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128C46B9-DF51-421F-A365-5FD0B98C5D0B}"/>
                </a:ext>
              </a:extLst>
            </p:cNvPr>
            <p:cNvSpPr/>
            <p:nvPr/>
          </p:nvSpPr>
          <p:spPr>
            <a:xfrm>
              <a:off x="3897652" y="2528532"/>
              <a:ext cx="4311207" cy="228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5" y="0"/>
                    <a:pt x="0" y="9670"/>
                    <a:pt x="0" y="21600"/>
                  </a:cubicBezTo>
                  <a:lnTo>
                    <a:pt x="1666" y="21600"/>
                  </a:lnTo>
                  <a:cubicBezTo>
                    <a:pt x="1666" y="11509"/>
                    <a:pt x="5756" y="3331"/>
                    <a:pt x="10800" y="3331"/>
                  </a:cubicBezTo>
                  <a:cubicBezTo>
                    <a:pt x="15844" y="3331"/>
                    <a:pt x="19934" y="11511"/>
                    <a:pt x="19934" y="21600"/>
                  </a:cubicBezTo>
                  <a:lnTo>
                    <a:pt x="21600" y="21600"/>
                  </a:lnTo>
                  <a:cubicBezTo>
                    <a:pt x="21600" y="9670"/>
                    <a:pt x="16765" y="0"/>
                    <a:pt x="10800" y="0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E8B90ADE-1324-40A3-9344-01650F4E80A6}"/>
                </a:ext>
              </a:extLst>
            </p:cNvPr>
            <p:cNvSpPr/>
            <p:nvPr/>
          </p:nvSpPr>
          <p:spPr>
            <a:xfrm>
              <a:off x="3920626" y="2528532"/>
              <a:ext cx="4225279" cy="201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2" y="0"/>
                  </a:moveTo>
                  <a:cubicBezTo>
                    <a:pt x="5301" y="0"/>
                    <a:pt x="648" y="9422"/>
                    <a:pt x="0" y="21574"/>
                  </a:cubicBezTo>
                  <a:cubicBezTo>
                    <a:pt x="11" y="21582"/>
                    <a:pt x="21" y="21590"/>
                    <a:pt x="32" y="21600"/>
                  </a:cubicBezTo>
                  <a:cubicBezTo>
                    <a:pt x="788" y="9711"/>
                    <a:pt x="5384" y="566"/>
                    <a:pt x="10942" y="566"/>
                  </a:cubicBezTo>
                  <a:cubicBezTo>
                    <a:pt x="15947" y="566"/>
                    <a:pt x="20171" y="7981"/>
                    <a:pt x="21515" y="18136"/>
                  </a:cubicBezTo>
                  <a:cubicBezTo>
                    <a:pt x="21544" y="18170"/>
                    <a:pt x="21572" y="18206"/>
                    <a:pt x="21600" y="18245"/>
                  </a:cubicBezTo>
                  <a:cubicBezTo>
                    <a:pt x="20357" y="7743"/>
                    <a:pt x="16057" y="0"/>
                    <a:pt x="10942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9902BE7A-4FD2-4AA1-8698-E6154C314141}"/>
                </a:ext>
              </a:extLst>
            </p:cNvPr>
            <p:cNvSpPr/>
            <p:nvPr/>
          </p:nvSpPr>
          <p:spPr>
            <a:xfrm>
              <a:off x="4219314" y="2868928"/>
              <a:ext cx="3646285" cy="192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938"/>
                  </a:moveTo>
                  <a:cubicBezTo>
                    <a:pt x="15677" y="3938"/>
                    <a:pt x="19631" y="11845"/>
                    <a:pt x="19631" y="21597"/>
                  </a:cubicBezTo>
                  <a:lnTo>
                    <a:pt x="21600" y="21597"/>
                  </a:lnTo>
                  <a:cubicBezTo>
                    <a:pt x="21600" y="9668"/>
                    <a:pt x="16764" y="0"/>
                    <a:pt x="10800" y="0"/>
                  </a:cubicBezTo>
                  <a:cubicBezTo>
                    <a:pt x="4836" y="0"/>
                    <a:pt x="0" y="9670"/>
                    <a:pt x="0" y="21600"/>
                  </a:cubicBezTo>
                  <a:lnTo>
                    <a:pt x="1969" y="21600"/>
                  </a:lnTo>
                  <a:cubicBezTo>
                    <a:pt x="1969" y="11845"/>
                    <a:pt x="5923" y="3938"/>
                    <a:pt x="10800" y="3938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CEB55942-C5BB-4AD1-9C40-1C160E37F7A9}"/>
                </a:ext>
              </a:extLst>
            </p:cNvPr>
            <p:cNvSpPr/>
            <p:nvPr/>
          </p:nvSpPr>
          <p:spPr>
            <a:xfrm>
              <a:off x="4288243" y="2868930"/>
              <a:ext cx="3476950" cy="141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16" y="0"/>
                  </a:moveTo>
                  <a:cubicBezTo>
                    <a:pt x="5711" y="0"/>
                    <a:pt x="1326" y="9144"/>
                    <a:pt x="0" y="21600"/>
                  </a:cubicBezTo>
                  <a:cubicBezTo>
                    <a:pt x="29" y="21585"/>
                    <a:pt x="57" y="21574"/>
                    <a:pt x="86" y="21563"/>
                  </a:cubicBezTo>
                  <a:cubicBezTo>
                    <a:pt x="1506" y="9497"/>
                    <a:pt x="5818" y="721"/>
                    <a:pt x="10916" y="721"/>
                  </a:cubicBezTo>
                  <a:cubicBezTo>
                    <a:pt x="15755" y="721"/>
                    <a:pt x="19884" y="8620"/>
                    <a:pt x="21507" y="19738"/>
                  </a:cubicBezTo>
                  <a:cubicBezTo>
                    <a:pt x="21539" y="19715"/>
                    <a:pt x="21569" y="19697"/>
                    <a:pt x="21600" y="19678"/>
                  </a:cubicBezTo>
                  <a:cubicBezTo>
                    <a:pt x="20047" y="8215"/>
                    <a:pt x="15851" y="0"/>
                    <a:pt x="10916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4B79CAAD-ADDD-40C2-BD2F-EB1BEAB30196}"/>
                </a:ext>
              </a:extLst>
            </p:cNvPr>
            <p:cNvSpPr/>
            <p:nvPr/>
          </p:nvSpPr>
          <p:spPr>
            <a:xfrm>
              <a:off x="4563953" y="3233643"/>
              <a:ext cx="2981361" cy="157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0"/>
                  </a:moveTo>
                  <a:cubicBezTo>
                    <a:pt x="4835" y="0"/>
                    <a:pt x="0" y="9671"/>
                    <a:pt x="0" y="21600"/>
                  </a:cubicBezTo>
                  <a:lnTo>
                    <a:pt x="2409" y="21600"/>
                  </a:lnTo>
                  <a:cubicBezTo>
                    <a:pt x="2409" y="12331"/>
                    <a:pt x="6165" y="4817"/>
                    <a:pt x="10799" y="4817"/>
                  </a:cubicBezTo>
                  <a:cubicBezTo>
                    <a:pt x="15433" y="4817"/>
                    <a:pt x="19190" y="12331"/>
                    <a:pt x="19190" y="21600"/>
                  </a:cubicBezTo>
                  <a:lnTo>
                    <a:pt x="21598" y="21600"/>
                  </a:lnTo>
                  <a:cubicBezTo>
                    <a:pt x="21600" y="9671"/>
                    <a:pt x="16765" y="0"/>
                    <a:pt x="10799" y="0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F61C2EB7-A138-4E0B-898B-32E3EEBE0468}"/>
                </a:ext>
              </a:extLst>
            </p:cNvPr>
            <p:cNvSpPr/>
            <p:nvPr/>
          </p:nvSpPr>
          <p:spPr>
            <a:xfrm>
              <a:off x="4609907" y="3233643"/>
              <a:ext cx="2863954" cy="115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6" y="0"/>
                  </a:moveTo>
                  <a:cubicBezTo>
                    <a:pt x="5680" y="0"/>
                    <a:pt x="1364" y="8943"/>
                    <a:pt x="0" y="21191"/>
                  </a:cubicBezTo>
                  <a:cubicBezTo>
                    <a:pt x="33" y="21250"/>
                    <a:pt x="66" y="21309"/>
                    <a:pt x="97" y="21373"/>
                  </a:cubicBezTo>
                  <a:cubicBezTo>
                    <a:pt x="1556" y="9542"/>
                    <a:pt x="5793" y="985"/>
                    <a:pt x="10794" y="985"/>
                  </a:cubicBezTo>
                  <a:cubicBezTo>
                    <a:pt x="15828" y="985"/>
                    <a:pt x="20085" y="9651"/>
                    <a:pt x="21519" y="21600"/>
                  </a:cubicBezTo>
                  <a:cubicBezTo>
                    <a:pt x="21545" y="21496"/>
                    <a:pt x="21572" y="21391"/>
                    <a:pt x="21600" y="21291"/>
                  </a:cubicBezTo>
                  <a:cubicBezTo>
                    <a:pt x="20250" y="8993"/>
                    <a:pt x="15925" y="0"/>
                    <a:pt x="1079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E378A09C-3154-45DF-B911-FB2B1C07A05E}"/>
                </a:ext>
              </a:extLst>
            </p:cNvPr>
            <p:cNvSpPr/>
            <p:nvPr/>
          </p:nvSpPr>
          <p:spPr>
            <a:xfrm>
              <a:off x="4885618" y="3574042"/>
              <a:ext cx="2316437" cy="122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98" y="21600"/>
                  </a:moveTo>
                  <a:cubicBezTo>
                    <a:pt x="3098" y="13095"/>
                    <a:pt x="6545" y="6196"/>
                    <a:pt x="10800" y="6196"/>
                  </a:cubicBezTo>
                  <a:cubicBezTo>
                    <a:pt x="15053" y="6196"/>
                    <a:pt x="18500" y="13090"/>
                    <a:pt x="18500" y="21600"/>
                  </a:cubicBezTo>
                  <a:lnTo>
                    <a:pt x="18500" y="21600"/>
                  </a:lnTo>
                  <a:lnTo>
                    <a:pt x="21600" y="21600"/>
                  </a:lnTo>
                  <a:cubicBezTo>
                    <a:pt x="21600" y="9671"/>
                    <a:pt x="16765" y="0"/>
                    <a:pt x="10800" y="0"/>
                  </a:cubicBezTo>
                  <a:cubicBezTo>
                    <a:pt x="4835" y="0"/>
                    <a:pt x="0" y="9671"/>
                    <a:pt x="0" y="21600"/>
                  </a:cubicBezTo>
                  <a:lnTo>
                    <a:pt x="3098" y="21600"/>
                  </a:lnTo>
                  <a:lnTo>
                    <a:pt x="3098" y="21600"/>
                  </a:ln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07AA5C5F-994C-47E3-AB3E-45FC8B552F80}"/>
                </a:ext>
              </a:extLst>
            </p:cNvPr>
            <p:cNvSpPr/>
            <p:nvPr/>
          </p:nvSpPr>
          <p:spPr>
            <a:xfrm>
              <a:off x="4954546" y="3574040"/>
              <a:ext cx="2190529" cy="83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5" y="0"/>
                  </a:moveTo>
                  <a:cubicBezTo>
                    <a:pt x="5798" y="0"/>
                    <a:pt x="1550" y="8960"/>
                    <a:pt x="0" y="21436"/>
                  </a:cubicBezTo>
                  <a:cubicBezTo>
                    <a:pt x="34" y="21436"/>
                    <a:pt x="68" y="21436"/>
                    <a:pt x="102" y="21436"/>
                  </a:cubicBezTo>
                  <a:cubicBezTo>
                    <a:pt x="122" y="21436"/>
                    <a:pt x="145" y="21436"/>
                    <a:pt x="165" y="21436"/>
                  </a:cubicBezTo>
                  <a:cubicBezTo>
                    <a:pt x="1835" y="9605"/>
                    <a:pt x="5963" y="1233"/>
                    <a:pt x="10793" y="1233"/>
                  </a:cubicBezTo>
                  <a:cubicBezTo>
                    <a:pt x="15646" y="1233"/>
                    <a:pt x="19792" y="9681"/>
                    <a:pt x="21444" y="21600"/>
                  </a:cubicBezTo>
                  <a:cubicBezTo>
                    <a:pt x="21496" y="21575"/>
                    <a:pt x="21548" y="21556"/>
                    <a:pt x="21600" y="21537"/>
                  </a:cubicBezTo>
                  <a:cubicBezTo>
                    <a:pt x="20066" y="9011"/>
                    <a:pt x="15807" y="0"/>
                    <a:pt x="10795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526A4D69-2CA6-4363-9745-97FFBA0B3897}"/>
                </a:ext>
              </a:extLst>
            </p:cNvPr>
            <p:cNvSpPr/>
            <p:nvPr/>
          </p:nvSpPr>
          <p:spPr>
            <a:xfrm>
              <a:off x="5230256" y="3938753"/>
              <a:ext cx="1651974" cy="87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7" y="0"/>
                    <a:pt x="0" y="9667"/>
                    <a:pt x="0" y="21600"/>
                  </a:cubicBezTo>
                  <a:lnTo>
                    <a:pt x="0" y="21600"/>
                  </a:lnTo>
                  <a:lnTo>
                    <a:pt x="4347" y="21600"/>
                  </a:lnTo>
                  <a:lnTo>
                    <a:pt x="4347" y="21600"/>
                  </a:lnTo>
                  <a:cubicBezTo>
                    <a:pt x="4347" y="14474"/>
                    <a:pt x="7237" y="8694"/>
                    <a:pt x="10800" y="8694"/>
                  </a:cubicBezTo>
                  <a:cubicBezTo>
                    <a:pt x="14363" y="8694"/>
                    <a:pt x="17253" y="14468"/>
                    <a:pt x="17253" y="21600"/>
                  </a:cubicBezTo>
                  <a:lnTo>
                    <a:pt x="17253" y="21600"/>
                  </a:lnTo>
                  <a:lnTo>
                    <a:pt x="21600" y="21600"/>
                  </a:lnTo>
                  <a:lnTo>
                    <a:pt x="21600" y="21600"/>
                  </a:lnTo>
                  <a:cubicBezTo>
                    <a:pt x="21600" y="9667"/>
                    <a:pt x="16766" y="0"/>
                    <a:pt x="10800" y="0"/>
                  </a:cubicBezTo>
                </a:path>
              </a:pathLst>
            </a:custGeom>
            <a:solidFill>
              <a:srgbClr val="9A4A9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C9C0556-7FA3-431D-BCF6-6EAEAEFD1CC7}"/>
                </a:ext>
              </a:extLst>
            </p:cNvPr>
            <p:cNvSpPr/>
            <p:nvPr/>
          </p:nvSpPr>
          <p:spPr>
            <a:xfrm>
              <a:off x="5276207" y="3938755"/>
              <a:ext cx="1572935" cy="65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1" y="0"/>
                  </a:moveTo>
                  <a:cubicBezTo>
                    <a:pt x="5761" y="0"/>
                    <a:pt x="1581" y="7941"/>
                    <a:pt x="0" y="19047"/>
                  </a:cubicBezTo>
                  <a:cubicBezTo>
                    <a:pt x="69" y="19175"/>
                    <a:pt x="139" y="19304"/>
                    <a:pt x="208" y="19440"/>
                  </a:cubicBezTo>
                  <a:cubicBezTo>
                    <a:pt x="1921" y="9041"/>
                    <a:pt x="5960" y="1734"/>
                    <a:pt x="10667" y="1734"/>
                  </a:cubicBezTo>
                  <a:cubicBezTo>
                    <a:pt x="15697" y="1734"/>
                    <a:pt x="19959" y="10069"/>
                    <a:pt x="21445" y="21600"/>
                  </a:cubicBezTo>
                  <a:cubicBezTo>
                    <a:pt x="21496" y="21447"/>
                    <a:pt x="21550" y="21303"/>
                    <a:pt x="21600" y="21150"/>
                  </a:cubicBezTo>
                  <a:cubicBezTo>
                    <a:pt x="20281" y="8961"/>
                    <a:pt x="15886" y="0"/>
                    <a:pt x="10671" y="0"/>
                  </a:cubicBezTo>
                </a:path>
              </a:pathLst>
            </a:custGeom>
            <a:solidFill>
              <a:srgbClr val="4C1D6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600F4E2-A9AD-4BF5-A6C9-BE83BAE215C4}"/>
              </a:ext>
            </a:extLst>
          </p:cNvPr>
          <p:cNvGrpSpPr/>
          <p:nvPr/>
        </p:nvGrpSpPr>
        <p:grpSpPr>
          <a:xfrm>
            <a:off x="2794805" y="4084787"/>
            <a:ext cx="2978146" cy="1811408"/>
            <a:chOff x="2794805" y="4230523"/>
            <a:chExt cx="2978146" cy="1811408"/>
          </a:xfrm>
        </p:grpSpPr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EA581814-AB91-48F0-8E0F-9166EA2502B7}"/>
                </a:ext>
              </a:extLst>
            </p:cNvPr>
            <p:cNvSpPr/>
            <p:nvPr/>
          </p:nvSpPr>
          <p:spPr>
            <a:xfrm>
              <a:off x="2817783" y="4789750"/>
              <a:ext cx="2955168" cy="125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6" y="0"/>
                  </a:moveTo>
                  <a:cubicBezTo>
                    <a:pt x="19954" y="109"/>
                    <a:pt x="19954" y="214"/>
                    <a:pt x="19954" y="323"/>
                  </a:cubicBezTo>
                  <a:lnTo>
                    <a:pt x="19954" y="323"/>
                  </a:lnTo>
                  <a:lnTo>
                    <a:pt x="17524" y="323"/>
                  </a:lnTo>
                  <a:lnTo>
                    <a:pt x="17524" y="323"/>
                  </a:lnTo>
                  <a:lnTo>
                    <a:pt x="17524" y="323"/>
                  </a:lnTo>
                  <a:lnTo>
                    <a:pt x="17524" y="323"/>
                  </a:lnTo>
                  <a:lnTo>
                    <a:pt x="15094" y="323"/>
                  </a:lnTo>
                  <a:lnTo>
                    <a:pt x="15094" y="323"/>
                  </a:lnTo>
                  <a:lnTo>
                    <a:pt x="12664" y="323"/>
                  </a:lnTo>
                  <a:lnTo>
                    <a:pt x="12664" y="323"/>
                  </a:lnTo>
                  <a:lnTo>
                    <a:pt x="10234" y="323"/>
                  </a:lnTo>
                  <a:lnTo>
                    <a:pt x="10234" y="323"/>
                  </a:lnTo>
                  <a:lnTo>
                    <a:pt x="7804" y="323"/>
                  </a:lnTo>
                  <a:lnTo>
                    <a:pt x="7804" y="323"/>
                  </a:lnTo>
                  <a:lnTo>
                    <a:pt x="5374" y="323"/>
                  </a:lnTo>
                  <a:lnTo>
                    <a:pt x="5374" y="323"/>
                  </a:lnTo>
                  <a:lnTo>
                    <a:pt x="3896" y="323"/>
                  </a:lnTo>
                  <a:cubicBezTo>
                    <a:pt x="3879" y="432"/>
                    <a:pt x="3864" y="537"/>
                    <a:pt x="3849" y="646"/>
                  </a:cubicBezTo>
                  <a:cubicBezTo>
                    <a:pt x="3639" y="537"/>
                    <a:pt x="3423" y="482"/>
                    <a:pt x="3199" y="482"/>
                  </a:cubicBezTo>
                  <a:cubicBezTo>
                    <a:pt x="1432" y="482"/>
                    <a:pt x="0" y="4060"/>
                    <a:pt x="0" y="8472"/>
                  </a:cubicBezTo>
                  <a:cubicBezTo>
                    <a:pt x="0" y="12885"/>
                    <a:pt x="1432" y="16462"/>
                    <a:pt x="3199" y="16462"/>
                  </a:cubicBezTo>
                  <a:cubicBezTo>
                    <a:pt x="3836" y="16462"/>
                    <a:pt x="4427" y="15997"/>
                    <a:pt x="4926" y="15200"/>
                  </a:cubicBezTo>
                  <a:cubicBezTo>
                    <a:pt x="5471" y="17662"/>
                    <a:pt x="6521" y="19327"/>
                    <a:pt x="7727" y="19327"/>
                  </a:cubicBezTo>
                  <a:cubicBezTo>
                    <a:pt x="8486" y="19327"/>
                    <a:pt x="9181" y="18668"/>
                    <a:pt x="9730" y="17565"/>
                  </a:cubicBezTo>
                  <a:cubicBezTo>
                    <a:pt x="10573" y="20036"/>
                    <a:pt x="11826" y="21600"/>
                    <a:pt x="13227" y="21600"/>
                  </a:cubicBezTo>
                  <a:cubicBezTo>
                    <a:pt x="15329" y="21600"/>
                    <a:pt x="17101" y="18068"/>
                    <a:pt x="17645" y="13258"/>
                  </a:cubicBezTo>
                  <a:cubicBezTo>
                    <a:pt x="17973" y="13581"/>
                    <a:pt x="18330" y="13757"/>
                    <a:pt x="18703" y="13757"/>
                  </a:cubicBezTo>
                  <a:cubicBezTo>
                    <a:pt x="20304" y="13757"/>
                    <a:pt x="21600" y="10519"/>
                    <a:pt x="21600" y="6522"/>
                  </a:cubicBezTo>
                  <a:cubicBezTo>
                    <a:pt x="21600" y="3649"/>
                    <a:pt x="20928" y="1170"/>
                    <a:pt x="19956" y="0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D92EAC31-95F6-4178-AB8C-7E7C37F5200B}"/>
                </a:ext>
              </a:extLst>
            </p:cNvPr>
            <p:cNvSpPr/>
            <p:nvPr/>
          </p:nvSpPr>
          <p:spPr>
            <a:xfrm>
              <a:off x="2794805" y="4230523"/>
              <a:ext cx="2955398" cy="175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12" y="5786"/>
                  </a:moveTo>
                  <a:cubicBezTo>
                    <a:pt x="18636" y="3275"/>
                    <a:pt x="17252" y="1506"/>
                    <a:pt x="15635" y="1506"/>
                  </a:cubicBezTo>
                  <a:cubicBezTo>
                    <a:pt x="14991" y="1506"/>
                    <a:pt x="14384" y="1787"/>
                    <a:pt x="13850" y="2283"/>
                  </a:cubicBezTo>
                  <a:cubicBezTo>
                    <a:pt x="13266" y="897"/>
                    <a:pt x="12337" y="0"/>
                    <a:pt x="11289" y="0"/>
                  </a:cubicBezTo>
                  <a:cubicBezTo>
                    <a:pt x="9975" y="0"/>
                    <a:pt x="8845" y="1414"/>
                    <a:pt x="8353" y="3431"/>
                  </a:cubicBezTo>
                  <a:cubicBezTo>
                    <a:pt x="7913" y="3024"/>
                    <a:pt x="7412" y="2794"/>
                    <a:pt x="6882" y="2794"/>
                  </a:cubicBezTo>
                  <a:cubicBezTo>
                    <a:pt x="5471" y="2794"/>
                    <a:pt x="4275" y="4420"/>
                    <a:pt x="3849" y="6673"/>
                  </a:cubicBezTo>
                  <a:cubicBezTo>
                    <a:pt x="3639" y="6595"/>
                    <a:pt x="3421" y="6554"/>
                    <a:pt x="3199" y="6554"/>
                  </a:cubicBezTo>
                  <a:cubicBezTo>
                    <a:pt x="1432" y="6554"/>
                    <a:pt x="0" y="9103"/>
                    <a:pt x="0" y="12246"/>
                  </a:cubicBezTo>
                  <a:cubicBezTo>
                    <a:pt x="0" y="15390"/>
                    <a:pt x="1432" y="17939"/>
                    <a:pt x="3199" y="17939"/>
                  </a:cubicBezTo>
                  <a:cubicBezTo>
                    <a:pt x="3835" y="17939"/>
                    <a:pt x="4426" y="17608"/>
                    <a:pt x="4925" y="17040"/>
                  </a:cubicBezTo>
                  <a:cubicBezTo>
                    <a:pt x="5471" y="18794"/>
                    <a:pt x="6520" y="19980"/>
                    <a:pt x="7726" y="19980"/>
                  </a:cubicBezTo>
                  <a:cubicBezTo>
                    <a:pt x="8485" y="19980"/>
                    <a:pt x="9180" y="19511"/>
                    <a:pt x="9729" y="18725"/>
                  </a:cubicBezTo>
                  <a:cubicBezTo>
                    <a:pt x="10572" y="20485"/>
                    <a:pt x="11825" y="21600"/>
                    <a:pt x="13226" y="21600"/>
                  </a:cubicBezTo>
                  <a:cubicBezTo>
                    <a:pt x="15328" y="21600"/>
                    <a:pt x="17100" y="19087"/>
                    <a:pt x="17644" y="15656"/>
                  </a:cubicBezTo>
                  <a:cubicBezTo>
                    <a:pt x="17971" y="15883"/>
                    <a:pt x="18327" y="16012"/>
                    <a:pt x="18702" y="16012"/>
                  </a:cubicBezTo>
                  <a:cubicBezTo>
                    <a:pt x="20302" y="16012"/>
                    <a:pt x="21600" y="13702"/>
                    <a:pt x="21600" y="10857"/>
                  </a:cubicBezTo>
                  <a:cubicBezTo>
                    <a:pt x="21600" y="8323"/>
                    <a:pt x="20569" y="6216"/>
                    <a:pt x="19212" y="578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b="1" dirty="0">
                <a:solidFill>
                  <a:srgbClr val="2B323B"/>
                </a:solidFill>
              </a:endParaRPr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4440786A-6148-412B-89F1-16BA1F9E0045}"/>
                </a:ext>
              </a:extLst>
            </p:cNvPr>
            <p:cNvSpPr/>
            <p:nvPr/>
          </p:nvSpPr>
          <p:spPr>
            <a:xfrm>
              <a:off x="2794805" y="4230525"/>
              <a:ext cx="2955398" cy="102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9" y="12303"/>
                  </a:moveTo>
                  <a:cubicBezTo>
                    <a:pt x="3422" y="12303"/>
                    <a:pt x="3639" y="12375"/>
                    <a:pt x="3849" y="12509"/>
                  </a:cubicBezTo>
                  <a:cubicBezTo>
                    <a:pt x="4275" y="8628"/>
                    <a:pt x="5471" y="5827"/>
                    <a:pt x="6882" y="5827"/>
                  </a:cubicBezTo>
                  <a:cubicBezTo>
                    <a:pt x="7412" y="5827"/>
                    <a:pt x="7911" y="6224"/>
                    <a:pt x="8353" y="6924"/>
                  </a:cubicBezTo>
                  <a:cubicBezTo>
                    <a:pt x="8845" y="3449"/>
                    <a:pt x="9973" y="1014"/>
                    <a:pt x="11289" y="1014"/>
                  </a:cubicBezTo>
                  <a:cubicBezTo>
                    <a:pt x="12337" y="1014"/>
                    <a:pt x="13268" y="2558"/>
                    <a:pt x="13850" y="4947"/>
                  </a:cubicBezTo>
                  <a:cubicBezTo>
                    <a:pt x="14384" y="4092"/>
                    <a:pt x="14991" y="3609"/>
                    <a:pt x="15635" y="3609"/>
                  </a:cubicBezTo>
                  <a:cubicBezTo>
                    <a:pt x="17252" y="3609"/>
                    <a:pt x="18636" y="6656"/>
                    <a:pt x="19212" y="10975"/>
                  </a:cubicBezTo>
                  <a:cubicBezTo>
                    <a:pt x="20517" y="11685"/>
                    <a:pt x="21519" y="15073"/>
                    <a:pt x="21595" y="19217"/>
                  </a:cubicBezTo>
                  <a:cubicBezTo>
                    <a:pt x="21598" y="19047"/>
                    <a:pt x="21600" y="18877"/>
                    <a:pt x="21600" y="18707"/>
                  </a:cubicBezTo>
                  <a:cubicBezTo>
                    <a:pt x="21600" y="14337"/>
                    <a:pt x="20569" y="10702"/>
                    <a:pt x="19212" y="9966"/>
                  </a:cubicBezTo>
                  <a:cubicBezTo>
                    <a:pt x="18636" y="5642"/>
                    <a:pt x="17252" y="2594"/>
                    <a:pt x="15635" y="2594"/>
                  </a:cubicBezTo>
                  <a:cubicBezTo>
                    <a:pt x="14991" y="2594"/>
                    <a:pt x="14384" y="3078"/>
                    <a:pt x="13850" y="3933"/>
                  </a:cubicBezTo>
                  <a:cubicBezTo>
                    <a:pt x="13266" y="1544"/>
                    <a:pt x="12337" y="0"/>
                    <a:pt x="11289" y="0"/>
                  </a:cubicBezTo>
                  <a:cubicBezTo>
                    <a:pt x="9975" y="0"/>
                    <a:pt x="8845" y="2435"/>
                    <a:pt x="8353" y="5910"/>
                  </a:cubicBezTo>
                  <a:cubicBezTo>
                    <a:pt x="7913" y="5210"/>
                    <a:pt x="7412" y="4813"/>
                    <a:pt x="6882" y="4813"/>
                  </a:cubicBezTo>
                  <a:cubicBezTo>
                    <a:pt x="5471" y="4813"/>
                    <a:pt x="4275" y="7614"/>
                    <a:pt x="3849" y="11495"/>
                  </a:cubicBezTo>
                  <a:cubicBezTo>
                    <a:pt x="3639" y="11361"/>
                    <a:pt x="3421" y="11289"/>
                    <a:pt x="3199" y="11289"/>
                  </a:cubicBezTo>
                  <a:cubicBezTo>
                    <a:pt x="1432" y="11289"/>
                    <a:pt x="0" y="15680"/>
                    <a:pt x="0" y="21096"/>
                  </a:cubicBezTo>
                  <a:cubicBezTo>
                    <a:pt x="0" y="21265"/>
                    <a:pt x="2" y="21430"/>
                    <a:pt x="3" y="21600"/>
                  </a:cubicBezTo>
                  <a:cubicBezTo>
                    <a:pt x="89" y="16421"/>
                    <a:pt x="1488" y="12303"/>
                    <a:pt x="3199" y="1230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7CC96A86-8351-455C-816D-3F1651BEA698}"/>
              </a:ext>
            </a:extLst>
          </p:cNvPr>
          <p:cNvSpPr/>
          <p:nvPr/>
        </p:nvSpPr>
        <p:spPr>
          <a:xfrm>
            <a:off x="3097279" y="4673501"/>
            <a:ext cx="235045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FB87789-7D96-49D1-9EC8-6E8BF8A7A714}"/>
              </a:ext>
            </a:extLst>
          </p:cNvPr>
          <p:cNvGrpSpPr/>
          <p:nvPr/>
        </p:nvGrpSpPr>
        <p:grpSpPr>
          <a:xfrm>
            <a:off x="6126318" y="3963216"/>
            <a:ext cx="3331514" cy="2016865"/>
            <a:chOff x="6126318" y="4108952"/>
            <a:chExt cx="3331514" cy="2016865"/>
          </a:xfrm>
        </p:grpSpPr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4EA3AE06-72E5-4E51-B7D9-5AA1C9845998}"/>
                </a:ext>
              </a:extLst>
            </p:cNvPr>
            <p:cNvSpPr/>
            <p:nvPr/>
          </p:nvSpPr>
          <p:spPr>
            <a:xfrm>
              <a:off x="6149294" y="4376411"/>
              <a:ext cx="3308538" cy="174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44" y="0"/>
                  </a:moveTo>
                  <a:cubicBezTo>
                    <a:pt x="17673" y="1762"/>
                    <a:pt x="17741" y="3566"/>
                    <a:pt x="17741" y="5401"/>
                  </a:cubicBezTo>
                  <a:lnTo>
                    <a:pt x="17741" y="5401"/>
                  </a:lnTo>
                  <a:lnTo>
                    <a:pt x="17741" y="5401"/>
                  </a:lnTo>
                  <a:lnTo>
                    <a:pt x="15570" y="5401"/>
                  </a:lnTo>
                  <a:lnTo>
                    <a:pt x="15570" y="5401"/>
                  </a:lnTo>
                  <a:lnTo>
                    <a:pt x="13400" y="5401"/>
                  </a:lnTo>
                  <a:lnTo>
                    <a:pt x="13400" y="5401"/>
                  </a:lnTo>
                  <a:lnTo>
                    <a:pt x="11229" y="5401"/>
                  </a:lnTo>
                  <a:lnTo>
                    <a:pt x="11229" y="5401"/>
                  </a:lnTo>
                  <a:lnTo>
                    <a:pt x="9059" y="5401"/>
                  </a:lnTo>
                  <a:lnTo>
                    <a:pt x="9059" y="5401"/>
                  </a:lnTo>
                  <a:lnTo>
                    <a:pt x="6888" y="5401"/>
                  </a:lnTo>
                  <a:lnTo>
                    <a:pt x="6888" y="5401"/>
                  </a:lnTo>
                  <a:lnTo>
                    <a:pt x="4719" y="5401"/>
                  </a:lnTo>
                  <a:lnTo>
                    <a:pt x="2548" y="5401"/>
                  </a:lnTo>
                  <a:lnTo>
                    <a:pt x="2548" y="5401"/>
                  </a:lnTo>
                  <a:cubicBezTo>
                    <a:pt x="2548" y="5203"/>
                    <a:pt x="2544" y="5004"/>
                    <a:pt x="2535" y="4809"/>
                  </a:cubicBezTo>
                  <a:cubicBezTo>
                    <a:pt x="1087" y="5422"/>
                    <a:pt x="0" y="7995"/>
                    <a:pt x="0" y="11075"/>
                  </a:cubicBezTo>
                  <a:cubicBezTo>
                    <a:pt x="0" y="14611"/>
                    <a:pt x="1433" y="17478"/>
                    <a:pt x="3200" y="17478"/>
                  </a:cubicBezTo>
                  <a:cubicBezTo>
                    <a:pt x="3836" y="17478"/>
                    <a:pt x="4428" y="17106"/>
                    <a:pt x="4926" y="16466"/>
                  </a:cubicBezTo>
                  <a:cubicBezTo>
                    <a:pt x="5471" y="18439"/>
                    <a:pt x="6521" y="19775"/>
                    <a:pt x="7727" y="19775"/>
                  </a:cubicBezTo>
                  <a:cubicBezTo>
                    <a:pt x="8486" y="19775"/>
                    <a:pt x="9181" y="19246"/>
                    <a:pt x="9729" y="18364"/>
                  </a:cubicBezTo>
                  <a:cubicBezTo>
                    <a:pt x="10572" y="20342"/>
                    <a:pt x="11825" y="21600"/>
                    <a:pt x="13226" y="21600"/>
                  </a:cubicBezTo>
                  <a:cubicBezTo>
                    <a:pt x="15329" y="21600"/>
                    <a:pt x="17100" y="18772"/>
                    <a:pt x="17645" y="14914"/>
                  </a:cubicBezTo>
                  <a:cubicBezTo>
                    <a:pt x="17973" y="15173"/>
                    <a:pt x="18329" y="15314"/>
                    <a:pt x="18702" y="15314"/>
                  </a:cubicBezTo>
                  <a:cubicBezTo>
                    <a:pt x="20303" y="15314"/>
                    <a:pt x="21600" y="12717"/>
                    <a:pt x="21600" y="9514"/>
                  </a:cubicBezTo>
                  <a:cubicBezTo>
                    <a:pt x="21600" y="6659"/>
                    <a:pt x="20570" y="4287"/>
                    <a:pt x="19212" y="3804"/>
                  </a:cubicBezTo>
                  <a:cubicBezTo>
                    <a:pt x="18885" y="2192"/>
                    <a:pt x="18293" y="853"/>
                    <a:pt x="17544" y="0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BC12C877-A105-4FB2-8FED-39B9C0177785}"/>
                </a:ext>
              </a:extLst>
            </p:cNvPr>
            <p:cNvSpPr/>
            <p:nvPr/>
          </p:nvSpPr>
          <p:spPr>
            <a:xfrm>
              <a:off x="6126318" y="4108952"/>
              <a:ext cx="3308540" cy="196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19212" y="5781"/>
                  </a:moveTo>
                  <a:cubicBezTo>
                    <a:pt x="18636" y="3272"/>
                    <a:pt x="17252" y="1503"/>
                    <a:pt x="15635" y="1503"/>
                  </a:cubicBezTo>
                  <a:cubicBezTo>
                    <a:pt x="14992" y="1503"/>
                    <a:pt x="14384" y="1786"/>
                    <a:pt x="13851" y="2282"/>
                  </a:cubicBezTo>
                  <a:cubicBezTo>
                    <a:pt x="13267" y="897"/>
                    <a:pt x="12337" y="0"/>
                    <a:pt x="11289" y="0"/>
                  </a:cubicBezTo>
                  <a:cubicBezTo>
                    <a:pt x="9974" y="0"/>
                    <a:pt x="8844" y="1412"/>
                    <a:pt x="8352" y="3430"/>
                  </a:cubicBezTo>
                  <a:cubicBezTo>
                    <a:pt x="7911" y="3024"/>
                    <a:pt x="7412" y="2792"/>
                    <a:pt x="6883" y="2792"/>
                  </a:cubicBezTo>
                  <a:cubicBezTo>
                    <a:pt x="5473" y="2792"/>
                    <a:pt x="4276" y="4414"/>
                    <a:pt x="3850" y="6670"/>
                  </a:cubicBezTo>
                  <a:cubicBezTo>
                    <a:pt x="3640" y="6592"/>
                    <a:pt x="3423" y="6552"/>
                    <a:pt x="3199" y="6552"/>
                  </a:cubicBezTo>
                  <a:cubicBezTo>
                    <a:pt x="1432" y="6552"/>
                    <a:pt x="0" y="9101"/>
                    <a:pt x="0" y="12245"/>
                  </a:cubicBezTo>
                  <a:cubicBezTo>
                    <a:pt x="0" y="15389"/>
                    <a:pt x="1432" y="17938"/>
                    <a:pt x="3199" y="17938"/>
                  </a:cubicBezTo>
                  <a:cubicBezTo>
                    <a:pt x="3835" y="17938"/>
                    <a:pt x="4427" y="17607"/>
                    <a:pt x="4925" y="17039"/>
                  </a:cubicBezTo>
                  <a:cubicBezTo>
                    <a:pt x="5470" y="18792"/>
                    <a:pt x="6520" y="19980"/>
                    <a:pt x="7725" y="19980"/>
                  </a:cubicBezTo>
                  <a:cubicBezTo>
                    <a:pt x="8483" y="19980"/>
                    <a:pt x="9180" y="19510"/>
                    <a:pt x="9728" y="18726"/>
                  </a:cubicBezTo>
                  <a:cubicBezTo>
                    <a:pt x="10571" y="20484"/>
                    <a:pt x="11823" y="21600"/>
                    <a:pt x="13224" y="21600"/>
                  </a:cubicBezTo>
                  <a:cubicBezTo>
                    <a:pt x="15326" y="21600"/>
                    <a:pt x="17098" y="19086"/>
                    <a:pt x="17642" y="15656"/>
                  </a:cubicBezTo>
                  <a:cubicBezTo>
                    <a:pt x="17971" y="15883"/>
                    <a:pt x="18326" y="16011"/>
                    <a:pt x="18699" y="16011"/>
                  </a:cubicBezTo>
                  <a:cubicBezTo>
                    <a:pt x="20300" y="16011"/>
                    <a:pt x="21597" y="13703"/>
                    <a:pt x="21597" y="10855"/>
                  </a:cubicBezTo>
                  <a:cubicBezTo>
                    <a:pt x="21600" y="8319"/>
                    <a:pt x="20570" y="6211"/>
                    <a:pt x="19212" y="578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b="1" dirty="0">
                <a:solidFill>
                  <a:srgbClr val="2B323B"/>
                </a:solidFill>
              </a:endParaRPr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98713491-62E3-4E14-BAA2-EC93012D5CA6}"/>
                </a:ext>
              </a:extLst>
            </p:cNvPr>
            <p:cNvSpPr/>
            <p:nvPr/>
          </p:nvSpPr>
          <p:spPr>
            <a:xfrm>
              <a:off x="6126318" y="4108954"/>
              <a:ext cx="3309000" cy="114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9" y="12301"/>
                  </a:moveTo>
                  <a:cubicBezTo>
                    <a:pt x="3423" y="12301"/>
                    <a:pt x="3638" y="12370"/>
                    <a:pt x="3850" y="12504"/>
                  </a:cubicBezTo>
                  <a:cubicBezTo>
                    <a:pt x="4276" y="8618"/>
                    <a:pt x="5471" y="5822"/>
                    <a:pt x="6883" y="5822"/>
                  </a:cubicBezTo>
                  <a:cubicBezTo>
                    <a:pt x="7413" y="5822"/>
                    <a:pt x="7913" y="6222"/>
                    <a:pt x="8352" y="6921"/>
                  </a:cubicBezTo>
                  <a:cubicBezTo>
                    <a:pt x="8844" y="3444"/>
                    <a:pt x="9974" y="1007"/>
                    <a:pt x="11289" y="1007"/>
                  </a:cubicBezTo>
                  <a:cubicBezTo>
                    <a:pt x="12337" y="1007"/>
                    <a:pt x="13267" y="2552"/>
                    <a:pt x="13851" y="4939"/>
                  </a:cubicBezTo>
                  <a:cubicBezTo>
                    <a:pt x="14385" y="4084"/>
                    <a:pt x="14990" y="3596"/>
                    <a:pt x="15635" y="3596"/>
                  </a:cubicBezTo>
                  <a:cubicBezTo>
                    <a:pt x="17252" y="3596"/>
                    <a:pt x="18636" y="6645"/>
                    <a:pt x="19212" y="10968"/>
                  </a:cubicBezTo>
                  <a:cubicBezTo>
                    <a:pt x="20517" y="11676"/>
                    <a:pt x="21521" y="15065"/>
                    <a:pt x="21596" y="19213"/>
                  </a:cubicBezTo>
                  <a:cubicBezTo>
                    <a:pt x="21598" y="19043"/>
                    <a:pt x="21600" y="18878"/>
                    <a:pt x="21600" y="18707"/>
                  </a:cubicBezTo>
                  <a:cubicBezTo>
                    <a:pt x="21600" y="14334"/>
                    <a:pt x="20570" y="10701"/>
                    <a:pt x="19212" y="9961"/>
                  </a:cubicBezTo>
                  <a:cubicBezTo>
                    <a:pt x="18636" y="5638"/>
                    <a:pt x="17252" y="2589"/>
                    <a:pt x="15635" y="2589"/>
                  </a:cubicBezTo>
                  <a:cubicBezTo>
                    <a:pt x="14992" y="2589"/>
                    <a:pt x="14385" y="3077"/>
                    <a:pt x="13851" y="3932"/>
                  </a:cubicBezTo>
                  <a:cubicBezTo>
                    <a:pt x="13267" y="1545"/>
                    <a:pt x="12337" y="0"/>
                    <a:pt x="11289" y="0"/>
                  </a:cubicBezTo>
                  <a:cubicBezTo>
                    <a:pt x="9974" y="0"/>
                    <a:pt x="8844" y="2433"/>
                    <a:pt x="8352" y="5909"/>
                  </a:cubicBezTo>
                  <a:cubicBezTo>
                    <a:pt x="7911" y="5210"/>
                    <a:pt x="7412" y="4810"/>
                    <a:pt x="6883" y="4810"/>
                  </a:cubicBezTo>
                  <a:cubicBezTo>
                    <a:pt x="5473" y="4810"/>
                    <a:pt x="4276" y="7606"/>
                    <a:pt x="3850" y="11492"/>
                  </a:cubicBezTo>
                  <a:cubicBezTo>
                    <a:pt x="3640" y="11359"/>
                    <a:pt x="3423" y="11290"/>
                    <a:pt x="3199" y="11290"/>
                  </a:cubicBezTo>
                  <a:cubicBezTo>
                    <a:pt x="1432" y="11290"/>
                    <a:pt x="0" y="15681"/>
                    <a:pt x="0" y="21099"/>
                  </a:cubicBezTo>
                  <a:cubicBezTo>
                    <a:pt x="0" y="21269"/>
                    <a:pt x="1" y="21434"/>
                    <a:pt x="4" y="21600"/>
                  </a:cubicBezTo>
                  <a:cubicBezTo>
                    <a:pt x="90" y="16426"/>
                    <a:pt x="1488" y="12301"/>
                    <a:pt x="3199" y="1230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C76BACFE-62ED-48E6-8FAD-732E1CC37587}"/>
              </a:ext>
            </a:extLst>
          </p:cNvPr>
          <p:cNvSpPr/>
          <p:nvPr/>
        </p:nvSpPr>
        <p:spPr>
          <a:xfrm>
            <a:off x="6605363" y="4673501"/>
            <a:ext cx="235045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70295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8467</TotalTime>
  <Words>366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Rainbow with Clouds for PowerPoint</vt:lpstr>
      <vt:lpstr>Rainbow with Clouds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with Clouds for PowerPoint</dc:title>
  <dc:creator>PresentationGO.com</dc:creator>
  <dc:description>© Copyright PresentationGO.com</dc:description>
  <dcterms:created xsi:type="dcterms:W3CDTF">2014-11-26T05:14:11Z</dcterms:created>
  <dcterms:modified xsi:type="dcterms:W3CDTF">2019-03-10T05:01:48Z</dcterms:modified>
  <cp:category>Graphics &amp; Metaphors</cp:category>
</cp:coreProperties>
</file>