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8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1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Random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640759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763817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3771900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940719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340894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1259681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4236244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EF0553A-DF02-4DCD-A7DE-D0AE82FBA3E5}"/>
              </a:ext>
            </a:extLst>
          </p:cNvPr>
          <p:cNvSpPr/>
          <p:nvPr/>
        </p:nvSpPr>
        <p:spPr>
          <a:xfrm>
            <a:off x="915593" y="1835454"/>
            <a:ext cx="795336" cy="7953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E08B72-1E17-41E6-8FFB-916A434447C3}"/>
              </a:ext>
            </a:extLst>
          </p:cNvPr>
          <p:cNvSpPr/>
          <p:nvPr/>
        </p:nvSpPr>
        <p:spPr>
          <a:xfrm>
            <a:off x="8117682" y="2838755"/>
            <a:ext cx="795336" cy="7953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1E659F0-E148-41C6-9048-DB586854223F}"/>
              </a:ext>
            </a:extLst>
          </p:cNvPr>
          <p:cNvSpPr/>
          <p:nvPr/>
        </p:nvSpPr>
        <p:spPr>
          <a:xfrm>
            <a:off x="2315768" y="3842054"/>
            <a:ext cx="795336" cy="79533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14663-29DA-468A-9E84-9EB31FED4230}"/>
              </a:ext>
            </a:extLst>
          </p:cNvPr>
          <p:cNvSpPr/>
          <p:nvPr/>
        </p:nvSpPr>
        <p:spPr>
          <a:xfrm>
            <a:off x="5137547" y="4845356"/>
            <a:ext cx="795336" cy="79533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aphic 29" descr="Alarm Ringing">
            <a:extLst>
              <a:ext uri="{FF2B5EF4-FFF2-40B4-BE49-F238E27FC236}">
                <a16:creationId xmlns:a16="http://schemas.microsoft.com/office/drawing/2014/main" id="{F383E236-11B1-44DE-B4C1-792925A8FAE1}"/>
              </a:ext>
            </a:extLst>
          </p:cNvPr>
          <p:cNvGrpSpPr/>
          <p:nvPr/>
        </p:nvGrpSpPr>
        <p:grpSpPr>
          <a:xfrm>
            <a:off x="1092107" y="2068038"/>
            <a:ext cx="441930" cy="335105"/>
            <a:chOff x="1456143" y="1383261"/>
            <a:chExt cx="589240" cy="446807"/>
          </a:xfrm>
          <a:solidFill>
            <a:srgbClr val="FFFFFF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6CBFD3-B7D5-46DA-A5B7-0B950C1A21CA}"/>
                </a:ext>
              </a:extLst>
            </p:cNvPr>
            <p:cNvSpPr/>
            <p:nvPr/>
          </p:nvSpPr>
          <p:spPr>
            <a:xfrm>
              <a:off x="1508983" y="1577370"/>
              <a:ext cx="32003" cy="105346"/>
            </a:xfrm>
            <a:custGeom>
              <a:avLst/>
              <a:gdLst>
                <a:gd name="connsiteX0" fmla="*/ 32004 w 32003"/>
                <a:gd name="connsiteY0" fmla="*/ 96012 h 105346"/>
                <a:gd name="connsiteX1" fmla="*/ 32004 w 32003"/>
                <a:gd name="connsiteY1" fmla="*/ 9335 h 105346"/>
                <a:gd name="connsiteX2" fmla="*/ 22003 w 32003"/>
                <a:gd name="connsiteY2" fmla="*/ 0 h 105346"/>
                <a:gd name="connsiteX3" fmla="*/ 22003 w 32003"/>
                <a:gd name="connsiteY3" fmla="*/ 105347 h 105346"/>
                <a:gd name="connsiteX4" fmla="*/ 32004 w 32003"/>
                <a:gd name="connsiteY4" fmla="*/ 96012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3" h="105346">
                  <a:moveTo>
                    <a:pt x="32004" y="96012"/>
                  </a:moveTo>
                  <a:cubicBezTo>
                    <a:pt x="8001" y="72009"/>
                    <a:pt x="8001" y="33338"/>
                    <a:pt x="32004" y="9335"/>
                  </a:cubicBezTo>
                  <a:lnTo>
                    <a:pt x="22003" y="0"/>
                  </a:lnTo>
                  <a:cubicBezTo>
                    <a:pt x="-7334" y="29337"/>
                    <a:pt x="-7334" y="76676"/>
                    <a:pt x="22003" y="105347"/>
                  </a:cubicBezTo>
                  <a:lnTo>
                    <a:pt x="32004" y="96012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D8ACFA-C9EA-4F6A-8959-3912D69908B7}"/>
                </a:ext>
              </a:extLst>
            </p:cNvPr>
            <p:cNvSpPr/>
            <p:nvPr/>
          </p:nvSpPr>
          <p:spPr>
            <a:xfrm>
              <a:off x="1456143" y="1540032"/>
              <a:ext cx="46839" cy="180022"/>
            </a:xfrm>
            <a:custGeom>
              <a:avLst/>
              <a:gdLst>
                <a:gd name="connsiteX0" fmla="*/ 37505 w 46839"/>
                <a:gd name="connsiteY0" fmla="*/ 0 h 180022"/>
                <a:gd name="connsiteX1" fmla="*/ 37505 w 46839"/>
                <a:gd name="connsiteY1" fmla="*/ 180023 h 180022"/>
                <a:gd name="connsiteX2" fmla="*/ 46839 w 46839"/>
                <a:gd name="connsiteY2" fmla="*/ 170688 h 180022"/>
                <a:gd name="connsiteX3" fmla="*/ 46839 w 46839"/>
                <a:gd name="connsiteY3" fmla="*/ 9335 h 180022"/>
                <a:gd name="connsiteX4" fmla="*/ 37505 w 468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39" h="180022">
                  <a:moveTo>
                    <a:pt x="37505" y="0"/>
                  </a:moveTo>
                  <a:cubicBezTo>
                    <a:pt x="-12502" y="50006"/>
                    <a:pt x="-12502" y="130683"/>
                    <a:pt x="37505" y="180023"/>
                  </a:cubicBezTo>
                  <a:lnTo>
                    <a:pt x="46839" y="170688"/>
                  </a:lnTo>
                  <a:cubicBezTo>
                    <a:pt x="2167" y="126016"/>
                    <a:pt x="2167" y="54007"/>
                    <a:pt x="46839" y="9335"/>
                  </a:cubicBezTo>
                  <a:lnTo>
                    <a:pt x="37505" y="0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5CCA743-874D-40DD-B8F4-B3F25751CDA1}"/>
                </a:ext>
              </a:extLst>
            </p:cNvPr>
            <p:cNvSpPr/>
            <p:nvPr/>
          </p:nvSpPr>
          <p:spPr>
            <a:xfrm>
              <a:off x="1961040" y="1577370"/>
              <a:ext cx="31337" cy="105346"/>
            </a:xfrm>
            <a:custGeom>
              <a:avLst/>
              <a:gdLst>
                <a:gd name="connsiteX0" fmla="*/ 0 w 31337"/>
                <a:gd name="connsiteY0" fmla="*/ 9335 h 105346"/>
                <a:gd name="connsiteX1" fmla="*/ 0 w 31337"/>
                <a:gd name="connsiteY1" fmla="*/ 96012 h 105346"/>
                <a:gd name="connsiteX2" fmla="*/ 9335 w 31337"/>
                <a:gd name="connsiteY2" fmla="*/ 105347 h 105346"/>
                <a:gd name="connsiteX3" fmla="*/ 9335 w 31337"/>
                <a:gd name="connsiteY3" fmla="*/ 0 h 105346"/>
                <a:gd name="connsiteX4" fmla="*/ 0 w 31337"/>
                <a:gd name="connsiteY4" fmla="*/ 9335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37" h="105346">
                  <a:moveTo>
                    <a:pt x="0" y="9335"/>
                  </a:moveTo>
                  <a:cubicBezTo>
                    <a:pt x="24003" y="33338"/>
                    <a:pt x="24003" y="72009"/>
                    <a:pt x="0" y="96012"/>
                  </a:cubicBezTo>
                  <a:lnTo>
                    <a:pt x="9335" y="105347"/>
                  </a:lnTo>
                  <a:cubicBezTo>
                    <a:pt x="38672" y="76010"/>
                    <a:pt x="38672" y="28670"/>
                    <a:pt x="9335" y="0"/>
                  </a:cubicBezTo>
                  <a:lnTo>
                    <a:pt x="0" y="9335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67ED2F-FBB7-4EFC-A6D1-3B0999DDBA77}"/>
                </a:ext>
              </a:extLst>
            </p:cNvPr>
            <p:cNvSpPr/>
            <p:nvPr/>
          </p:nvSpPr>
          <p:spPr>
            <a:xfrm>
              <a:off x="1999044" y="1540032"/>
              <a:ext cx="46339" cy="180022"/>
            </a:xfrm>
            <a:custGeom>
              <a:avLst/>
              <a:gdLst>
                <a:gd name="connsiteX0" fmla="*/ 9335 w 46339"/>
                <a:gd name="connsiteY0" fmla="*/ 0 h 180022"/>
                <a:gd name="connsiteX1" fmla="*/ 0 w 46339"/>
                <a:gd name="connsiteY1" fmla="*/ 9335 h 180022"/>
                <a:gd name="connsiteX2" fmla="*/ 0 w 46339"/>
                <a:gd name="connsiteY2" fmla="*/ 170688 h 180022"/>
                <a:gd name="connsiteX3" fmla="*/ 9335 w 46339"/>
                <a:gd name="connsiteY3" fmla="*/ 180023 h 180022"/>
                <a:gd name="connsiteX4" fmla="*/ 9335 w 463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39" h="180022">
                  <a:moveTo>
                    <a:pt x="9335" y="0"/>
                  </a:moveTo>
                  <a:lnTo>
                    <a:pt x="0" y="9335"/>
                  </a:lnTo>
                  <a:cubicBezTo>
                    <a:pt x="44672" y="54007"/>
                    <a:pt x="44672" y="126016"/>
                    <a:pt x="0" y="170688"/>
                  </a:cubicBezTo>
                  <a:lnTo>
                    <a:pt x="9335" y="180023"/>
                  </a:lnTo>
                  <a:cubicBezTo>
                    <a:pt x="58674" y="130683"/>
                    <a:pt x="58674" y="49340"/>
                    <a:pt x="9335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21FC402-447F-4F7D-A3E2-4397D8D74A34}"/>
                </a:ext>
              </a:extLst>
            </p:cNvPr>
            <p:cNvSpPr/>
            <p:nvPr/>
          </p:nvSpPr>
          <p:spPr>
            <a:xfrm>
              <a:off x="1637666" y="1516696"/>
              <a:ext cx="120015" cy="120015"/>
            </a:xfrm>
            <a:custGeom>
              <a:avLst/>
              <a:gdLst>
                <a:gd name="connsiteX0" fmla="*/ 113348 w 120015"/>
                <a:gd name="connsiteY0" fmla="*/ 0 h 120015"/>
                <a:gd name="connsiteX1" fmla="*/ 106680 w 120015"/>
                <a:gd name="connsiteY1" fmla="*/ 6668 h 120015"/>
                <a:gd name="connsiteX2" fmla="*/ 106680 w 120015"/>
                <a:gd name="connsiteY2" fmla="*/ 106680 h 120015"/>
                <a:gd name="connsiteX3" fmla="*/ 6668 w 120015"/>
                <a:gd name="connsiteY3" fmla="*/ 106680 h 120015"/>
                <a:gd name="connsiteX4" fmla="*/ 0 w 120015"/>
                <a:gd name="connsiteY4" fmla="*/ 113348 h 120015"/>
                <a:gd name="connsiteX5" fmla="*/ 6668 w 120015"/>
                <a:gd name="connsiteY5" fmla="*/ 120015 h 120015"/>
                <a:gd name="connsiteX6" fmla="*/ 113348 w 120015"/>
                <a:gd name="connsiteY6" fmla="*/ 120015 h 120015"/>
                <a:gd name="connsiteX7" fmla="*/ 120015 w 120015"/>
                <a:gd name="connsiteY7" fmla="*/ 113348 h 120015"/>
                <a:gd name="connsiteX8" fmla="*/ 120015 w 120015"/>
                <a:gd name="connsiteY8" fmla="*/ 6668 h 120015"/>
                <a:gd name="connsiteX9" fmla="*/ 113348 w 120015"/>
                <a:gd name="connsiteY9" fmla="*/ 0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015" h="120015">
                  <a:moveTo>
                    <a:pt x="113348" y="0"/>
                  </a:moveTo>
                  <a:cubicBezTo>
                    <a:pt x="109347" y="0"/>
                    <a:pt x="106680" y="2667"/>
                    <a:pt x="106680" y="6668"/>
                  </a:cubicBezTo>
                  <a:lnTo>
                    <a:pt x="106680" y="106680"/>
                  </a:lnTo>
                  <a:lnTo>
                    <a:pt x="6668" y="106680"/>
                  </a:lnTo>
                  <a:cubicBezTo>
                    <a:pt x="2667" y="106680"/>
                    <a:pt x="0" y="109347"/>
                    <a:pt x="0" y="113348"/>
                  </a:cubicBezTo>
                  <a:cubicBezTo>
                    <a:pt x="0" y="117348"/>
                    <a:pt x="2667" y="120015"/>
                    <a:pt x="6668" y="120015"/>
                  </a:cubicBezTo>
                  <a:lnTo>
                    <a:pt x="113348" y="120015"/>
                  </a:lnTo>
                  <a:cubicBezTo>
                    <a:pt x="117348" y="120015"/>
                    <a:pt x="120015" y="117348"/>
                    <a:pt x="120015" y="113348"/>
                  </a:cubicBezTo>
                  <a:lnTo>
                    <a:pt x="120015" y="6668"/>
                  </a:lnTo>
                  <a:cubicBezTo>
                    <a:pt x="120015" y="2667"/>
                    <a:pt x="116681" y="0"/>
                    <a:pt x="113348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6897A2-45D8-4944-8611-C72582FE8461}"/>
                </a:ext>
              </a:extLst>
            </p:cNvPr>
            <p:cNvSpPr/>
            <p:nvPr/>
          </p:nvSpPr>
          <p:spPr>
            <a:xfrm>
              <a:off x="1527567" y="1383261"/>
              <a:ext cx="136102" cy="136102"/>
            </a:xfrm>
            <a:custGeom>
              <a:avLst/>
              <a:gdLst>
                <a:gd name="connsiteX0" fmla="*/ 8086 w 136102"/>
                <a:gd name="connsiteY0" fmla="*/ 101431 h 136102"/>
                <a:gd name="connsiteX1" fmla="*/ 42757 w 136102"/>
                <a:gd name="connsiteY1" fmla="*/ 136102 h 136102"/>
                <a:gd name="connsiteX2" fmla="*/ 136102 w 136102"/>
                <a:gd name="connsiteY2" fmla="*/ 42757 h 136102"/>
                <a:gd name="connsiteX3" fmla="*/ 101431 w 136102"/>
                <a:gd name="connsiteY3" fmla="*/ 8086 h 136102"/>
                <a:gd name="connsiteX4" fmla="*/ 64093 w 136102"/>
                <a:gd name="connsiteY4" fmla="*/ 7420 h 136102"/>
                <a:gd name="connsiteX5" fmla="*/ 64093 w 136102"/>
                <a:gd name="connsiteY5" fmla="*/ 7420 h 136102"/>
                <a:gd name="connsiteX6" fmla="*/ 63427 w 136102"/>
                <a:gd name="connsiteY6" fmla="*/ 8086 h 136102"/>
                <a:gd name="connsiteX7" fmla="*/ 8086 w 136102"/>
                <a:gd name="connsiteY7" fmla="*/ 63427 h 136102"/>
                <a:gd name="connsiteX8" fmla="*/ 7420 w 136102"/>
                <a:gd name="connsiteY8" fmla="*/ 100765 h 136102"/>
                <a:gd name="connsiteX9" fmla="*/ 7420 w 136102"/>
                <a:gd name="connsiteY9" fmla="*/ 100765 h 136102"/>
                <a:gd name="connsiteX10" fmla="*/ 8086 w 136102"/>
                <a:gd name="connsiteY10" fmla="*/ 101431 h 136102"/>
                <a:gd name="connsiteX11" fmla="*/ 72761 w 136102"/>
                <a:gd name="connsiteY11" fmla="*/ 17421 h 136102"/>
                <a:gd name="connsiteX12" fmla="*/ 73428 w 136102"/>
                <a:gd name="connsiteY12" fmla="*/ 16754 h 136102"/>
                <a:gd name="connsiteX13" fmla="*/ 91430 w 136102"/>
                <a:gd name="connsiteY13" fmla="*/ 17421 h 136102"/>
                <a:gd name="connsiteX14" fmla="*/ 91430 w 136102"/>
                <a:gd name="connsiteY14" fmla="*/ 17421 h 136102"/>
                <a:gd name="connsiteX15" fmla="*/ 116767 w 136102"/>
                <a:gd name="connsiteY15" fmla="*/ 42757 h 136102"/>
                <a:gd name="connsiteX16" fmla="*/ 42757 w 136102"/>
                <a:gd name="connsiteY16" fmla="*/ 117433 h 136102"/>
                <a:gd name="connsiteX17" fmla="*/ 17421 w 136102"/>
                <a:gd name="connsiteY17" fmla="*/ 92097 h 136102"/>
                <a:gd name="connsiteX18" fmla="*/ 16754 w 136102"/>
                <a:gd name="connsiteY18" fmla="*/ 91430 h 136102"/>
                <a:gd name="connsiteX19" fmla="*/ 17421 w 136102"/>
                <a:gd name="connsiteY19" fmla="*/ 72761 h 136102"/>
                <a:gd name="connsiteX20" fmla="*/ 72761 w 136102"/>
                <a:gd name="connsiteY20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6102" h="136102">
                  <a:moveTo>
                    <a:pt x="8086" y="101431"/>
                  </a:moveTo>
                  <a:lnTo>
                    <a:pt x="42757" y="136102"/>
                  </a:lnTo>
                  <a:lnTo>
                    <a:pt x="136102" y="42757"/>
                  </a:lnTo>
                  <a:lnTo>
                    <a:pt x="101431" y="8086"/>
                  </a:lnTo>
                  <a:cubicBezTo>
                    <a:pt x="91430" y="-2582"/>
                    <a:pt x="74761" y="-2582"/>
                    <a:pt x="64093" y="7420"/>
                  </a:cubicBezTo>
                  <a:lnTo>
                    <a:pt x="64093" y="7420"/>
                  </a:lnTo>
                  <a:lnTo>
                    <a:pt x="63427" y="8086"/>
                  </a:lnTo>
                  <a:lnTo>
                    <a:pt x="8086" y="63427"/>
                  </a:lnTo>
                  <a:cubicBezTo>
                    <a:pt x="-2582" y="73428"/>
                    <a:pt x="-2582" y="90097"/>
                    <a:pt x="7420" y="100765"/>
                  </a:cubicBezTo>
                  <a:lnTo>
                    <a:pt x="7420" y="100765"/>
                  </a:lnTo>
                  <a:lnTo>
                    <a:pt x="8086" y="101431"/>
                  </a:lnTo>
                  <a:close/>
                  <a:moveTo>
                    <a:pt x="72761" y="17421"/>
                  </a:moveTo>
                  <a:lnTo>
                    <a:pt x="73428" y="16754"/>
                  </a:lnTo>
                  <a:cubicBezTo>
                    <a:pt x="78762" y="12087"/>
                    <a:pt x="86763" y="12087"/>
                    <a:pt x="91430" y="17421"/>
                  </a:cubicBezTo>
                  <a:lnTo>
                    <a:pt x="91430" y="17421"/>
                  </a:lnTo>
                  <a:lnTo>
                    <a:pt x="116767" y="42757"/>
                  </a:lnTo>
                  <a:lnTo>
                    <a:pt x="42757" y="117433"/>
                  </a:lnTo>
                  <a:lnTo>
                    <a:pt x="17421" y="92097"/>
                  </a:lnTo>
                  <a:lnTo>
                    <a:pt x="16754" y="91430"/>
                  </a:lnTo>
                  <a:cubicBezTo>
                    <a:pt x="12087" y="86096"/>
                    <a:pt x="12087" y="78095"/>
                    <a:pt x="17421" y="72761"/>
                  </a:cubicBezTo>
                  <a:cubicBezTo>
                    <a:pt x="18754" y="71428"/>
                    <a:pt x="72761" y="17421"/>
                    <a:pt x="72761" y="1742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21D8E7A-5894-4E77-A53D-F3DA8DED1095}"/>
                </a:ext>
              </a:extLst>
            </p:cNvPr>
            <p:cNvSpPr/>
            <p:nvPr/>
          </p:nvSpPr>
          <p:spPr>
            <a:xfrm>
              <a:off x="1838358" y="1383261"/>
              <a:ext cx="136102" cy="136102"/>
            </a:xfrm>
            <a:custGeom>
              <a:avLst/>
              <a:gdLst>
                <a:gd name="connsiteX0" fmla="*/ 128016 w 136102"/>
                <a:gd name="connsiteY0" fmla="*/ 101431 h 136102"/>
                <a:gd name="connsiteX1" fmla="*/ 128683 w 136102"/>
                <a:gd name="connsiteY1" fmla="*/ 100765 h 136102"/>
                <a:gd name="connsiteX2" fmla="*/ 128016 w 136102"/>
                <a:gd name="connsiteY2" fmla="*/ 63427 h 136102"/>
                <a:gd name="connsiteX3" fmla="*/ 128016 w 136102"/>
                <a:gd name="connsiteY3" fmla="*/ 63427 h 136102"/>
                <a:gd name="connsiteX4" fmla="*/ 72676 w 136102"/>
                <a:gd name="connsiteY4" fmla="*/ 8086 h 136102"/>
                <a:gd name="connsiteX5" fmla="*/ 72009 w 136102"/>
                <a:gd name="connsiteY5" fmla="*/ 7420 h 136102"/>
                <a:gd name="connsiteX6" fmla="*/ 34671 w 136102"/>
                <a:gd name="connsiteY6" fmla="*/ 8086 h 136102"/>
                <a:gd name="connsiteX7" fmla="*/ 34671 w 136102"/>
                <a:gd name="connsiteY7" fmla="*/ 8086 h 136102"/>
                <a:gd name="connsiteX8" fmla="*/ 0 w 136102"/>
                <a:gd name="connsiteY8" fmla="*/ 42757 h 136102"/>
                <a:gd name="connsiteX9" fmla="*/ 93345 w 136102"/>
                <a:gd name="connsiteY9" fmla="*/ 136102 h 136102"/>
                <a:gd name="connsiteX10" fmla="*/ 128016 w 136102"/>
                <a:gd name="connsiteY10" fmla="*/ 101431 h 136102"/>
                <a:gd name="connsiteX11" fmla="*/ 44005 w 136102"/>
                <a:gd name="connsiteY11" fmla="*/ 17421 h 136102"/>
                <a:gd name="connsiteX12" fmla="*/ 44005 w 136102"/>
                <a:gd name="connsiteY12" fmla="*/ 17421 h 136102"/>
                <a:gd name="connsiteX13" fmla="*/ 62675 w 136102"/>
                <a:gd name="connsiteY13" fmla="*/ 16754 h 136102"/>
                <a:gd name="connsiteX14" fmla="*/ 63341 w 136102"/>
                <a:gd name="connsiteY14" fmla="*/ 17421 h 136102"/>
                <a:gd name="connsiteX15" fmla="*/ 118682 w 136102"/>
                <a:gd name="connsiteY15" fmla="*/ 72761 h 136102"/>
                <a:gd name="connsiteX16" fmla="*/ 118682 w 136102"/>
                <a:gd name="connsiteY16" fmla="*/ 72761 h 136102"/>
                <a:gd name="connsiteX17" fmla="*/ 119348 w 136102"/>
                <a:gd name="connsiteY17" fmla="*/ 90763 h 136102"/>
                <a:gd name="connsiteX18" fmla="*/ 118682 w 136102"/>
                <a:gd name="connsiteY18" fmla="*/ 91430 h 136102"/>
                <a:gd name="connsiteX19" fmla="*/ 93345 w 136102"/>
                <a:gd name="connsiteY19" fmla="*/ 116767 h 136102"/>
                <a:gd name="connsiteX20" fmla="*/ 18669 w 136102"/>
                <a:gd name="connsiteY20" fmla="*/ 42757 h 136102"/>
                <a:gd name="connsiteX21" fmla="*/ 44005 w 136102"/>
                <a:gd name="connsiteY21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02" h="136102">
                  <a:moveTo>
                    <a:pt x="128016" y="101431"/>
                  </a:moveTo>
                  <a:lnTo>
                    <a:pt x="128683" y="100765"/>
                  </a:lnTo>
                  <a:cubicBezTo>
                    <a:pt x="138684" y="90097"/>
                    <a:pt x="138684" y="73428"/>
                    <a:pt x="128016" y="63427"/>
                  </a:cubicBezTo>
                  <a:lnTo>
                    <a:pt x="128016" y="63427"/>
                  </a:lnTo>
                  <a:lnTo>
                    <a:pt x="72676" y="8086"/>
                  </a:lnTo>
                  <a:lnTo>
                    <a:pt x="72009" y="7420"/>
                  </a:lnTo>
                  <a:cubicBezTo>
                    <a:pt x="61341" y="-2582"/>
                    <a:pt x="44672" y="-2582"/>
                    <a:pt x="34671" y="8086"/>
                  </a:cubicBezTo>
                  <a:lnTo>
                    <a:pt x="34671" y="8086"/>
                  </a:lnTo>
                  <a:lnTo>
                    <a:pt x="0" y="42757"/>
                  </a:lnTo>
                  <a:lnTo>
                    <a:pt x="93345" y="136102"/>
                  </a:lnTo>
                  <a:lnTo>
                    <a:pt x="128016" y="101431"/>
                  </a:lnTo>
                  <a:close/>
                  <a:moveTo>
                    <a:pt x="44005" y="17421"/>
                  </a:moveTo>
                  <a:lnTo>
                    <a:pt x="44005" y="17421"/>
                  </a:lnTo>
                  <a:cubicBezTo>
                    <a:pt x="49340" y="12087"/>
                    <a:pt x="57340" y="12087"/>
                    <a:pt x="62675" y="16754"/>
                  </a:cubicBezTo>
                  <a:lnTo>
                    <a:pt x="63341" y="17421"/>
                  </a:lnTo>
                  <a:lnTo>
                    <a:pt x="118682" y="72761"/>
                  </a:lnTo>
                  <a:lnTo>
                    <a:pt x="118682" y="72761"/>
                  </a:lnTo>
                  <a:cubicBezTo>
                    <a:pt x="124015" y="77428"/>
                    <a:pt x="124015" y="86096"/>
                    <a:pt x="119348" y="90763"/>
                  </a:cubicBezTo>
                  <a:lnTo>
                    <a:pt x="118682" y="91430"/>
                  </a:lnTo>
                  <a:lnTo>
                    <a:pt x="93345" y="116767"/>
                  </a:lnTo>
                  <a:lnTo>
                    <a:pt x="18669" y="42757"/>
                  </a:lnTo>
                  <a:lnTo>
                    <a:pt x="44005" y="17421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4A2DFAC-81A6-4F50-B0B2-94DA635CDCA9}"/>
                </a:ext>
              </a:extLst>
            </p:cNvPr>
            <p:cNvSpPr/>
            <p:nvPr/>
          </p:nvSpPr>
          <p:spPr>
            <a:xfrm>
              <a:off x="1577551" y="1403349"/>
              <a:ext cx="346989" cy="426720"/>
            </a:xfrm>
            <a:custGeom>
              <a:avLst/>
              <a:gdLst>
                <a:gd name="connsiteX0" fmla="*/ 180130 w 346989"/>
                <a:gd name="connsiteY0" fmla="*/ 53340 h 426720"/>
                <a:gd name="connsiteX1" fmla="*/ 180130 w 346989"/>
                <a:gd name="connsiteY1" fmla="*/ 13335 h 426720"/>
                <a:gd name="connsiteX2" fmla="*/ 213467 w 346989"/>
                <a:gd name="connsiteY2" fmla="*/ 13335 h 426720"/>
                <a:gd name="connsiteX3" fmla="*/ 220135 w 346989"/>
                <a:gd name="connsiteY3" fmla="*/ 6668 h 426720"/>
                <a:gd name="connsiteX4" fmla="*/ 213467 w 346989"/>
                <a:gd name="connsiteY4" fmla="*/ 0 h 426720"/>
                <a:gd name="connsiteX5" fmla="*/ 133457 w 346989"/>
                <a:gd name="connsiteY5" fmla="*/ 0 h 426720"/>
                <a:gd name="connsiteX6" fmla="*/ 126790 w 346989"/>
                <a:gd name="connsiteY6" fmla="*/ 6668 h 426720"/>
                <a:gd name="connsiteX7" fmla="*/ 133457 w 346989"/>
                <a:gd name="connsiteY7" fmla="*/ 13335 h 426720"/>
                <a:gd name="connsiteX8" fmla="*/ 166795 w 346989"/>
                <a:gd name="connsiteY8" fmla="*/ 13335 h 426720"/>
                <a:gd name="connsiteX9" fmla="*/ 166795 w 346989"/>
                <a:gd name="connsiteY9" fmla="*/ 53340 h 426720"/>
                <a:gd name="connsiteX10" fmla="*/ 107 w 346989"/>
                <a:gd name="connsiteY10" fmla="*/ 233363 h 426720"/>
                <a:gd name="connsiteX11" fmla="*/ 46780 w 346989"/>
                <a:gd name="connsiteY11" fmla="*/ 345377 h 426720"/>
                <a:gd name="connsiteX12" fmla="*/ 14109 w 346989"/>
                <a:gd name="connsiteY12" fmla="*/ 417386 h 426720"/>
                <a:gd name="connsiteX13" fmla="*/ 17443 w 346989"/>
                <a:gd name="connsiteY13" fmla="*/ 426053 h 426720"/>
                <a:gd name="connsiteX14" fmla="*/ 17443 w 346989"/>
                <a:gd name="connsiteY14" fmla="*/ 426053 h 426720"/>
                <a:gd name="connsiteX15" fmla="*/ 20110 w 346989"/>
                <a:gd name="connsiteY15" fmla="*/ 426720 h 426720"/>
                <a:gd name="connsiteX16" fmla="*/ 26111 w 346989"/>
                <a:gd name="connsiteY16" fmla="*/ 422720 h 426720"/>
                <a:gd name="connsiteX17" fmla="*/ 56781 w 346989"/>
                <a:gd name="connsiteY17" fmla="*/ 354711 h 426720"/>
                <a:gd name="connsiteX18" fmla="*/ 289477 w 346989"/>
                <a:gd name="connsiteY18" fmla="*/ 354711 h 426720"/>
                <a:gd name="connsiteX19" fmla="*/ 320147 w 346989"/>
                <a:gd name="connsiteY19" fmla="*/ 422720 h 426720"/>
                <a:gd name="connsiteX20" fmla="*/ 326148 w 346989"/>
                <a:gd name="connsiteY20" fmla="*/ 426720 h 426720"/>
                <a:gd name="connsiteX21" fmla="*/ 328815 w 346989"/>
                <a:gd name="connsiteY21" fmla="*/ 426053 h 426720"/>
                <a:gd name="connsiteX22" fmla="*/ 332149 w 346989"/>
                <a:gd name="connsiteY22" fmla="*/ 417386 h 426720"/>
                <a:gd name="connsiteX23" fmla="*/ 332149 w 346989"/>
                <a:gd name="connsiteY23" fmla="*/ 417386 h 426720"/>
                <a:gd name="connsiteX24" fmla="*/ 300145 w 346989"/>
                <a:gd name="connsiteY24" fmla="*/ 345377 h 426720"/>
                <a:gd name="connsiteX25" fmla="*/ 292144 w 346989"/>
                <a:gd name="connsiteY25" fmla="*/ 100679 h 426720"/>
                <a:gd name="connsiteX26" fmla="*/ 180130 w 346989"/>
                <a:gd name="connsiteY26" fmla="*/ 53340 h 426720"/>
                <a:gd name="connsiteX27" fmla="*/ 173462 w 346989"/>
                <a:gd name="connsiteY27" fmla="*/ 386715 h 426720"/>
                <a:gd name="connsiteX28" fmla="*/ 13442 w 346989"/>
                <a:gd name="connsiteY28" fmla="*/ 226695 h 426720"/>
                <a:gd name="connsiteX29" fmla="*/ 173462 w 346989"/>
                <a:gd name="connsiteY29" fmla="*/ 66675 h 426720"/>
                <a:gd name="connsiteX30" fmla="*/ 333482 w 346989"/>
                <a:gd name="connsiteY30" fmla="*/ 226695 h 426720"/>
                <a:gd name="connsiteX31" fmla="*/ 173462 w 346989"/>
                <a:gd name="connsiteY31" fmla="*/ 386715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6989" h="426720">
                  <a:moveTo>
                    <a:pt x="180130" y="53340"/>
                  </a:moveTo>
                  <a:lnTo>
                    <a:pt x="180130" y="13335"/>
                  </a:lnTo>
                  <a:lnTo>
                    <a:pt x="213467" y="13335"/>
                  </a:lnTo>
                  <a:cubicBezTo>
                    <a:pt x="217468" y="13335"/>
                    <a:pt x="220135" y="10668"/>
                    <a:pt x="220135" y="6668"/>
                  </a:cubicBezTo>
                  <a:cubicBezTo>
                    <a:pt x="220135" y="2667"/>
                    <a:pt x="217468" y="0"/>
                    <a:pt x="213467" y="0"/>
                  </a:cubicBezTo>
                  <a:lnTo>
                    <a:pt x="133457" y="0"/>
                  </a:lnTo>
                  <a:cubicBezTo>
                    <a:pt x="129457" y="0"/>
                    <a:pt x="126790" y="2667"/>
                    <a:pt x="126790" y="6668"/>
                  </a:cubicBezTo>
                  <a:cubicBezTo>
                    <a:pt x="126790" y="10668"/>
                    <a:pt x="129457" y="13335"/>
                    <a:pt x="133457" y="13335"/>
                  </a:cubicBezTo>
                  <a:lnTo>
                    <a:pt x="166795" y="13335"/>
                  </a:lnTo>
                  <a:lnTo>
                    <a:pt x="166795" y="53340"/>
                  </a:lnTo>
                  <a:cubicBezTo>
                    <a:pt x="71450" y="56674"/>
                    <a:pt x="-3226" y="137350"/>
                    <a:pt x="107" y="233363"/>
                  </a:cubicBezTo>
                  <a:cubicBezTo>
                    <a:pt x="1441" y="274701"/>
                    <a:pt x="18110" y="314706"/>
                    <a:pt x="46780" y="345377"/>
                  </a:cubicBezTo>
                  <a:lnTo>
                    <a:pt x="14109" y="417386"/>
                  </a:lnTo>
                  <a:cubicBezTo>
                    <a:pt x="12776" y="420719"/>
                    <a:pt x="14109" y="424720"/>
                    <a:pt x="17443" y="426053"/>
                  </a:cubicBezTo>
                  <a:lnTo>
                    <a:pt x="17443" y="426053"/>
                  </a:lnTo>
                  <a:cubicBezTo>
                    <a:pt x="18110" y="426720"/>
                    <a:pt x="19443" y="426720"/>
                    <a:pt x="20110" y="426720"/>
                  </a:cubicBezTo>
                  <a:cubicBezTo>
                    <a:pt x="22777" y="426720"/>
                    <a:pt x="24777" y="425387"/>
                    <a:pt x="26111" y="422720"/>
                  </a:cubicBezTo>
                  <a:lnTo>
                    <a:pt x="56781" y="354711"/>
                  </a:lnTo>
                  <a:cubicBezTo>
                    <a:pt x="122789" y="414718"/>
                    <a:pt x="223469" y="414718"/>
                    <a:pt x="289477" y="354711"/>
                  </a:cubicBezTo>
                  <a:lnTo>
                    <a:pt x="320147" y="422720"/>
                  </a:lnTo>
                  <a:cubicBezTo>
                    <a:pt x="321481" y="425387"/>
                    <a:pt x="323481" y="426720"/>
                    <a:pt x="326148" y="426720"/>
                  </a:cubicBezTo>
                  <a:cubicBezTo>
                    <a:pt x="326815" y="426720"/>
                    <a:pt x="328148" y="426720"/>
                    <a:pt x="328815" y="426053"/>
                  </a:cubicBezTo>
                  <a:cubicBezTo>
                    <a:pt x="332149" y="424720"/>
                    <a:pt x="333482" y="420719"/>
                    <a:pt x="332149" y="417386"/>
                  </a:cubicBezTo>
                  <a:lnTo>
                    <a:pt x="332149" y="417386"/>
                  </a:lnTo>
                  <a:lnTo>
                    <a:pt x="300145" y="345377"/>
                  </a:lnTo>
                  <a:cubicBezTo>
                    <a:pt x="365486" y="275368"/>
                    <a:pt x="362153" y="166021"/>
                    <a:pt x="292144" y="100679"/>
                  </a:cubicBezTo>
                  <a:cubicBezTo>
                    <a:pt x="261473" y="71342"/>
                    <a:pt x="221468" y="55340"/>
                    <a:pt x="180130" y="53340"/>
                  </a:cubicBezTo>
                  <a:close/>
                  <a:moveTo>
                    <a:pt x="173462" y="386715"/>
                  </a:moveTo>
                  <a:cubicBezTo>
                    <a:pt x="84785" y="386715"/>
                    <a:pt x="13442" y="315373"/>
                    <a:pt x="13442" y="226695"/>
                  </a:cubicBezTo>
                  <a:cubicBezTo>
                    <a:pt x="13442" y="138017"/>
                    <a:pt x="84785" y="66675"/>
                    <a:pt x="173462" y="66675"/>
                  </a:cubicBezTo>
                  <a:cubicBezTo>
                    <a:pt x="262140" y="66675"/>
                    <a:pt x="333482" y="138017"/>
                    <a:pt x="333482" y="226695"/>
                  </a:cubicBezTo>
                  <a:cubicBezTo>
                    <a:pt x="333482" y="314706"/>
                    <a:pt x="261473" y="386715"/>
                    <a:pt x="173462" y="386715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27" descr="Bus">
            <a:extLst>
              <a:ext uri="{FF2B5EF4-FFF2-40B4-BE49-F238E27FC236}">
                <a16:creationId xmlns:a16="http://schemas.microsoft.com/office/drawing/2014/main" id="{11118478-7DE6-4638-B56B-6C12AB38B52A}"/>
              </a:ext>
            </a:extLst>
          </p:cNvPr>
          <p:cNvGrpSpPr/>
          <p:nvPr/>
        </p:nvGrpSpPr>
        <p:grpSpPr>
          <a:xfrm>
            <a:off x="8295348" y="3116407"/>
            <a:ext cx="440054" cy="245345"/>
            <a:chOff x="11060463" y="2781087"/>
            <a:chExt cx="586739" cy="32712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0130C2-32EB-4D25-99CC-5B6B3905E725}"/>
                </a:ext>
              </a:extLst>
            </p:cNvPr>
            <p:cNvSpPr/>
            <p:nvPr/>
          </p:nvSpPr>
          <p:spPr>
            <a:xfrm>
              <a:off x="1112710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5A99F3-A887-481E-9485-9F451F51060E}"/>
                </a:ext>
              </a:extLst>
            </p:cNvPr>
            <p:cNvSpPr/>
            <p:nvPr/>
          </p:nvSpPr>
          <p:spPr>
            <a:xfrm>
              <a:off x="11244212" y="3061123"/>
              <a:ext cx="225908" cy="13335"/>
            </a:xfrm>
            <a:custGeom>
              <a:avLst/>
              <a:gdLst>
                <a:gd name="connsiteX0" fmla="*/ 2620 w 225908"/>
                <a:gd name="connsiteY0" fmla="*/ 0 h 13335"/>
                <a:gd name="connsiteX1" fmla="*/ 0 w 225908"/>
                <a:gd name="connsiteY1" fmla="*/ 13335 h 13335"/>
                <a:gd name="connsiteX2" fmla="*/ 225908 w 225908"/>
                <a:gd name="connsiteY2" fmla="*/ 13335 h 13335"/>
                <a:gd name="connsiteX3" fmla="*/ 223281 w 225908"/>
                <a:gd name="connsiteY3" fmla="*/ 0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08" h="13335">
                  <a:moveTo>
                    <a:pt x="2620" y="0"/>
                  </a:moveTo>
                  <a:cubicBezTo>
                    <a:pt x="2206" y="4523"/>
                    <a:pt x="1328" y="8991"/>
                    <a:pt x="0" y="13335"/>
                  </a:cubicBezTo>
                  <a:lnTo>
                    <a:pt x="225908" y="13335"/>
                  </a:lnTo>
                  <a:cubicBezTo>
                    <a:pt x="224575" y="8992"/>
                    <a:pt x="223695" y="4524"/>
                    <a:pt x="223281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2EC97A0-365C-461B-B254-796F444F3120}"/>
                </a:ext>
              </a:extLst>
            </p:cNvPr>
            <p:cNvSpPr/>
            <p:nvPr/>
          </p:nvSpPr>
          <p:spPr>
            <a:xfrm>
              <a:off x="11060463" y="2781087"/>
              <a:ext cx="586739" cy="293370"/>
            </a:xfrm>
            <a:custGeom>
              <a:avLst/>
              <a:gdLst>
                <a:gd name="connsiteX0" fmla="*/ 585987 w 586739"/>
                <a:gd name="connsiteY0" fmla="*/ 168115 h 293370"/>
                <a:gd name="connsiteX1" fmla="*/ 567171 w 586739"/>
                <a:gd name="connsiteY1" fmla="*/ 50527 h 293370"/>
                <a:gd name="connsiteX2" fmla="*/ 507923 w 586739"/>
                <a:gd name="connsiteY2" fmla="*/ 0 h 293370"/>
                <a:gd name="connsiteX3" fmla="*/ 33338 w 586739"/>
                <a:gd name="connsiteY3" fmla="*/ 0 h 293370"/>
                <a:gd name="connsiteX4" fmla="*/ 0 w 586739"/>
                <a:gd name="connsiteY4" fmla="*/ 33338 h 293370"/>
                <a:gd name="connsiteX5" fmla="*/ 0 w 586739"/>
                <a:gd name="connsiteY5" fmla="*/ 260033 h 293370"/>
                <a:gd name="connsiteX6" fmla="*/ 33338 w 586739"/>
                <a:gd name="connsiteY6" fmla="*/ 293370 h 293370"/>
                <a:gd name="connsiteX7" fmla="*/ 56274 w 586739"/>
                <a:gd name="connsiteY7" fmla="*/ 293370 h 293370"/>
                <a:gd name="connsiteX8" fmla="*/ 53647 w 586739"/>
                <a:gd name="connsiteY8" fmla="*/ 280035 h 293370"/>
                <a:gd name="connsiteX9" fmla="*/ 33338 w 586739"/>
                <a:gd name="connsiteY9" fmla="*/ 280035 h 293370"/>
                <a:gd name="connsiteX10" fmla="*/ 13335 w 586739"/>
                <a:gd name="connsiteY10" fmla="*/ 260033 h 293370"/>
                <a:gd name="connsiteX11" fmla="*/ 13335 w 586739"/>
                <a:gd name="connsiteY11" fmla="*/ 146685 h 293370"/>
                <a:gd name="connsiteX12" fmla="*/ 423960 w 586739"/>
                <a:gd name="connsiteY12" fmla="*/ 146685 h 293370"/>
                <a:gd name="connsiteX13" fmla="*/ 463965 w 586739"/>
                <a:gd name="connsiteY13" fmla="*/ 186690 h 293370"/>
                <a:gd name="connsiteX14" fmla="*/ 573405 w 586739"/>
                <a:gd name="connsiteY14" fmla="*/ 186690 h 293370"/>
                <a:gd name="connsiteX15" fmla="*/ 573405 w 586739"/>
                <a:gd name="connsiteY15" fmla="*/ 260033 h 293370"/>
                <a:gd name="connsiteX16" fmla="*/ 553403 w 586739"/>
                <a:gd name="connsiteY16" fmla="*/ 280035 h 293370"/>
                <a:gd name="connsiteX17" fmla="*/ 539754 w 586739"/>
                <a:gd name="connsiteY17" fmla="*/ 280035 h 293370"/>
                <a:gd name="connsiteX18" fmla="*/ 537127 w 586739"/>
                <a:gd name="connsiteY18" fmla="*/ 293370 h 293370"/>
                <a:gd name="connsiteX19" fmla="*/ 553403 w 586739"/>
                <a:gd name="connsiteY19" fmla="*/ 293370 h 293370"/>
                <a:gd name="connsiteX20" fmla="*/ 586740 w 586739"/>
                <a:gd name="connsiteY20" fmla="*/ 260033 h 293370"/>
                <a:gd name="connsiteX21" fmla="*/ 586740 w 586739"/>
                <a:gd name="connsiteY21" fmla="*/ 177596 h 293370"/>
                <a:gd name="connsiteX22" fmla="*/ 585987 w 586739"/>
                <a:gd name="connsiteY22" fmla="*/ 168115 h 293370"/>
                <a:gd name="connsiteX23" fmla="*/ 420052 w 586739"/>
                <a:gd name="connsiteY23" fmla="*/ 13335 h 293370"/>
                <a:gd name="connsiteX24" fmla="*/ 420052 w 586739"/>
                <a:gd name="connsiteY24" fmla="*/ 133350 h 293370"/>
                <a:gd name="connsiteX25" fmla="*/ 293370 w 586739"/>
                <a:gd name="connsiteY25" fmla="*/ 133350 h 293370"/>
                <a:gd name="connsiteX26" fmla="*/ 293370 w 586739"/>
                <a:gd name="connsiteY26" fmla="*/ 13335 h 293370"/>
                <a:gd name="connsiteX27" fmla="*/ 280035 w 586739"/>
                <a:gd name="connsiteY27" fmla="*/ 13335 h 293370"/>
                <a:gd name="connsiteX28" fmla="*/ 280035 w 586739"/>
                <a:gd name="connsiteY28" fmla="*/ 133350 h 293370"/>
                <a:gd name="connsiteX29" fmla="*/ 153353 w 586739"/>
                <a:gd name="connsiteY29" fmla="*/ 133350 h 293370"/>
                <a:gd name="connsiteX30" fmla="*/ 153353 w 586739"/>
                <a:gd name="connsiteY30" fmla="*/ 13335 h 293370"/>
                <a:gd name="connsiteX31" fmla="*/ 13335 w 586739"/>
                <a:gd name="connsiteY31" fmla="*/ 33338 h 293370"/>
                <a:gd name="connsiteX32" fmla="*/ 33338 w 586739"/>
                <a:gd name="connsiteY32" fmla="*/ 13335 h 293370"/>
                <a:gd name="connsiteX33" fmla="*/ 140018 w 586739"/>
                <a:gd name="connsiteY33" fmla="*/ 13335 h 293370"/>
                <a:gd name="connsiteX34" fmla="*/ 140018 w 586739"/>
                <a:gd name="connsiteY34" fmla="*/ 133350 h 293370"/>
                <a:gd name="connsiteX35" fmla="*/ 13335 w 586739"/>
                <a:gd name="connsiteY35" fmla="*/ 133350 h 293370"/>
                <a:gd name="connsiteX36" fmla="*/ 433387 w 586739"/>
                <a:gd name="connsiteY36" fmla="*/ 137258 h 293370"/>
                <a:gd name="connsiteX37" fmla="*/ 433387 w 586739"/>
                <a:gd name="connsiteY37" fmla="*/ 13335 h 293370"/>
                <a:gd name="connsiteX38" fmla="*/ 507923 w 586739"/>
                <a:gd name="connsiteY38" fmla="*/ 13335 h 293370"/>
                <a:gd name="connsiteX39" fmla="*/ 554036 w 586739"/>
                <a:gd name="connsiteY39" fmla="*/ 52634 h 293370"/>
                <a:gd name="connsiteX40" fmla="*/ 572845 w 586739"/>
                <a:gd name="connsiteY40" fmla="*/ 170228 h 293370"/>
                <a:gd name="connsiteX41" fmla="*/ 573092 w 586739"/>
                <a:gd name="connsiteY41" fmla="*/ 173355 h 293370"/>
                <a:gd name="connsiteX42" fmla="*/ 469485 w 586739"/>
                <a:gd name="connsiteY42" fmla="*/ 173355 h 2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86739" h="293370">
                  <a:moveTo>
                    <a:pt x="585987" y="168115"/>
                  </a:moveTo>
                  <a:lnTo>
                    <a:pt x="567171" y="50527"/>
                  </a:lnTo>
                  <a:cubicBezTo>
                    <a:pt x="562618" y="21360"/>
                    <a:pt x="537444" y="-109"/>
                    <a:pt x="507923" y="0"/>
                  </a:cubicBezTo>
                  <a:lnTo>
                    <a:pt x="33338" y="0"/>
                  </a:lnTo>
                  <a:cubicBezTo>
                    <a:pt x="14935" y="22"/>
                    <a:pt x="22" y="14935"/>
                    <a:pt x="0" y="33338"/>
                  </a:cubicBezTo>
                  <a:lnTo>
                    <a:pt x="0" y="260033"/>
                  </a:lnTo>
                  <a:cubicBezTo>
                    <a:pt x="22" y="278436"/>
                    <a:pt x="14935" y="293348"/>
                    <a:pt x="33338" y="293370"/>
                  </a:cubicBezTo>
                  <a:lnTo>
                    <a:pt x="56274" y="293370"/>
                  </a:lnTo>
                  <a:cubicBezTo>
                    <a:pt x="54941" y="289028"/>
                    <a:pt x="54060" y="284559"/>
                    <a:pt x="53647" y="280035"/>
                  </a:cubicBezTo>
                  <a:lnTo>
                    <a:pt x="33338" y="280035"/>
                  </a:lnTo>
                  <a:cubicBezTo>
                    <a:pt x="22290" y="280035"/>
                    <a:pt x="13335" y="271080"/>
                    <a:pt x="13335" y="260033"/>
                  </a:cubicBezTo>
                  <a:lnTo>
                    <a:pt x="13335" y="146685"/>
                  </a:lnTo>
                  <a:lnTo>
                    <a:pt x="423960" y="146685"/>
                  </a:lnTo>
                  <a:lnTo>
                    <a:pt x="463965" y="186690"/>
                  </a:lnTo>
                  <a:lnTo>
                    <a:pt x="573405" y="186690"/>
                  </a:lnTo>
                  <a:lnTo>
                    <a:pt x="573405" y="260033"/>
                  </a:lnTo>
                  <a:cubicBezTo>
                    <a:pt x="573405" y="271080"/>
                    <a:pt x="564449" y="280035"/>
                    <a:pt x="553403" y="280035"/>
                  </a:cubicBezTo>
                  <a:lnTo>
                    <a:pt x="539754" y="280035"/>
                  </a:lnTo>
                  <a:cubicBezTo>
                    <a:pt x="539341" y="284559"/>
                    <a:pt x="538460" y="289028"/>
                    <a:pt x="537127" y="293370"/>
                  </a:cubicBezTo>
                  <a:lnTo>
                    <a:pt x="553403" y="293370"/>
                  </a:lnTo>
                  <a:cubicBezTo>
                    <a:pt x="571805" y="293348"/>
                    <a:pt x="586718" y="278436"/>
                    <a:pt x="586740" y="260033"/>
                  </a:cubicBezTo>
                  <a:lnTo>
                    <a:pt x="586740" y="177596"/>
                  </a:lnTo>
                  <a:cubicBezTo>
                    <a:pt x="586741" y="174421"/>
                    <a:pt x="586489" y="171250"/>
                    <a:pt x="585987" y="168115"/>
                  </a:cubicBezTo>
                  <a:close/>
                  <a:moveTo>
                    <a:pt x="420052" y="13335"/>
                  </a:moveTo>
                  <a:lnTo>
                    <a:pt x="420052" y="133350"/>
                  </a:lnTo>
                  <a:lnTo>
                    <a:pt x="293370" y="133350"/>
                  </a:lnTo>
                  <a:lnTo>
                    <a:pt x="293370" y="13335"/>
                  </a:lnTo>
                  <a:close/>
                  <a:moveTo>
                    <a:pt x="280035" y="13335"/>
                  </a:moveTo>
                  <a:lnTo>
                    <a:pt x="280035" y="133350"/>
                  </a:lnTo>
                  <a:lnTo>
                    <a:pt x="153353" y="133350"/>
                  </a:lnTo>
                  <a:lnTo>
                    <a:pt x="153353" y="13335"/>
                  </a:lnTo>
                  <a:close/>
                  <a:moveTo>
                    <a:pt x="13335" y="33338"/>
                  </a:moveTo>
                  <a:cubicBezTo>
                    <a:pt x="13335" y="22291"/>
                    <a:pt x="22290" y="13335"/>
                    <a:pt x="33338" y="13335"/>
                  </a:cubicBezTo>
                  <a:lnTo>
                    <a:pt x="140018" y="13335"/>
                  </a:lnTo>
                  <a:lnTo>
                    <a:pt x="140018" y="133350"/>
                  </a:lnTo>
                  <a:lnTo>
                    <a:pt x="13335" y="133350"/>
                  </a:lnTo>
                  <a:close/>
                  <a:moveTo>
                    <a:pt x="433387" y="137258"/>
                  </a:moveTo>
                  <a:lnTo>
                    <a:pt x="433387" y="13335"/>
                  </a:lnTo>
                  <a:lnTo>
                    <a:pt x="507923" y="13335"/>
                  </a:lnTo>
                  <a:cubicBezTo>
                    <a:pt x="530893" y="13241"/>
                    <a:pt x="550488" y="29939"/>
                    <a:pt x="554036" y="52634"/>
                  </a:cubicBezTo>
                  <a:lnTo>
                    <a:pt x="572845" y="170228"/>
                  </a:lnTo>
                  <a:cubicBezTo>
                    <a:pt x="573012" y="171255"/>
                    <a:pt x="572998" y="172315"/>
                    <a:pt x="573092" y="173355"/>
                  </a:cubicBezTo>
                  <a:lnTo>
                    <a:pt x="469485" y="17335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75E226D-BCDF-429E-AE5C-776C1B724847}"/>
                </a:ext>
              </a:extLst>
            </p:cNvPr>
            <p:cNvSpPr/>
            <p:nvPr/>
          </p:nvSpPr>
          <p:spPr>
            <a:xfrm>
              <a:off x="1148051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7" name="Graphic 25" descr="Fork and knife">
            <a:extLst>
              <a:ext uri="{FF2B5EF4-FFF2-40B4-BE49-F238E27FC236}">
                <a16:creationId xmlns:a16="http://schemas.microsoft.com/office/drawing/2014/main" id="{9F60C19A-1C70-4410-B78D-CA268FE7B4B4}"/>
              </a:ext>
            </a:extLst>
          </p:cNvPr>
          <p:cNvGrpSpPr/>
          <p:nvPr/>
        </p:nvGrpSpPr>
        <p:grpSpPr>
          <a:xfrm>
            <a:off x="5316624" y="5024416"/>
            <a:ext cx="437968" cy="438844"/>
            <a:chOff x="7088832" y="5325099"/>
            <a:chExt cx="583957" cy="5851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EB7518E-36E6-434F-A715-C6BB22A5455B}"/>
                </a:ext>
              </a:extLst>
            </p:cNvPr>
            <p:cNvSpPr/>
            <p:nvPr/>
          </p:nvSpPr>
          <p:spPr>
            <a:xfrm>
              <a:off x="7088832" y="5325099"/>
              <a:ext cx="293020" cy="293669"/>
            </a:xfrm>
            <a:custGeom>
              <a:avLst/>
              <a:gdLst>
                <a:gd name="connsiteX0" fmla="*/ 165818 w 293020"/>
                <a:gd name="connsiteY0" fmla="*/ 253978 h 293669"/>
                <a:gd name="connsiteX1" fmla="*/ 186881 w 293020"/>
                <a:gd name="connsiteY1" fmla="*/ 255664 h 293669"/>
                <a:gd name="connsiteX2" fmla="*/ 197962 w 293020"/>
                <a:gd name="connsiteY2" fmla="*/ 257885 h 293669"/>
                <a:gd name="connsiteX3" fmla="*/ 217904 w 293020"/>
                <a:gd name="connsiteY3" fmla="*/ 268806 h 293669"/>
                <a:gd name="connsiteX4" fmla="*/ 241907 w 293020"/>
                <a:gd name="connsiteY4" fmla="*/ 293669 h 293669"/>
                <a:gd name="connsiteX5" fmla="*/ 251595 w 293020"/>
                <a:gd name="connsiteY5" fmla="*/ 284508 h 293669"/>
                <a:gd name="connsiteX6" fmla="*/ 227499 w 293020"/>
                <a:gd name="connsiteY6" fmla="*/ 259538 h 293669"/>
                <a:gd name="connsiteX7" fmla="*/ 200582 w 293020"/>
                <a:gd name="connsiteY7" fmla="*/ 244803 h 293669"/>
                <a:gd name="connsiteX8" fmla="*/ 189501 w 293020"/>
                <a:gd name="connsiteY8" fmla="*/ 242583 h 293669"/>
                <a:gd name="connsiteX9" fmla="*/ 165911 w 293020"/>
                <a:gd name="connsiteY9" fmla="*/ 240636 h 293669"/>
                <a:gd name="connsiteX10" fmla="*/ 98516 w 293020"/>
                <a:gd name="connsiteY10" fmla="*/ 206805 h 293669"/>
                <a:gd name="connsiteX11" fmla="*/ 14506 w 293020"/>
                <a:gd name="connsiteY11" fmla="*/ 100212 h 293669"/>
                <a:gd name="connsiteX12" fmla="*/ 15312 w 293020"/>
                <a:gd name="connsiteY12" fmla="*/ 91751 h 293669"/>
                <a:gd name="connsiteX13" fmla="*/ 16272 w 293020"/>
                <a:gd name="connsiteY13" fmla="*/ 90790 h 293669"/>
                <a:gd name="connsiteX14" fmla="*/ 25700 w 293020"/>
                <a:gd name="connsiteY14" fmla="*/ 90790 h 293669"/>
                <a:gd name="connsiteX15" fmla="*/ 130100 w 293020"/>
                <a:gd name="connsiteY15" fmla="*/ 195184 h 293669"/>
                <a:gd name="connsiteX16" fmla="*/ 141588 w 293020"/>
                <a:gd name="connsiteY16" fmla="*/ 195184 h 293669"/>
                <a:gd name="connsiteX17" fmla="*/ 141588 w 293020"/>
                <a:gd name="connsiteY17" fmla="*/ 183695 h 293669"/>
                <a:gd name="connsiteX18" fmla="*/ 37188 w 293020"/>
                <a:gd name="connsiteY18" fmla="*/ 79316 h 293669"/>
                <a:gd name="connsiteX19" fmla="*/ 37188 w 293020"/>
                <a:gd name="connsiteY19" fmla="*/ 69888 h 293669"/>
                <a:gd name="connsiteX20" fmla="*/ 43069 w 293020"/>
                <a:gd name="connsiteY20" fmla="*/ 64000 h 293669"/>
                <a:gd name="connsiteX21" fmla="*/ 52497 w 293020"/>
                <a:gd name="connsiteY21" fmla="*/ 64000 h 293669"/>
                <a:gd name="connsiteX22" fmla="*/ 156883 w 293020"/>
                <a:gd name="connsiteY22" fmla="*/ 168387 h 293669"/>
                <a:gd name="connsiteX23" fmla="*/ 168372 w 293020"/>
                <a:gd name="connsiteY23" fmla="*/ 168387 h 293669"/>
                <a:gd name="connsiteX24" fmla="*/ 168372 w 293020"/>
                <a:gd name="connsiteY24" fmla="*/ 156899 h 293669"/>
                <a:gd name="connsiteX25" fmla="*/ 63985 w 293020"/>
                <a:gd name="connsiteY25" fmla="*/ 52519 h 293669"/>
                <a:gd name="connsiteX26" fmla="*/ 63985 w 293020"/>
                <a:gd name="connsiteY26" fmla="*/ 43091 h 293669"/>
                <a:gd name="connsiteX27" fmla="*/ 69866 w 293020"/>
                <a:gd name="connsiteY27" fmla="*/ 37204 h 293669"/>
                <a:gd name="connsiteX28" fmla="*/ 79294 w 293020"/>
                <a:gd name="connsiteY28" fmla="*/ 37204 h 293669"/>
                <a:gd name="connsiteX29" fmla="*/ 183680 w 293020"/>
                <a:gd name="connsiteY29" fmla="*/ 141590 h 293669"/>
                <a:gd name="connsiteX30" fmla="*/ 195155 w 293020"/>
                <a:gd name="connsiteY30" fmla="*/ 142078 h 293669"/>
                <a:gd name="connsiteX31" fmla="*/ 195642 w 293020"/>
                <a:gd name="connsiteY31" fmla="*/ 130603 h 293669"/>
                <a:gd name="connsiteX32" fmla="*/ 195162 w 293020"/>
                <a:gd name="connsiteY32" fmla="*/ 130122 h 293669"/>
                <a:gd name="connsiteX33" fmla="*/ 90762 w 293020"/>
                <a:gd name="connsiteY33" fmla="*/ 25722 h 293669"/>
                <a:gd name="connsiteX34" fmla="*/ 90762 w 293020"/>
                <a:gd name="connsiteY34" fmla="*/ 16294 h 293669"/>
                <a:gd name="connsiteX35" fmla="*/ 91762 w 293020"/>
                <a:gd name="connsiteY35" fmla="*/ 15288 h 293669"/>
                <a:gd name="connsiteX36" fmla="*/ 96483 w 293020"/>
                <a:gd name="connsiteY36" fmla="*/ 13334 h 293669"/>
                <a:gd name="connsiteX37" fmla="*/ 100183 w 293020"/>
                <a:gd name="connsiteY37" fmla="*/ 14461 h 293669"/>
                <a:gd name="connsiteX38" fmla="*/ 206196 w 293020"/>
                <a:gd name="connsiteY38" fmla="*/ 99078 h 293669"/>
                <a:gd name="connsiteX39" fmla="*/ 240034 w 293020"/>
                <a:gd name="connsiteY39" fmla="*/ 166753 h 293669"/>
                <a:gd name="connsiteX40" fmla="*/ 241654 w 293020"/>
                <a:gd name="connsiteY40" fmla="*/ 190870 h 293669"/>
                <a:gd name="connsiteX41" fmla="*/ 244248 w 293020"/>
                <a:gd name="connsiteY41" fmla="*/ 205805 h 293669"/>
                <a:gd name="connsiteX42" fmla="*/ 254916 w 293020"/>
                <a:gd name="connsiteY42" fmla="*/ 225807 h 293669"/>
                <a:gd name="connsiteX43" fmla="*/ 283586 w 293020"/>
                <a:gd name="connsiteY43" fmla="*/ 253244 h 293669"/>
                <a:gd name="connsiteX44" fmla="*/ 293020 w 293020"/>
                <a:gd name="connsiteY44" fmla="*/ 243816 h 293669"/>
                <a:gd name="connsiteX45" fmla="*/ 264150 w 293020"/>
                <a:gd name="connsiteY45" fmla="*/ 216173 h 293669"/>
                <a:gd name="connsiteX46" fmla="*/ 257409 w 293020"/>
                <a:gd name="connsiteY46" fmla="*/ 203505 h 293669"/>
                <a:gd name="connsiteX47" fmla="*/ 254822 w 293020"/>
                <a:gd name="connsiteY47" fmla="*/ 188563 h 293669"/>
                <a:gd name="connsiteX48" fmla="*/ 253395 w 293020"/>
                <a:gd name="connsiteY48" fmla="*/ 166693 h 293669"/>
                <a:gd name="connsiteX49" fmla="*/ 215657 w 293020"/>
                <a:gd name="connsiteY49" fmla="*/ 89624 h 293669"/>
                <a:gd name="connsiteX50" fmla="*/ 107624 w 293020"/>
                <a:gd name="connsiteY50" fmla="*/ 3380 h 293669"/>
                <a:gd name="connsiteX51" fmla="*/ 82354 w 293020"/>
                <a:gd name="connsiteY51" fmla="*/ 5860 h 293669"/>
                <a:gd name="connsiteX52" fmla="*/ 81361 w 293020"/>
                <a:gd name="connsiteY52" fmla="*/ 6853 h 293669"/>
                <a:gd name="connsiteX53" fmla="*/ 75527 w 293020"/>
                <a:gd name="connsiteY53" fmla="*/ 21942 h 293669"/>
                <a:gd name="connsiteX54" fmla="*/ 74580 w 293020"/>
                <a:gd name="connsiteY54" fmla="*/ 21942 h 293669"/>
                <a:gd name="connsiteX55" fmla="*/ 60438 w 293020"/>
                <a:gd name="connsiteY55" fmla="*/ 27803 h 293669"/>
                <a:gd name="connsiteX56" fmla="*/ 54557 w 293020"/>
                <a:gd name="connsiteY56" fmla="*/ 33690 h 293669"/>
                <a:gd name="connsiteX57" fmla="*/ 48697 w 293020"/>
                <a:gd name="connsiteY57" fmla="*/ 47832 h 293669"/>
                <a:gd name="connsiteX58" fmla="*/ 48697 w 293020"/>
                <a:gd name="connsiteY58" fmla="*/ 48765 h 293669"/>
                <a:gd name="connsiteX59" fmla="*/ 47763 w 293020"/>
                <a:gd name="connsiteY59" fmla="*/ 48765 h 293669"/>
                <a:gd name="connsiteX60" fmla="*/ 33621 w 293020"/>
                <a:gd name="connsiteY60" fmla="*/ 54626 h 293669"/>
                <a:gd name="connsiteX61" fmla="*/ 27741 w 293020"/>
                <a:gd name="connsiteY61" fmla="*/ 60513 h 293669"/>
                <a:gd name="connsiteX62" fmla="*/ 21913 w 293020"/>
                <a:gd name="connsiteY62" fmla="*/ 75589 h 293669"/>
                <a:gd name="connsiteX63" fmla="*/ 20966 w 293020"/>
                <a:gd name="connsiteY63" fmla="*/ 75589 h 293669"/>
                <a:gd name="connsiteX64" fmla="*/ 6825 w 293020"/>
                <a:gd name="connsiteY64" fmla="*/ 81449 h 293669"/>
                <a:gd name="connsiteX65" fmla="*/ 5871 w 293020"/>
                <a:gd name="connsiteY65" fmla="*/ 82396 h 293669"/>
                <a:gd name="connsiteX66" fmla="*/ 3471 w 293020"/>
                <a:gd name="connsiteY66" fmla="*/ 107813 h 293669"/>
                <a:gd name="connsiteX67" fmla="*/ 88975 w 293020"/>
                <a:gd name="connsiteY67" fmla="*/ 216133 h 293669"/>
                <a:gd name="connsiteX68" fmla="*/ 165818 w 293020"/>
                <a:gd name="connsiteY68" fmla="*/ 253978 h 29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93020" h="293669">
                  <a:moveTo>
                    <a:pt x="165818" y="253978"/>
                  </a:moveTo>
                  <a:cubicBezTo>
                    <a:pt x="172876" y="253884"/>
                    <a:pt x="179928" y="254448"/>
                    <a:pt x="186881" y="255664"/>
                  </a:cubicBezTo>
                  <a:lnTo>
                    <a:pt x="197962" y="257885"/>
                  </a:lnTo>
                  <a:cubicBezTo>
                    <a:pt x="205568" y="259405"/>
                    <a:pt x="212527" y="263216"/>
                    <a:pt x="217904" y="268806"/>
                  </a:cubicBezTo>
                  <a:lnTo>
                    <a:pt x="241907" y="293669"/>
                  </a:lnTo>
                  <a:lnTo>
                    <a:pt x="251595" y="284508"/>
                  </a:lnTo>
                  <a:lnTo>
                    <a:pt x="227499" y="259538"/>
                  </a:lnTo>
                  <a:cubicBezTo>
                    <a:pt x="220232" y="252006"/>
                    <a:pt x="210843" y="246867"/>
                    <a:pt x="200582" y="244803"/>
                  </a:cubicBezTo>
                  <a:lnTo>
                    <a:pt x="189501" y="242583"/>
                  </a:lnTo>
                  <a:cubicBezTo>
                    <a:pt x="181717" y="241187"/>
                    <a:pt x="173818" y="240535"/>
                    <a:pt x="165911" y="240636"/>
                  </a:cubicBezTo>
                  <a:cubicBezTo>
                    <a:pt x="145175" y="240496"/>
                    <a:pt x="122046" y="230335"/>
                    <a:pt x="98516" y="206805"/>
                  </a:cubicBezTo>
                  <a:cubicBezTo>
                    <a:pt x="63845" y="171274"/>
                    <a:pt x="25487" y="116294"/>
                    <a:pt x="14506" y="100212"/>
                  </a:cubicBezTo>
                  <a:cubicBezTo>
                    <a:pt x="12709" y="97563"/>
                    <a:pt x="13048" y="94012"/>
                    <a:pt x="15312" y="91751"/>
                  </a:cubicBezTo>
                  <a:lnTo>
                    <a:pt x="16272" y="90790"/>
                  </a:lnTo>
                  <a:cubicBezTo>
                    <a:pt x="18876" y="88187"/>
                    <a:pt x="23097" y="88187"/>
                    <a:pt x="25700" y="90790"/>
                  </a:cubicBezTo>
                  <a:lnTo>
                    <a:pt x="130100" y="195184"/>
                  </a:lnTo>
                  <a:cubicBezTo>
                    <a:pt x="133272" y="198356"/>
                    <a:pt x="138416" y="198356"/>
                    <a:pt x="141588" y="195184"/>
                  </a:cubicBezTo>
                  <a:cubicBezTo>
                    <a:pt x="144761" y="192011"/>
                    <a:pt x="144761" y="186868"/>
                    <a:pt x="141588" y="183695"/>
                  </a:cubicBezTo>
                  <a:lnTo>
                    <a:pt x="37188" y="79316"/>
                  </a:lnTo>
                  <a:cubicBezTo>
                    <a:pt x="34586" y="76712"/>
                    <a:pt x="34586" y="72492"/>
                    <a:pt x="37188" y="69888"/>
                  </a:cubicBezTo>
                  <a:lnTo>
                    <a:pt x="43069" y="64000"/>
                  </a:lnTo>
                  <a:cubicBezTo>
                    <a:pt x="45673" y="61397"/>
                    <a:pt x="49893" y="61397"/>
                    <a:pt x="52497" y="64000"/>
                  </a:cubicBezTo>
                  <a:lnTo>
                    <a:pt x="156883" y="168387"/>
                  </a:lnTo>
                  <a:cubicBezTo>
                    <a:pt x="160056" y="171559"/>
                    <a:pt x="165199" y="171559"/>
                    <a:pt x="168372" y="168387"/>
                  </a:cubicBezTo>
                  <a:cubicBezTo>
                    <a:pt x="171544" y="165214"/>
                    <a:pt x="171544" y="160071"/>
                    <a:pt x="168372" y="156899"/>
                  </a:cubicBezTo>
                  <a:lnTo>
                    <a:pt x="63985" y="52519"/>
                  </a:lnTo>
                  <a:cubicBezTo>
                    <a:pt x="61382" y="49915"/>
                    <a:pt x="61382" y="45695"/>
                    <a:pt x="63985" y="43091"/>
                  </a:cubicBezTo>
                  <a:lnTo>
                    <a:pt x="69866" y="37204"/>
                  </a:lnTo>
                  <a:cubicBezTo>
                    <a:pt x="72470" y="34601"/>
                    <a:pt x="76690" y="34601"/>
                    <a:pt x="79294" y="37204"/>
                  </a:cubicBezTo>
                  <a:lnTo>
                    <a:pt x="183680" y="141590"/>
                  </a:lnTo>
                  <a:cubicBezTo>
                    <a:pt x="186714" y="144893"/>
                    <a:pt x="191851" y="145112"/>
                    <a:pt x="195155" y="142078"/>
                  </a:cubicBezTo>
                  <a:cubicBezTo>
                    <a:pt x="198458" y="139044"/>
                    <a:pt x="198676" y="133907"/>
                    <a:pt x="195642" y="130603"/>
                  </a:cubicBezTo>
                  <a:cubicBezTo>
                    <a:pt x="195489" y="130436"/>
                    <a:pt x="195328" y="130275"/>
                    <a:pt x="195162" y="130122"/>
                  </a:cubicBezTo>
                  <a:lnTo>
                    <a:pt x="90762" y="25722"/>
                  </a:lnTo>
                  <a:cubicBezTo>
                    <a:pt x="88159" y="23119"/>
                    <a:pt x="88159" y="18898"/>
                    <a:pt x="90762" y="16294"/>
                  </a:cubicBezTo>
                  <a:lnTo>
                    <a:pt x="91762" y="15288"/>
                  </a:lnTo>
                  <a:cubicBezTo>
                    <a:pt x="93013" y="14036"/>
                    <a:pt x="94712" y="13333"/>
                    <a:pt x="96483" y="13334"/>
                  </a:cubicBezTo>
                  <a:cubicBezTo>
                    <a:pt x="97801" y="13332"/>
                    <a:pt x="99090" y="13725"/>
                    <a:pt x="100183" y="14461"/>
                  </a:cubicBezTo>
                  <a:cubicBezTo>
                    <a:pt x="137919" y="39523"/>
                    <a:pt x="173391" y="67837"/>
                    <a:pt x="206196" y="99078"/>
                  </a:cubicBezTo>
                  <a:cubicBezTo>
                    <a:pt x="229833" y="122714"/>
                    <a:pt x="239980" y="145951"/>
                    <a:pt x="240034" y="166753"/>
                  </a:cubicBezTo>
                  <a:cubicBezTo>
                    <a:pt x="239892" y="174824"/>
                    <a:pt x="240434" y="182891"/>
                    <a:pt x="241654" y="190870"/>
                  </a:cubicBezTo>
                  <a:lnTo>
                    <a:pt x="244248" y="205805"/>
                  </a:lnTo>
                  <a:cubicBezTo>
                    <a:pt x="245578" y="213440"/>
                    <a:pt x="249316" y="220449"/>
                    <a:pt x="254916" y="225807"/>
                  </a:cubicBezTo>
                  <a:lnTo>
                    <a:pt x="283586" y="253244"/>
                  </a:lnTo>
                  <a:lnTo>
                    <a:pt x="293020" y="243816"/>
                  </a:lnTo>
                  <a:lnTo>
                    <a:pt x="264150" y="216173"/>
                  </a:lnTo>
                  <a:cubicBezTo>
                    <a:pt x="260601" y="212784"/>
                    <a:pt x="258237" y="208342"/>
                    <a:pt x="257409" y="203505"/>
                  </a:cubicBezTo>
                  <a:lnTo>
                    <a:pt x="254822" y="188563"/>
                  </a:lnTo>
                  <a:cubicBezTo>
                    <a:pt x="253729" y="181326"/>
                    <a:pt x="253252" y="174010"/>
                    <a:pt x="253395" y="166693"/>
                  </a:cubicBezTo>
                  <a:cubicBezTo>
                    <a:pt x="253329" y="140897"/>
                    <a:pt x="240281" y="114247"/>
                    <a:pt x="215657" y="89624"/>
                  </a:cubicBezTo>
                  <a:cubicBezTo>
                    <a:pt x="182223" y="57788"/>
                    <a:pt x="146075" y="28931"/>
                    <a:pt x="107624" y="3380"/>
                  </a:cubicBezTo>
                  <a:cubicBezTo>
                    <a:pt x="99688" y="-1931"/>
                    <a:pt x="89106" y="-893"/>
                    <a:pt x="82354" y="5860"/>
                  </a:cubicBezTo>
                  <a:lnTo>
                    <a:pt x="81361" y="6853"/>
                  </a:lnTo>
                  <a:cubicBezTo>
                    <a:pt x="77374" y="10834"/>
                    <a:pt x="75255" y="16314"/>
                    <a:pt x="75527" y="21942"/>
                  </a:cubicBezTo>
                  <a:cubicBezTo>
                    <a:pt x="75213" y="21942"/>
                    <a:pt x="74900" y="21942"/>
                    <a:pt x="74580" y="21942"/>
                  </a:cubicBezTo>
                  <a:cubicBezTo>
                    <a:pt x="69272" y="21927"/>
                    <a:pt x="64179" y="24037"/>
                    <a:pt x="60438" y="27803"/>
                  </a:cubicBezTo>
                  <a:lnTo>
                    <a:pt x="54557" y="33690"/>
                  </a:lnTo>
                  <a:cubicBezTo>
                    <a:pt x="50791" y="37430"/>
                    <a:pt x="48680" y="42524"/>
                    <a:pt x="48697" y="47832"/>
                  </a:cubicBezTo>
                  <a:cubicBezTo>
                    <a:pt x="48697" y="48138"/>
                    <a:pt x="48697" y="48452"/>
                    <a:pt x="48697" y="48765"/>
                  </a:cubicBezTo>
                  <a:cubicBezTo>
                    <a:pt x="48390" y="48765"/>
                    <a:pt x="48076" y="48765"/>
                    <a:pt x="47763" y="48765"/>
                  </a:cubicBezTo>
                  <a:cubicBezTo>
                    <a:pt x="42455" y="48750"/>
                    <a:pt x="37362" y="50861"/>
                    <a:pt x="33621" y="54626"/>
                  </a:cubicBezTo>
                  <a:lnTo>
                    <a:pt x="27741" y="60513"/>
                  </a:lnTo>
                  <a:cubicBezTo>
                    <a:pt x="23755" y="64489"/>
                    <a:pt x="21638" y="69966"/>
                    <a:pt x="21913" y="75589"/>
                  </a:cubicBezTo>
                  <a:cubicBezTo>
                    <a:pt x="21600" y="75589"/>
                    <a:pt x="21286" y="75589"/>
                    <a:pt x="20966" y="75589"/>
                  </a:cubicBezTo>
                  <a:cubicBezTo>
                    <a:pt x="15659" y="75573"/>
                    <a:pt x="10566" y="77684"/>
                    <a:pt x="6825" y="81449"/>
                  </a:cubicBezTo>
                  <a:lnTo>
                    <a:pt x="5871" y="82396"/>
                  </a:lnTo>
                  <a:cubicBezTo>
                    <a:pt x="-934" y="89190"/>
                    <a:pt x="-1943" y="99865"/>
                    <a:pt x="3471" y="107813"/>
                  </a:cubicBezTo>
                  <a:cubicBezTo>
                    <a:pt x="14586" y="123988"/>
                    <a:pt x="53544" y="179842"/>
                    <a:pt x="88975" y="216133"/>
                  </a:cubicBezTo>
                  <a:cubicBezTo>
                    <a:pt x="113598" y="240756"/>
                    <a:pt x="140135" y="253804"/>
                    <a:pt x="165818" y="25397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30F05DA-8BD2-493F-AFA5-9A3348FD5D69}"/>
                </a:ext>
              </a:extLst>
            </p:cNvPr>
            <p:cNvSpPr/>
            <p:nvPr/>
          </p:nvSpPr>
          <p:spPr>
            <a:xfrm>
              <a:off x="7404215" y="5665167"/>
              <a:ext cx="252269" cy="227867"/>
            </a:xfrm>
            <a:custGeom>
              <a:avLst/>
              <a:gdLst>
                <a:gd name="connsiteX0" fmla="*/ 78183 w 252269"/>
                <a:gd name="connsiteY0" fmla="*/ 0 h 227867"/>
                <a:gd name="connsiteX1" fmla="*/ 69302 w 252269"/>
                <a:gd name="connsiteY1" fmla="*/ 9961 h 227867"/>
                <a:gd name="connsiteX2" fmla="*/ 229835 w 252269"/>
                <a:gd name="connsiteY2" fmla="*/ 163660 h 227867"/>
                <a:gd name="connsiteX3" fmla="*/ 230891 w 252269"/>
                <a:gd name="connsiteY3" fmla="*/ 205447 h 227867"/>
                <a:gd name="connsiteX4" fmla="*/ 189104 w 252269"/>
                <a:gd name="connsiteY4" fmla="*/ 206502 h 227867"/>
                <a:gd name="connsiteX5" fmla="*/ 188130 w 252269"/>
                <a:gd name="connsiteY5" fmla="*/ 205532 h 227867"/>
                <a:gd name="connsiteX6" fmla="*/ 14842 w 252269"/>
                <a:gd name="connsiteY6" fmla="*/ 25937 h 227867"/>
                <a:gd name="connsiteX7" fmla="*/ 6001 w 252269"/>
                <a:gd name="connsiteY7" fmla="*/ 23270 h 227867"/>
                <a:gd name="connsiteX8" fmla="*/ 0 w 252269"/>
                <a:gd name="connsiteY8" fmla="*/ 29737 h 227867"/>
                <a:gd name="connsiteX9" fmla="*/ 178536 w 252269"/>
                <a:gd name="connsiteY9" fmla="*/ 214774 h 227867"/>
                <a:gd name="connsiteX10" fmla="*/ 239175 w 252269"/>
                <a:gd name="connsiteY10" fmla="*/ 215831 h 227867"/>
                <a:gd name="connsiteX11" fmla="*/ 240233 w 252269"/>
                <a:gd name="connsiteY11" fmla="*/ 155191 h 227867"/>
                <a:gd name="connsiteX12" fmla="*/ 239057 w 252269"/>
                <a:gd name="connsiteY12" fmla="*/ 154019 h 22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269" h="227867">
                  <a:moveTo>
                    <a:pt x="78183" y="0"/>
                  </a:moveTo>
                  <a:lnTo>
                    <a:pt x="69302" y="9961"/>
                  </a:lnTo>
                  <a:lnTo>
                    <a:pt x="229835" y="163660"/>
                  </a:lnTo>
                  <a:cubicBezTo>
                    <a:pt x="241666" y="174908"/>
                    <a:pt x="242138" y="193616"/>
                    <a:pt x="230891" y="205447"/>
                  </a:cubicBezTo>
                  <a:cubicBezTo>
                    <a:pt x="219643" y="217278"/>
                    <a:pt x="200935" y="217751"/>
                    <a:pt x="189104" y="206502"/>
                  </a:cubicBezTo>
                  <a:cubicBezTo>
                    <a:pt x="188772" y="206187"/>
                    <a:pt x="188448" y="205863"/>
                    <a:pt x="188130" y="205532"/>
                  </a:cubicBezTo>
                  <a:lnTo>
                    <a:pt x="14842" y="25937"/>
                  </a:lnTo>
                  <a:cubicBezTo>
                    <a:pt x="12008" y="25203"/>
                    <a:pt x="9094" y="24363"/>
                    <a:pt x="6001" y="23270"/>
                  </a:cubicBezTo>
                  <a:lnTo>
                    <a:pt x="0" y="29737"/>
                  </a:lnTo>
                  <a:lnTo>
                    <a:pt x="178536" y="214774"/>
                  </a:lnTo>
                  <a:cubicBezTo>
                    <a:pt x="194989" y="231811"/>
                    <a:pt x="222138" y="232284"/>
                    <a:pt x="239175" y="215831"/>
                  </a:cubicBezTo>
                  <a:cubicBezTo>
                    <a:pt x="256213" y="199378"/>
                    <a:pt x="256686" y="172228"/>
                    <a:pt x="240233" y="155191"/>
                  </a:cubicBezTo>
                  <a:cubicBezTo>
                    <a:pt x="239849" y="154793"/>
                    <a:pt x="239456" y="154402"/>
                    <a:pt x="239057" y="154019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E48062-A3B9-44F6-B798-028894AFEA6B}"/>
                </a:ext>
              </a:extLst>
            </p:cNvPr>
            <p:cNvSpPr/>
            <p:nvPr/>
          </p:nvSpPr>
          <p:spPr>
            <a:xfrm>
              <a:off x="7115965" y="5354962"/>
              <a:ext cx="556824" cy="555262"/>
            </a:xfrm>
            <a:custGeom>
              <a:avLst/>
              <a:gdLst>
                <a:gd name="connsiteX0" fmla="*/ 550069 w 556824"/>
                <a:gd name="connsiteY0" fmla="*/ 12915 h 555262"/>
                <a:gd name="connsiteX1" fmla="*/ 525020 w 556824"/>
                <a:gd name="connsiteY1" fmla="*/ 0 h 555262"/>
                <a:gd name="connsiteX2" fmla="*/ 524353 w 556824"/>
                <a:gd name="connsiteY2" fmla="*/ 0 h 555262"/>
                <a:gd name="connsiteX3" fmla="*/ 496563 w 556824"/>
                <a:gd name="connsiteY3" fmla="*/ 11635 h 555262"/>
                <a:gd name="connsiteX4" fmla="*/ 252532 w 556824"/>
                <a:gd name="connsiteY4" fmla="*/ 255665 h 555262"/>
                <a:gd name="connsiteX5" fmla="*/ 13302 w 556824"/>
                <a:gd name="connsiteY5" fmla="*/ 481854 h 555262"/>
                <a:gd name="connsiteX6" fmla="*/ 11628 w 556824"/>
                <a:gd name="connsiteY6" fmla="*/ 541960 h 555262"/>
                <a:gd name="connsiteX7" fmla="*/ 42506 w 556824"/>
                <a:gd name="connsiteY7" fmla="*/ 555263 h 555262"/>
                <a:gd name="connsiteX8" fmla="*/ 73670 w 556824"/>
                <a:gd name="connsiteY8" fmla="*/ 541648 h 555262"/>
                <a:gd name="connsiteX9" fmla="*/ 288923 w 556824"/>
                <a:gd name="connsiteY9" fmla="*/ 309825 h 555262"/>
                <a:gd name="connsiteX10" fmla="*/ 320561 w 556824"/>
                <a:gd name="connsiteY10" fmla="*/ 318607 h 555262"/>
                <a:gd name="connsiteX11" fmla="*/ 338470 w 556824"/>
                <a:gd name="connsiteY11" fmla="*/ 311519 h 555262"/>
                <a:gd name="connsiteX12" fmla="*/ 487215 w 556824"/>
                <a:gd name="connsiteY12" fmla="*/ 144538 h 555262"/>
                <a:gd name="connsiteX13" fmla="*/ 555697 w 556824"/>
                <a:gd name="connsiteY13" fmla="*/ 41859 h 555262"/>
                <a:gd name="connsiteX14" fmla="*/ 550069 w 556824"/>
                <a:gd name="connsiteY14" fmla="*/ 12915 h 555262"/>
                <a:gd name="connsiteX15" fmla="*/ 542822 w 556824"/>
                <a:gd name="connsiteY15" fmla="*/ 38385 h 555262"/>
                <a:gd name="connsiteX16" fmla="*/ 477254 w 556824"/>
                <a:gd name="connsiteY16" fmla="*/ 135670 h 555262"/>
                <a:gd name="connsiteX17" fmla="*/ 328675 w 556824"/>
                <a:gd name="connsiteY17" fmla="*/ 302471 h 555262"/>
                <a:gd name="connsiteX18" fmla="*/ 320561 w 556824"/>
                <a:gd name="connsiteY18" fmla="*/ 305272 h 555262"/>
                <a:gd name="connsiteX19" fmla="*/ 285730 w 556824"/>
                <a:gd name="connsiteY19" fmla="*/ 293670 h 555262"/>
                <a:gd name="connsiteX20" fmla="*/ 63895 w 556824"/>
                <a:gd name="connsiteY20" fmla="*/ 532600 h 555262"/>
                <a:gd name="connsiteX21" fmla="*/ 22655 w 556824"/>
                <a:gd name="connsiteY21" fmla="*/ 533967 h 555262"/>
                <a:gd name="connsiteX22" fmla="*/ 21288 w 556824"/>
                <a:gd name="connsiteY22" fmla="*/ 492728 h 555262"/>
                <a:gd name="connsiteX23" fmla="*/ 22463 w 556824"/>
                <a:gd name="connsiteY23" fmla="*/ 491541 h 555262"/>
                <a:gd name="connsiteX24" fmla="*/ 261780 w 556824"/>
                <a:gd name="connsiteY24" fmla="*/ 265220 h 555262"/>
                <a:gd name="connsiteX25" fmla="*/ 505944 w 556824"/>
                <a:gd name="connsiteY25" fmla="*/ 21056 h 555262"/>
                <a:gd name="connsiteX26" fmla="*/ 524299 w 556824"/>
                <a:gd name="connsiteY26" fmla="*/ 13328 h 555262"/>
                <a:gd name="connsiteX27" fmla="*/ 524753 w 556824"/>
                <a:gd name="connsiteY27" fmla="*/ 13328 h 555262"/>
                <a:gd name="connsiteX28" fmla="*/ 543532 w 556824"/>
                <a:gd name="connsiteY28" fmla="*/ 34002 h 555262"/>
                <a:gd name="connsiteX29" fmla="*/ 542822 w 556824"/>
                <a:gd name="connsiteY29" fmla="*/ 38385 h 5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6824" h="555262">
                  <a:moveTo>
                    <a:pt x="550069" y="12915"/>
                  </a:moveTo>
                  <a:cubicBezTo>
                    <a:pt x="544171" y="4962"/>
                    <a:pt x="534919" y="193"/>
                    <a:pt x="525020" y="0"/>
                  </a:cubicBezTo>
                  <a:lnTo>
                    <a:pt x="524353" y="0"/>
                  </a:lnTo>
                  <a:cubicBezTo>
                    <a:pt x="513907" y="11"/>
                    <a:pt x="503900" y="4201"/>
                    <a:pt x="496563" y="11635"/>
                  </a:cubicBezTo>
                  <a:lnTo>
                    <a:pt x="252532" y="255665"/>
                  </a:lnTo>
                  <a:lnTo>
                    <a:pt x="13302" y="481854"/>
                  </a:lnTo>
                  <a:cubicBezTo>
                    <a:pt x="-3758" y="497990"/>
                    <a:pt x="-4508" y="524900"/>
                    <a:pt x="11628" y="541960"/>
                  </a:cubicBezTo>
                  <a:cubicBezTo>
                    <a:pt x="19656" y="550449"/>
                    <a:pt x="30823" y="555259"/>
                    <a:pt x="42506" y="555263"/>
                  </a:cubicBezTo>
                  <a:cubicBezTo>
                    <a:pt x="54331" y="555239"/>
                    <a:pt x="65617" y="550308"/>
                    <a:pt x="73670" y="541648"/>
                  </a:cubicBezTo>
                  <a:lnTo>
                    <a:pt x="288923" y="309825"/>
                  </a:lnTo>
                  <a:cubicBezTo>
                    <a:pt x="298788" y="314808"/>
                    <a:pt x="309539" y="317792"/>
                    <a:pt x="320561" y="318607"/>
                  </a:cubicBezTo>
                  <a:cubicBezTo>
                    <a:pt x="327272" y="318933"/>
                    <a:pt x="333799" y="316350"/>
                    <a:pt x="338470" y="311519"/>
                  </a:cubicBezTo>
                  <a:lnTo>
                    <a:pt x="487215" y="144538"/>
                  </a:lnTo>
                  <a:cubicBezTo>
                    <a:pt x="526040" y="100959"/>
                    <a:pt x="549076" y="66415"/>
                    <a:pt x="555697" y="41859"/>
                  </a:cubicBezTo>
                  <a:cubicBezTo>
                    <a:pt x="558345" y="31858"/>
                    <a:pt x="556272" y="21195"/>
                    <a:pt x="550069" y="12915"/>
                  </a:cubicBezTo>
                  <a:close/>
                  <a:moveTo>
                    <a:pt x="542822" y="38385"/>
                  </a:moveTo>
                  <a:cubicBezTo>
                    <a:pt x="538488" y="54473"/>
                    <a:pt x="523306" y="83977"/>
                    <a:pt x="477254" y="135670"/>
                  </a:cubicBezTo>
                  <a:lnTo>
                    <a:pt x="328675" y="302471"/>
                  </a:lnTo>
                  <a:cubicBezTo>
                    <a:pt x="326484" y="304504"/>
                    <a:pt x="323539" y="305520"/>
                    <a:pt x="320561" y="305272"/>
                  </a:cubicBezTo>
                  <a:cubicBezTo>
                    <a:pt x="309659" y="305272"/>
                    <a:pt x="293084" y="297104"/>
                    <a:pt x="285730" y="293670"/>
                  </a:cubicBezTo>
                  <a:lnTo>
                    <a:pt x="63895" y="532600"/>
                  </a:lnTo>
                  <a:cubicBezTo>
                    <a:pt x="52884" y="544365"/>
                    <a:pt x="34421" y="544978"/>
                    <a:pt x="22655" y="533967"/>
                  </a:cubicBezTo>
                  <a:cubicBezTo>
                    <a:pt x="10890" y="522957"/>
                    <a:pt x="10277" y="504494"/>
                    <a:pt x="21288" y="492728"/>
                  </a:cubicBezTo>
                  <a:cubicBezTo>
                    <a:pt x="21668" y="492321"/>
                    <a:pt x="22060" y="491926"/>
                    <a:pt x="22463" y="491541"/>
                  </a:cubicBezTo>
                  <a:lnTo>
                    <a:pt x="261780" y="265220"/>
                  </a:lnTo>
                  <a:lnTo>
                    <a:pt x="505944" y="21056"/>
                  </a:lnTo>
                  <a:cubicBezTo>
                    <a:pt x="510786" y="16133"/>
                    <a:pt x="517395" y="13351"/>
                    <a:pt x="524299" y="13328"/>
                  </a:cubicBezTo>
                  <a:lnTo>
                    <a:pt x="524753" y="13328"/>
                  </a:lnTo>
                  <a:cubicBezTo>
                    <a:pt x="535648" y="13852"/>
                    <a:pt x="544055" y="23108"/>
                    <a:pt x="543532" y="34002"/>
                  </a:cubicBezTo>
                  <a:cubicBezTo>
                    <a:pt x="543460" y="35485"/>
                    <a:pt x="543222" y="36955"/>
                    <a:pt x="542822" y="3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1" name="Graphic 31" descr="Backpack">
            <a:extLst>
              <a:ext uri="{FF2B5EF4-FFF2-40B4-BE49-F238E27FC236}">
                <a16:creationId xmlns:a16="http://schemas.microsoft.com/office/drawing/2014/main" id="{EF812222-B59E-434D-B864-F6F62D0156EC}"/>
              </a:ext>
            </a:extLst>
          </p:cNvPr>
          <p:cNvSpPr/>
          <p:nvPr/>
        </p:nvSpPr>
        <p:spPr>
          <a:xfrm>
            <a:off x="2543414" y="4034656"/>
            <a:ext cx="340043" cy="385088"/>
          </a:xfrm>
          <a:custGeom>
            <a:avLst/>
            <a:gdLst>
              <a:gd name="connsiteX0" fmla="*/ 420053 w 453390"/>
              <a:gd name="connsiteY0" fmla="*/ 293423 h 513450"/>
              <a:gd name="connsiteX1" fmla="*/ 413385 w 453390"/>
              <a:gd name="connsiteY1" fmla="*/ 293423 h 513450"/>
              <a:gd name="connsiteX2" fmla="*/ 413385 w 453390"/>
              <a:gd name="connsiteY2" fmla="*/ 153406 h 513450"/>
              <a:gd name="connsiteX3" fmla="*/ 340043 w 453390"/>
              <a:gd name="connsiteY3" fmla="*/ 80063 h 513450"/>
              <a:gd name="connsiteX4" fmla="*/ 313032 w 453390"/>
              <a:gd name="connsiteY4" fmla="*/ 80063 h 513450"/>
              <a:gd name="connsiteX5" fmla="*/ 220157 w 453390"/>
              <a:gd name="connsiteY5" fmla="*/ 251 h 513450"/>
              <a:gd name="connsiteX6" fmla="*/ 140344 w 453390"/>
              <a:gd name="connsiteY6" fmla="*/ 80063 h 513450"/>
              <a:gd name="connsiteX7" fmla="*/ 113348 w 453390"/>
              <a:gd name="connsiteY7" fmla="*/ 80063 h 513450"/>
              <a:gd name="connsiteX8" fmla="*/ 40005 w 453390"/>
              <a:gd name="connsiteY8" fmla="*/ 153406 h 513450"/>
              <a:gd name="connsiteX9" fmla="*/ 40005 w 453390"/>
              <a:gd name="connsiteY9" fmla="*/ 293423 h 513450"/>
              <a:gd name="connsiteX10" fmla="*/ 33338 w 453390"/>
              <a:gd name="connsiteY10" fmla="*/ 293423 h 513450"/>
              <a:gd name="connsiteX11" fmla="*/ 0 w 453390"/>
              <a:gd name="connsiteY11" fmla="*/ 326761 h 513450"/>
              <a:gd name="connsiteX12" fmla="*/ 0 w 453390"/>
              <a:gd name="connsiteY12" fmla="*/ 420106 h 513450"/>
              <a:gd name="connsiteX13" fmla="*/ 33338 w 453390"/>
              <a:gd name="connsiteY13" fmla="*/ 453443 h 513450"/>
              <a:gd name="connsiteX14" fmla="*/ 40005 w 453390"/>
              <a:gd name="connsiteY14" fmla="*/ 453443 h 513450"/>
              <a:gd name="connsiteX15" fmla="*/ 40005 w 453390"/>
              <a:gd name="connsiteY15" fmla="*/ 466778 h 513450"/>
              <a:gd name="connsiteX16" fmla="*/ 86678 w 453390"/>
              <a:gd name="connsiteY16" fmla="*/ 513451 h 513450"/>
              <a:gd name="connsiteX17" fmla="*/ 380048 w 453390"/>
              <a:gd name="connsiteY17" fmla="*/ 513451 h 513450"/>
              <a:gd name="connsiteX18" fmla="*/ 413385 w 453390"/>
              <a:gd name="connsiteY18" fmla="*/ 480113 h 513450"/>
              <a:gd name="connsiteX19" fmla="*/ 413385 w 453390"/>
              <a:gd name="connsiteY19" fmla="*/ 453443 h 513450"/>
              <a:gd name="connsiteX20" fmla="*/ 420053 w 453390"/>
              <a:gd name="connsiteY20" fmla="*/ 453443 h 513450"/>
              <a:gd name="connsiteX21" fmla="*/ 453390 w 453390"/>
              <a:gd name="connsiteY21" fmla="*/ 420106 h 513450"/>
              <a:gd name="connsiteX22" fmla="*/ 453390 w 453390"/>
              <a:gd name="connsiteY22" fmla="*/ 326761 h 513450"/>
              <a:gd name="connsiteX23" fmla="*/ 420053 w 453390"/>
              <a:gd name="connsiteY23" fmla="*/ 293423 h 513450"/>
              <a:gd name="connsiteX24" fmla="*/ 226695 w 453390"/>
              <a:gd name="connsiteY24" fmla="*/ 13388 h 513450"/>
              <a:gd name="connsiteX25" fmla="*/ 299697 w 453390"/>
              <a:gd name="connsiteY25" fmla="*/ 80063 h 513450"/>
              <a:gd name="connsiteX26" fmla="*/ 153679 w 453390"/>
              <a:gd name="connsiteY26" fmla="*/ 80063 h 513450"/>
              <a:gd name="connsiteX27" fmla="*/ 226695 w 453390"/>
              <a:gd name="connsiteY27" fmla="*/ 13388 h 513450"/>
              <a:gd name="connsiteX28" fmla="*/ 340043 w 453390"/>
              <a:gd name="connsiteY28" fmla="*/ 93398 h 513450"/>
              <a:gd name="connsiteX29" fmla="*/ 346710 w 453390"/>
              <a:gd name="connsiteY29" fmla="*/ 93792 h 513450"/>
              <a:gd name="connsiteX30" fmla="*/ 346710 w 453390"/>
              <a:gd name="connsiteY30" fmla="*/ 206746 h 513450"/>
              <a:gd name="connsiteX31" fmla="*/ 326708 w 453390"/>
              <a:gd name="connsiteY31" fmla="*/ 226748 h 513450"/>
              <a:gd name="connsiteX32" fmla="*/ 253365 w 453390"/>
              <a:gd name="connsiteY32" fmla="*/ 226748 h 513450"/>
              <a:gd name="connsiteX33" fmla="*/ 253365 w 453390"/>
              <a:gd name="connsiteY33" fmla="*/ 213413 h 513450"/>
              <a:gd name="connsiteX34" fmla="*/ 233363 w 453390"/>
              <a:gd name="connsiteY34" fmla="*/ 193411 h 513450"/>
              <a:gd name="connsiteX35" fmla="*/ 220028 w 453390"/>
              <a:gd name="connsiteY35" fmla="*/ 193411 h 513450"/>
              <a:gd name="connsiteX36" fmla="*/ 200025 w 453390"/>
              <a:gd name="connsiteY36" fmla="*/ 213413 h 513450"/>
              <a:gd name="connsiteX37" fmla="*/ 200025 w 453390"/>
              <a:gd name="connsiteY37" fmla="*/ 226748 h 513450"/>
              <a:gd name="connsiteX38" fmla="*/ 126683 w 453390"/>
              <a:gd name="connsiteY38" fmla="*/ 226748 h 513450"/>
              <a:gd name="connsiteX39" fmla="*/ 106680 w 453390"/>
              <a:gd name="connsiteY39" fmla="*/ 206746 h 513450"/>
              <a:gd name="connsiteX40" fmla="*/ 106680 w 453390"/>
              <a:gd name="connsiteY40" fmla="*/ 93792 h 513450"/>
              <a:gd name="connsiteX41" fmla="*/ 113348 w 453390"/>
              <a:gd name="connsiteY41" fmla="*/ 93398 h 513450"/>
              <a:gd name="connsiteX42" fmla="*/ 240030 w 453390"/>
              <a:gd name="connsiteY42" fmla="*/ 213413 h 513450"/>
              <a:gd name="connsiteX43" fmla="*/ 240030 w 453390"/>
              <a:gd name="connsiteY43" fmla="*/ 253418 h 513450"/>
              <a:gd name="connsiteX44" fmla="*/ 233363 w 453390"/>
              <a:gd name="connsiteY44" fmla="*/ 260086 h 513450"/>
              <a:gd name="connsiteX45" fmla="*/ 220028 w 453390"/>
              <a:gd name="connsiteY45" fmla="*/ 260086 h 513450"/>
              <a:gd name="connsiteX46" fmla="*/ 213360 w 453390"/>
              <a:gd name="connsiteY46" fmla="*/ 253418 h 513450"/>
              <a:gd name="connsiteX47" fmla="*/ 213360 w 453390"/>
              <a:gd name="connsiteY47" fmla="*/ 213413 h 513450"/>
              <a:gd name="connsiteX48" fmla="*/ 220028 w 453390"/>
              <a:gd name="connsiteY48" fmla="*/ 206746 h 513450"/>
              <a:gd name="connsiteX49" fmla="*/ 233363 w 453390"/>
              <a:gd name="connsiteY49" fmla="*/ 206746 h 513450"/>
              <a:gd name="connsiteX50" fmla="*/ 240030 w 453390"/>
              <a:gd name="connsiteY50" fmla="*/ 213413 h 513450"/>
              <a:gd name="connsiteX51" fmla="*/ 33338 w 453390"/>
              <a:gd name="connsiteY51" fmla="*/ 440108 h 513450"/>
              <a:gd name="connsiteX52" fmla="*/ 13335 w 453390"/>
              <a:gd name="connsiteY52" fmla="*/ 420106 h 513450"/>
              <a:gd name="connsiteX53" fmla="*/ 13335 w 453390"/>
              <a:gd name="connsiteY53" fmla="*/ 326761 h 513450"/>
              <a:gd name="connsiteX54" fmla="*/ 33338 w 453390"/>
              <a:gd name="connsiteY54" fmla="*/ 306758 h 513450"/>
              <a:gd name="connsiteX55" fmla="*/ 40005 w 453390"/>
              <a:gd name="connsiteY55" fmla="*/ 306758 h 513450"/>
              <a:gd name="connsiteX56" fmla="*/ 40005 w 453390"/>
              <a:gd name="connsiteY56" fmla="*/ 440108 h 513450"/>
              <a:gd name="connsiteX57" fmla="*/ 326708 w 453390"/>
              <a:gd name="connsiteY57" fmla="*/ 500116 h 513450"/>
              <a:gd name="connsiteX58" fmla="*/ 126683 w 453390"/>
              <a:gd name="connsiteY58" fmla="*/ 500116 h 513450"/>
              <a:gd name="connsiteX59" fmla="*/ 126683 w 453390"/>
              <a:gd name="connsiteY59" fmla="*/ 426773 h 513450"/>
              <a:gd name="connsiteX60" fmla="*/ 146685 w 453390"/>
              <a:gd name="connsiteY60" fmla="*/ 406771 h 513450"/>
              <a:gd name="connsiteX61" fmla="*/ 306705 w 453390"/>
              <a:gd name="connsiteY61" fmla="*/ 406771 h 513450"/>
              <a:gd name="connsiteX62" fmla="*/ 326708 w 453390"/>
              <a:gd name="connsiteY62" fmla="*/ 426773 h 513450"/>
              <a:gd name="connsiteX63" fmla="*/ 400050 w 453390"/>
              <a:gd name="connsiteY63" fmla="*/ 480113 h 513450"/>
              <a:gd name="connsiteX64" fmla="*/ 380048 w 453390"/>
              <a:gd name="connsiteY64" fmla="*/ 500116 h 513450"/>
              <a:gd name="connsiteX65" fmla="*/ 340043 w 453390"/>
              <a:gd name="connsiteY65" fmla="*/ 500116 h 513450"/>
              <a:gd name="connsiteX66" fmla="*/ 340043 w 453390"/>
              <a:gd name="connsiteY66" fmla="*/ 426773 h 513450"/>
              <a:gd name="connsiteX67" fmla="*/ 306705 w 453390"/>
              <a:gd name="connsiteY67" fmla="*/ 393436 h 513450"/>
              <a:gd name="connsiteX68" fmla="*/ 146685 w 453390"/>
              <a:gd name="connsiteY68" fmla="*/ 393436 h 513450"/>
              <a:gd name="connsiteX69" fmla="*/ 113348 w 453390"/>
              <a:gd name="connsiteY69" fmla="*/ 426773 h 513450"/>
              <a:gd name="connsiteX70" fmla="*/ 113348 w 453390"/>
              <a:gd name="connsiteY70" fmla="*/ 500116 h 513450"/>
              <a:gd name="connsiteX71" fmla="*/ 86678 w 453390"/>
              <a:gd name="connsiteY71" fmla="*/ 500116 h 513450"/>
              <a:gd name="connsiteX72" fmla="*/ 53340 w 453390"/>
              <a:gd name="connsiteY72" fmla="*/ 466778 h 513450"/>
              <a:gd name="connsiteX73" fmla="*/ 53340 w 453390"/>
              <a:gd name="connsiteY73" fmla="*/ 153406 h 513450"/>
              <a:gd name="connsiteX74" fmla="*/ 93345 w 453390"/>
              <a:gd name="connsiteY74" fmla="*/ 96899 h 513450"/>
              <a:gd name="connsiteX75" fmla="*/ 93345 w 453390"/>
              <a:gd name="connsiteY75" fmla="*/ 206746 h 513450"/>
              <a:gd name="connsiteX76" fmla="*/ 126683 w 453390"/>
              <a:gd name="connsiteY76" fmla="*/ 240083 h 513450"/>
              <a:gd name="connsiteX77" fmla="*/ 200025 w 453390"/>
              <a:gd name="connsiteY77" fmla="*/ 240083 h 513450"/>
              <a:gd name="connsiteX78" fmla="*/ 200025 w 453390"/>
              <a:gd name="connsiteY78" fmla="*/ 253418 h 513450"/>
              <a:gd name="connsiteX79" fmla="*/ 220028 w 453390"/>
              <a:gd name="connsiteY79" fmla="*/ 273421 h 513450"/>
              <a:gd name="connsiteX80" fmla="*/ 233363 w 453390"/>
              <a:gd name="connsiteY80" fmla="*/ 273421 h 513450"/>
              <a:gd name="connsiteX81" fmla="*/ 253365 w 453390"/>
              <a:gd name="connsiteY81" fmla="*/ 253418 h 513450"/>
              <a:gd name="connsiteX82" fmla="*/ 253365 w 453390"/>
              <a:gd name="connsiteY82" fmla="*/ 240083 h 513450"/>
              <a:gd name="connsiteX83" fmla="*/ 326708 w 453390"/>
              <a:gd name="connsiteY83" fmla="*/ 240083 h 513450"/>
              <a:gd name="connsiteX84" fmla="*/ 360045 w 453390"/>
              <a:gd name="connsiteY84" fmla="*/ 206746 h 513450"/>
              <a:gd name="connsiteX85" fmla="*/ 360045 w 453390"/>
              <a:gd name="connsiteY85" fmla="*/ 96899 h 513450"/>
              <a:gd name="connsiteX86" fmla="*/ 400050 w 453390"/>
              <a:gd name="connsiteY86" fmla="*/ 153406 h 513450"/>
              <a:gd name="connsiteX87" fmla="*/ 400050 w 453390"/>
              <a:gd name="connsiteY87" fmla="*/ 480113 h 513450"/>
              <a:gd name="connsiteX88" fmla="*/ 440055 w 453390"/>
              <a:gd name="connsiteY88" fmla="*/ 420106 h 513450"/>
              <a:gd name="connsiteX89" fmla="*/ 420053 w 453390"/>
              <a:gd name="connsiteY89" fmla="*/ 440108 h 513450"/>
              <a:gd name="connsiteX90" fmla="*/ 413385 w 453390"/>
              <a:gd name="connsiteY90" fmla="*/ 440108 h 513450"/>
              <a:gd name="connsiteX91" fmla="*/ 413385 w 453390"/>
              <a:gd name="connsiteY91" fmla="*/ 306758 h 513450"/>
              <a:gd name="connsiteX92" fmla="*/ 420053 w 453390"/>
              <a:gd name="connsiteY92" fmla="*/ 306758 h 513450"/>
              <a:gd name="connsiteX93" fmla="*/ 440055 w 453390"/>
              <a:gd name="connsiteY93" fmla="*/ 326761 h 51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53390" h="513450">
                <a:moveTo>
                  <a:pt x="420053" y="293423"/>
                </a:moveTo>
                <a:lnTo>
                  <a:pt x="413385" y="293423"/>
                </a:lnTo>
                <a:lnTo>
                  <a:pt x="413385" y="153406"/>
                </a:lnTo>
                <a:cubicBezTo>
                  <a:pt x="413337" y="112919"/>
                  <a:pt x="380529" y="80111"/>
                  <a:pt x="340043" y="80063"/>
                </a:cubicBezTo>
                <a:lnTo>
                  <a:pt x="313032" y="80063"/>
                </a:lnTo>
                <a:cubicBezTo>
                  <a:pt x="309425" y="32377"/>
                  <a:pt x="267843" y="-3357"/>
                  <a:pt x="220157" y="251"/>
                </a:cubicBezTo>
                <a:cubicBezTo>
                  <a:pt x="177486" y="3479"/>
                  <a:pt x="143572" y="37393"/>
                  <a:pt x="140344" y="80063"/>
                </a:cubicBezTo>
                <a:lnTo>
                  <a:pt x="113348" y="80063"/>
                </a:lnTo>
                <a:cubicBezTo>
                  <a:pt x="72861" y="80111"/>
                  <a:pt x="40053" y="112919"/>
                  <a:pt x="40005" y="153406"/>
                </a:cubicBezTo>
                <a:lnTo>
                  <a:pt x="40005" y="293423"/>
                </a:lnTo>
                <a:lnTo>
                  <a:pt x="33338" y="293423"/>
                </a:lnTo>
                <a:cubicBezTo>
                  <a:pt x="14935" y="293445"/>
                  <a:pt x="22" y="308358"/>
                  <a:pt x="0" y="326761"/>
                </a:cubicBezTo>
                <a:lnTo>
                  <a:pt x="0" y="420106"/>
                </a:lnTo>
                <a:cubicBezTo>
                  <a:pt x="22" y="438509"/>
                  <a:pt x="14935" y="453421"/>
                  <a:pt x="33338" y="453443"/>
                </a:cubicBezTo>
                <a:lnTo>
                  <a:pt x="40005" y="453443"/>
                </a:lnTo>
                <a:lnTo>
                  <a:pt x="40005" y="466778"/>
                </a:lnTo>
                <a:cubicBezTo>
                  <a:pt x="40034" y="492543"/>
                  <a:pt x="60913" y="513421"/>
                  <a:pt x="86678" y="513451"/>
                </a:cubicBezTo>
                <a:lnTo>
                  <a:pt x="380048" y="513451"/>
                </a:lnTo>
                <a:cubicBezTo>
                  <a:pt x="398450" y="513429"/>
                  <a:pt x="413363" y="498516"/>
                  <a:pt x="413385" y="480113"/>
                </a:cubicBezTo>
                <a:lnTo>
                  <a:pt x="413385" y="453443"/>
                </a:lnTo>
                <a:lnTo>
                  <a:pt x="420053" y="453443"/>
                </a:lnTo>
                <a:cubicBezTo>
                  <a:pt x="438455" y="453421"/>
                  <a:pt x="453368" y="438509"/>
                  <a:pt x="453390" y="420106"/>
                </a:cubicBezTo>
                <a:lnTo>
                  <a:pt x="453390" y="326761"/>
                </a:lnTo>
                <a:cubicBezTo>
                  <a:pt x="453368" y="308358"/>
                  <a:pt x="438455" y="293445"/>
                  <a:pt x="420053" y="293423"/>
                </a:cubicBezTo>
                <a:close/>
                <a:moveTo>
                  <a:pt x="226695" y="13388"/>
                </a:moveTo>
                <a:cubicBezTo>
                  <a:pt x="264591" y="13438"/>
                  <a:pt x="296221" y="42327"/>
                  <a:pt x="299697" y="80063"/>
                </a:cubicBezTo>
                <a:lnTo>
                  <a:pt x="153679" y="80063"/>
                </a:lnTo>
                <a:cubicBezTo>
                  <a:pt x="157156" y="42322"/>
                  <a:pt x="188794" y="13432"/>
                  <a:pt x="226695" y="13388"/>
                </a:cubicBezTo>
                <a:close/>
                <a:moveTo>
                  <a:pt x="340043" y="93398"/>
                </a:moveTo>
                <a:cubicBezTo>
                  <a:pt x="342271" y="93405"/>
                  <a:pt x="344496" y="93536"/>
                  <a:pt x="346710" y="93792"/>
                </a:cubicBezTo>
                <a:lnTo>
                  <a:pt x="346710" y="206746"/>
                </a:lnTo>
                <a:cubicBezTo>
                  <a:pt x="346710" y="217793"/>
                  <a:pt x="337755" y="226748"/>
                  <a:pt x="326708" y="226748"/>
                </a:cubicBezTo>
                <a:lnTo>
                  <a:pt x="253365" y="226748"/>
                </a:lnTo>
                <a:lnTo>
                  <a:pt x="253365" y="213413"/>
                </a:lnTo>
                <a:cubicBezTo>
                  <a:pt x="253365" y="202366"/>
                  <a:pt x="244410" y="193411"/>
                  <a:pt x="233363" y="193411"/>
                </a:cubicBezTo>
                <a:lnTo>
                  <a:pt x="220028" y="193411"/>
                </a:lnTo>
                <a:cubicBezTo>
                  <a:pt x="208980" y="193411"/>
                  <a:pt x="200025" y="202366"/>
                  <a:pt x="200025" y="213413"/>
                </a:cubicBezTo>
                <a:lnTo>
                  <a:pt x="200025" y="226748"/>
                </a:lnTo>
                <a:lnTo>
                  <a:pt x="126683" y="226748"/>
                </a:lnTo>
                <a:cubicBezTo>
                  <a:pt x="115635" y="226748"/>
                  <a:pt x="106680" y="217793"/>
                  <a:pt x="106680" y="206746"/>
                </a:cubicBezTo>
                <a:lnTo>
                  <a:pt x="106680" y="93792"/>
                </a:lnTo>
                <a:cubicBezTo>
                  <a:pt x="108894" y="93536"/>
                  <a:pt x="111119" y="93405"/>
                  <a:pt x="113348" y="93398"/>
                </a:cubicBezTo>
                <a:close/>
                <a:moveTo>
                  <a:pt x="240030" y="213413"/>
                </a:moveTo>
                <a:lnTo>
                  <a:pt x="240030" y="253418"/>
                </a:lnTo>
                <a:cubicBezTo>
                  <a:pt x="240030" y="257101"/>
                  <a:pt x="237045" y="260086"/>
                  <a:pt x="233363" y="260086"/>
                </a:cubicBezTo>
                <a:lnTo>
                  <a:pt x="220028" y="260086"/>
                </a:lnTo>
                <a:cubicBezTo>
                  <a:pt x="216345" y="260086"/>
                  <a:pt x="213360" y="257101"/>
                  <a:pt x="213360" y="253418"/>
                </a:cubicBezTo>
                <a:lnTo>
                  <a:pt x="213360" y="213413"/>
                </a:lnTo>
                <a:cubicBezTo>
                  <a:pt x="213360" y="209731"/>
                  <a:pt x="216345" y="206746"/>
                  <a:pt x="220028" y="206746"/>
                </a:cubicBezTo>
                <a:lnTo>
                  <a:pt x="233363" y="206746"/>
                </a:lnTo>
                <a:cubicBezTo>
                  <a:pt x="237045" y="206746"/>
                  <a:pt x="240030" y="209731"/>
                  <a:pt x="240030" y="213413"/>
                </a:cubicBezTo>
                <a:close/>
                <a:moveTo>
                  <a:pt x="33338" y="440108"/>
                </a:moveTo>
                <a:cubicBezTo>
                  <a:pt x="22290" y="440108"/>
                  <a:pt x="13335" y="431153"/>
                  <a:pt x="13335" y="420106"/>
                </a:cubicBezTo>
                <a:lnTo>
                  <a:pt x="13335" y="326761"/>
                </a:lnTo>
                <a:cubicBezTo>
                  <a:pt x="13335" y="315713"/>
                  <a:pt x="22290" y="306758"/>
                  <a:pt x="33338" y="306758"/>
                </a:cubicBezTo>
                <a:lnTo>
                  <a:pt x="40005" y="306758"/>
                </a:lnTo>
                <a:lnTo>
                  <a:pt x="40005" y="440108"/>
                </a:lnTo>
                <a:close/>
                <a:moveTo>
                  <a:pt x="326708" y="500116"/>
                </a:moveTo>
                <a:lnTo>
                  <a:pt x="126683" y="500116"/>
                </a:lnTo>
                <a:lnTo>
                  <a:pt x="126683" y="426773"/>
                </a:lnTo>
                <a:cubicBezTo>
                  <a:pt x="126683" y="415726"/>
                  <a:pt x="135638" y="406771"/>
                  <a:pt x="146685" y="406771"/>
                </a:cubicBezTo>
                <a:lnTo>
                  <a:pt x="306705" y="406771"/>
                </a:lnTo>
                <a:cubicBezTo>
                  <a:pt x="317752" y="406771"/>
                  <a:pt x="326708" y="415726"/>
                  <a:pt x="326708" y="426773"/>
                </a:cubicBezTo>
                <a:close/>
                <a:moveTo>
                  <a:pt x="400050" y="480113"/>
                </a:moveTo>
                <a:cubicBezTo>
                  <a:pt x="400050" y="491161"/>
                  <a:pt x="391095" y="500116"/>
                  <a:pt x="380048" y="500116"/>
                </a:cubicBezTo>
                <a:lnTo>
                  <a:pt x="340043" y="500116"/>
                </a:lnTo>
                <a:lnTo>
                  <a:pt x="340043" y="426773"/>
                </a:lnTo>
                <a:cubicBezTo>
                  <a:pt x="340020" y="408370"/>
                  <a:pt x="325108" y="393458"/>
                  <a:pt x="306705" y="393436"/>
                </a:cubicBezTo>
                <a:lnTo>
                  <a:pt x="146685" y="393436"/>
                </a:lnTo>
                <a:cubicBezTo>
                  <a:pt x="128282" y="393458"/>
                  <a:pt x="113370" y="408370"/>
                  <a:pt x="113348" y="426773"/>
                </a:cubicBezTo>
                <a:lnTo>
                  <a:pt x="113348" y="500116"/>
                </a:lnTo>
                <a:lnTo>
                  <a:pt x="86678" y="500116"/>
                </a:lnTo>
                <a:cubicBezTo>
                  <a:pt x="68275" y="500094"/>
                  <a:pt x="53362" y="485181"/>
                  <a:pt x="53340" y="466778"/>
                </a:cubicBezTo>
                <a:lnTo>
                  <a:pt x="53340" y="153406"/>
                </a:lnTo>
                <a:cubicBezTo>
                  <a:pt x="53385" y="128006"/>
                  <a:pt x="69403" y="105380"/>
                  <a:pt x="93345" y="96899"/>
                </a:cubicBezTo>
                <a:lnTo>
                  <a:pt x="93345" y="206746"/>
                </a:lnTo>
                <a:cubicBezTo>
                  <a:pt x="93367" y="225149"/>
                  <a:pt x="108280" y="240061"/>
                  <a:pt x="126683" y="240083"/>
                </a:cubicBezTo>
                <a:lnTo>
                  <a:pt x="200025" y="240083"/>
                </a:lnTo>
                <a:lnTo>
                  <a:pt x="200025" y="253418"/>
                </a:lnTo>
                <a:cubicBezTo>
                  <a:pt x="200025" y="264466"/>
                  <a:pt x="208980" y="273421"/>
                  <a:pt x="220028" y="273421"/>
                </a:cubicBezTo>
                <a:lnTo>
                  <a:pt x="233363" y="273421"/>
                </a:lnTo>
                <a:cubicBezTo>
                  <a:pt x="244410" y="273421"/>
                  <a:pt x="253365" y="264466"/>
                  <a:pt x="253365" y="253418"/>
                </a:cubicBezTo>
                <a:lnTo>
                  <a:pt x="253365" y="240083"/>
                </a:lnTo>
                <a:lnTo>
                  <a:pt x="326708" y="240083"/>
                </a:lnTo>
                <a:cubicBezTo>
                  <a:pt x="345110" y="240061"/>
                  <a:pt x="360023" y="225149"/>
                  <a:pt x="360045" y="206746"/>
                </a:cubicBezTo>
                <a:lnTo>
                  <a:pt x="360045" y="96899"/>
                </a:lnTo>
                <a:cubicBezTo>
                  <a:pt x="383987" y="105380"/>
                  <a:pt x="400005" y="128006"/>
                  <a:pt x="400050" y="153406"/>
                </a:cubicBezTo>
                <a:lnTo>
                  <a:pt x="400050" y="480113"/>
                </a:lnTo>
                <a:close/>
                <a:moveTo>
                  <a:pt x="440055" y="420106"/>
                </a:moveTo>
                <a:cubicBezTo>
                  <a:pt x="440055" y="431153"/>
                  <a:pt x="431100" y="440108"/>
                  <a:pt x="420053" y="440108"/>
                </a:cubicBezTo>
                <a:lnTo>
                  <a:pt x="413385" y="440108"/>
                </a:lnTo>
                <a:lnTo>
                  <a:pt x="413385" y="306758"/>
                </a:lnTo>
                <a:lnTo>
                  <a:pt x="420053" y="306758"/>
                </a:lnTo>
                <a:cubicBezTo>
                  <a:pt x="431100" y="306758"/>
                  <a:pt x="440055" y="315713"/>
                  <a:pt x="440055" y="326761"/>
                </a:cubicBezTo>
                <a:close/>
              </a:path>
            </a:pathLst>
          </a:custGeom>
          <a:solidFill>
            <a:srgbClr val="FFFFFF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285321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4640760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3771900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1631668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1039455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922971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4032011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5517081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Random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640759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763817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3771900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940719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340894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1259681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4236244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EF0553A-DF02-4DCD-A7DE-D0AE82FBA3E5}"/>
              </a:ext>
            </a:extLst>
          </p:cNvPr>
          <p:cNvSpPr/>
          <p:nvPr/>
        </p:nvSpPr>
        <p:spPr>
          <a:xfrm>
            <a:off x="915593" y="1835454"/>
            <a:ext cx="795336" cy="7953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E08B72-1E17-41E6-8FFB-916A434447C3}"/>
              </a:ext>
            </a:extLst>
          </p:cNvPr>
          <p:cNvSpPr/>
          <p:nvPr/>
        </p:nvSpPr>
        <p:spPr>
          <a:xfrm>
            <a:off x="8117682" y="2838755"/>
            <a:ext cx="795336" cy="7953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1E659F0-E148-41C6-9048-DB586854223F}"/>
              </a:ext>
            </a:extLst>
          </p:cNvPr>
          <p:cNvSpPr/>
          <p:nvPr/>
        </p:nvSpPr>
        <p:spPr>
          <a:xfrm>
            <a:off x="2315768" y="3842054"/>
            <a:ext cx="795336" cy="79533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14663-29DA-468A-9E84-9EB31FED4230}"/>
              </a:ext>
            </a:extLst>
          </p:cNvPr>
          <p:cNvSpPr/>
          <p:nvPr/>
        </p:nvSpPr>
        <p:spPr>
          <a:xfrm>
            <a:off x="5137547" y="4845356"/>
            <a:ext cx="795336" cy="79533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aphic 29" descr="Alarm Ringing">
            <a:extLst>
              <a:ext uri="{FF2B5EF4-FFF2-40B4-BE49-F238E27FC236}">
                <a16:creationId xmlns:a16="http://schemas.microsoft.com/office/drawing/2014/main" id="{F383E236-11B1-44DE-B4C1-792925A8FAE1}"/>
              </a:ext>
            </a:extLst>
          </p:cNvPr>
          <p:cNvGrpSpPr/>
          <p:nvPr/>
        </p:nvGrpSpPr>
        <p:grpSpPr>
          <a:xfrm>
            <a:off x="1092107" y="2068038"/>
            <a:ext cx="441930" cy="335105"/>
            <a:chOff x="1456143" y="1383261"/>
            <a:chExt cx="589240" cy="446807"/>
          </a:xfrm>
          <a:solidFill>
            <a:srgbClr val="FFFFFF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6CBFD3-B7D5-46DA-A5B7-0B950C1A21CA}"/>
                </a:ext>
              </a:extLst>
            </p:cNvPr>
            <p:cNvSpPr/>
            <p:nvPr/>
          </p:nvSpPr>
          <p:spPr>
            <a:xfrm>
              <a:off x="1508983" y="1577370"/>
              <a:ext cx="32003" cy="105346"/>
            </a:xfrm>
            <a:custGeom>
              <a:avLst/>
              <a:gdLst>
                <a:gd name="connsiteX0" fmla="*/ 32004 w 32003"/>
                <a:gd name="connsiteY0" fmla="*/ 96012 h 105346"/>
                <a:gd name="connsiteX1" fmla="*/ 32004 w 32003"/>
                <a:gd name="connsiteY1" fmla="*/ 9335 h 105346"/>
                <a:gd name="connsiteX2" fmla="*/ 22003 w 32003"/>
                <a:gd name="connsiteY2" fmla="*/ 0 h 105346"/>
                <a:gd name="connsiteX3" fmla="*/ 22003 w 32003"/>
                <a:gd name="connsiteY3" fmla="*/ 105347 h 105346"/>
                <a:gd name="connsiteX4" fmla="*/ 32004 w 32003"/>
                <a:gd name="connsiteY4" fmla="*/ 96012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3" h="105346">
                  <a:moveTo>
                    <a:pt x="32004" y="96012"/>
                  </a:moveTo>
                  <a:cubicBezTo>
                    <a:pt x="8001" y="72009"/>
                    <a:pt x="8001" y="33338"/>
                    <a:pt x="32004" y="9335"/>
                  </a:cubicBezTo>
                  <a:lnTo>
                    <a:pt x="22003" y="0"/>
                  </a:lnTo>
                  <a:cubicBezTo>
                    <a:pt x="-7334" y="29337"/>
                    <a:pt x="-7334" y="76676"/>
                    <a:pt x="22003" y="105347"/>
                  </a:cubicBezTo>
                  <a:lnTo>
                    <a:pt x="32004" y="96012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D8ACFA-C9EA-4F6A-8959-3912D69908B7}"/>
                </a:ext>
              </a:extLst>
            </p:cNvPr>
            <p:cNvSpPr/>
            <p:nvPr/>
          </p:nvSpPr>
          <p:spPr>
            <a:xfrm>
              <a:off x="1456143" y="1540032"/>
              <a:ext cx="46839" cy="180022"/>
            </a:xfrm>
            <a:custGeom>
              <a:avLst/>
              <a:gdLst>
                <a:gd name="connsiteX0" fmla="*/ 37505 w 46839"/>
                <a:gd name="connsiteY0" fmla="*/ 0 h 180022"/>
                <a:gd name="connsiteX1" fmla="*/ 37505 w 46839"/>
                <a:gd name="connsiteY1" fmla="*/ 180023 h 180022"/>
                <a:gd name="connsiteX2" fmla="*/ 46839 w 46839"/>
                <a:gd name="connsiteY2" fmla="*/ 170688 h 180022"/>
                <a:gd name="connsiteX3" fmla="*/ 46839 w 46839"/>
                <a:gd name="connsiteY3" fmla="*/ 9335 h 180022"/>
                <a:gd name="connsiteX4" fmla="*/ 37505 w 468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39" h="180022">
                  <a:moveTo>
                    <a:pt x="37505" y="0"/>
                  </a:moveTo>
                  <a:cubicBezTo>
                    <a:pt x="-12502" y="50006"/>
                    <a:pt x="-12502" y="130683"/>
                    <a:pt x="37505" y="180023"/>
                  </a:cubicBezTo>
                  <a:lnTo>
                    <a:pt x="46839" y="170688"/>
                  </a:lnTo>
                  <a:cubicBezTo>
                    <a:pt x="2167" y="126016"/>
                    <a:pt x="2167" y="54007"/>
                    <a:pt x="46839" y="9335"/>
                  </a:cubicBezTo>
                  <a:lnTo>
                    <a:pt x="37505" y="0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5CCA743-874D-40DD-B8F4-B3F25751CDA1}"/>
                </a:ext>
              </a:extLst>
            </p:cNvPr>
            <p:cNvSpPr/>
            <p:nvPr/>
          </p:nvSpPr>
          <p:spPr>
            <a:xfrm>
              <a:off x="1961040" y="1577370"/>
              <a:ext cx="31337" cy="105346"/>
            </a:xfrm>
            <a:custGeom>
              <a:avLst/>
              <a:gdLst>
                <a:gd name="connsiteX0" fmla="*/ 0 w 31337"/>
                <a:gd name="connsiteY0" fmla="*/ 9335 h 105346"/>
                <a:gd name="connsiteX1" fmla="*/ 0 w 31337"/>
                <a:gd name="connsiteY1" fmla="*/ 96012 h 105346"/>
                <a:gd name="connsiteX2" fmla="*/ 9335 w 31337"/>
                <a:gd name="connsiteY2" fmla="*/ 105347 h 105346"/>
                <a:gd name="connsiteX3" fmla="*/ 9335 w 31337"/>
                <a:gd name="connsiteY3" fmla="*/ 0 h 105346"/>
                <a:gd name="connsiteX4" fmla="*/ 0 w 31337"/>
                <a:gd name="connsiteY4" fmla="*/ 9335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37" h="105346">
                  <a:moveTo>
                    <a:pt x="0" y="9335"/>
                  </a:moveTo>
                  <a:cubicBezTo>
                    <a:pt x="24003" y="33338"/>
                    <a:pt x="24003" y="72009"/>
                    <a:pt x="0" y="96012"/>
                  </a:cubicBezTo>
                  <a:lnTo>
                    <a:pt x="9335" y="105347"/>
                  </a:lnTo>
                  <a:cubicBezTo>
                    <a:pt x="38672" y="76010"/>
                    <a:pt x="38672" y="28670"/>
                    <a:pt x="9335" y="0"/>
                  </a:cubicBezTo>
                  <a:lnTo>
                    <a:pt x="0" y="9335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67ED2F-FBB7-4EFC-A6D1-3B0999DDBA77}"/>
                </a:ext>
              </a:extLst>
            </p:cNvPr>
            <p:cNvSpPr/>
            <p:nvPr/>
          </p:nvSpPr>
          <p:spPr>
            <a:xfrm>
              <a:off x="1999044" y="1540032"/>
              <a:ext cx="46339" cy="180022"/>
            </a:xfrm>
            <a:custGeom>
              <a:avLst/>
              <a:gdLst>
                <a:gd name="connsiteX0" fmla="*/ 9335 w 46339"/>
                <a:gd name="connsiteY0" fmla="*/ 0 h 180022"/>
                <a:gd name="connsiteX1" fmla="*/ 0 w 46339"/>
                <a:gd name="connsiteY1" fmla="*/ 9335 h 180022"/>
                <a:gd name="connsiteX2" fmla="*/ 0 w 46339"/>
                <a:gd name="connsiteY2" fmla="*/ 170688 h 180022"/>
                <a:gd name="connsiteX3" fmla="*/ 9335 w 46339"/>
                <a:gd name="connsiteY3" fmla="*/ 180023 h 180022"/>
                <a:gd name="connsiteX4" fmla="*/ 9335 w 463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39" h="180022">
                  <a:moveTo>
                    <a:pt x="9335" y="0"/>
                  </a:moveTo>
                  <a:lnTo>
                    <a:pt x="0" y="9335"/>
                  </a:lnTo>
                  <a:cubicBezTo>
                    <a:pt x="44672" y="54007"/>
                    <a:pt x="44672" y="126016"/>
                    <a:pt x="0" y="170688"/>
                  </a:cubicBezTo>
                  <a:lnTo>
                    <a:pt x="9335" y="180023"/>
                  </a:lnTo>
                  <a:cubicBezTo>
                    <a:pt x="58674" y="130683"/>
                    <a:pt x="58674" y="49340"/>
                    <a:pt x="9335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21FC402-447F-4F7D-A3E2-4397D8D74A34}"/>
                </a:ext>
              </a:extLst>
            </p:cNvPr>
            <p:cNvSpPr/>
            <p:nvPr/>
          </p:nvSpPr>
          <p:spPr>
            <a:xfrm>
              <a:off x="1637666" y="1516696"/>
              <a:ext cx="120015" cy="120015"/>
            </a:xfrm>
            <a:custGeom>
              <a:avLst/>
              <a:gdLst>
                <a:gd name="connsiteX0" fmla="*/ 113348 w 120015"/>
                <a:gd name="connsiteY0" fmla="*/ 0 h 120015"/>
                <a:gd name="connsiteX1" fmla="*/ 106680 w 120015"/>
                <a:gd name="connsiteY1" fmla="*/ 6668 h 120015"/>
                <a:gd name="connsiteX2" fmla="*/ 106680 w 120015"/>
                <a:gd name="connsiteY2" fmla="*/ 106680 h 120015"/>
                <a:gd name="connsiteX3" fmla="*/ 6668 w 120015"/>
                <a:gd name="connsiteY3" fmla="*/ 106680 h 120015"/>
                <a:gd name="connsiteX4" fmla="*/ 0 w 120015"/>
                <a:gd name="connsiteY4" fmla="*/ 113348 h 120015"/>
                <a:gd name="connsiteX5" fmla="*/ 6668 w 120015"/>
                <a:gd name="connsiteY5" fmla="*/ 120015 h 120015"/>
                <a:gd name="connsiteX6" fmla="*/ 113348 w 120015"/>
                <a:gd name="connsiteY6" fmla="*/ 120015 h 120015"/>
                <a:gd name="connsiteX7" fmla="*/ 120015 w 120015"/>
                <a:gd name="connsiteY7" fmla="*/ 113348 h 120015"/>
                <a:gd name="connsiteX8" fmla="*/ 120015 w 120015"/>
                <a:gd name="connsiteY8" fmla="*/ 6668 h 120015"/>
                <a:gd name="connsiteX9" fmla="*/ 113348 w 120015"/>
                <a:gd name="connsiteY9" fmla="*/ 0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015" h="120015">
                  <a:moveTo>
                    <a:pt x="113348" y="0"/>
                  </a:moveTo>
                  <a:cubicBezTo>
                    <a:pt x="109347" y="0"/>
                    <a:pt x="106680" y="2667"/>
                    <a:pt x="106680" y="6668"/>
                  </a:cubicBezTo>
                  <a:lnTo>
                    <a:pt x="106680" y="106680"/>
                  </a:lnTo>
                  <a:lnTo>
                    <a:pt x="6668" y="106680"/>
                  </a:lnTo>
                  <a:cubicBezTo>
                    <a:pt x="2667" y="106680"/>
                    <a:pt x="0" y="109347"/>
                    <a:pt x="0" y="113348"/>
                  </a:cubicBezTo>
                  <a:cubicBezTo>
                    <a:pt x="0" y="117348"/>
                    <a:pt x="2667" y="120015"/>
                    <a:pt x="6668" y="120015"/>
                  </a:cubicBezTo>
                  <a:lnTo>
                    <a:pt x="113348" y="120015"/>
                  </a:lnTo>
                  <a:cubicBezTo>
                    <a:pt x="117348" y="120015"/>
                    <a:pt x="120015" y="117348"/>
                    <a:pt x="120015" y="113348"/>
                  </a:cubicBezTo>
                  <a:lnTo>
                    <a:pt x="120015" y="6668"/>
                  </a:lnTo>
                  <a:cubicBezTo>
                    <a:pt x="120015" y="2667"/>
                    <a:pt x="116681" y="0"/>
                    <a:pt x="113348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6897A2-45D8-4944-8611-C72582FE8461}"/>
                </a:ext>
              </a:extLst>
            </p:cNvPr>
            <p:cNvSpPr/>
            <p:nvPr/>
          </p:nvSpPr>
          <p:spPr>
            <a:xfrm>
              <a:off x="1527567" y="1383261"/>
              <a:ext cx="136102" cy="136102"/>
            </a:xfrm>
            <a:custGeom>
              <a:avLst/>
              <a:gdLst>
                <a:gd name="connsiteX0" fmla="*/ 8086 w 136102"/>
                <a:gd name="connsiteY0" fmla="*/ 101431 h 136102"/>
                <a:gd name="connsiteX1" fmla="*/ 42757 w 136102"/>
                <a:gd name="connsiteY1" fmla="*/ 136102 h 136102"/>
                <a:gd name="connsiteX2" fmla="*/ 136102 w 136102"/>
                <a:gd name="connsiteY2" fmla="*/ 42757 h 136102"/>
                <a:gd name="connsiteX3" fmla="*/ 101431 w 136102"/>
                <a:gd name="connsiteY3" fmla="*/ 8086 h 136102"/>
                <a:gd name="connsiteX4" fmla="*/ 64093 w 136102"/>
                <a:gd name="connsiteY4" fmla="*/ 7420 h 136102"/>
                <a:gd name="connsiteX5" fmla="*/ 64093 w 136102"/>
                <a:gd name="connsiteY5" fmla="*/ 7420 h 136102"/>
                <a:gd name="connsiteX6" fmla="*/ 63427 w 136102"/>
                <a:gd name="connsiteY6" fmla="*/ 8086 h 136102"/>
                <a:gd name="connsiteX7" fmla="*/ 8086 w 136102"/>
                <a:gd name="connsiteY7" fmla="*/ 63427 h 136102"/>
                <a:gd name="connsiteX8" fmla="*/ 7420 w 136102"/>
                <a:gd name="connsiteY8" fmla="*/ 100765 h 136102"/>
                <a:gd name="connsiteX9" fmla="*/ 7420 w 136102"/>
                <a:gd name="connsiteY9" fmla="*/ 100765 h 136102"/>
                <a:gd name="connsiteX10" fmla="*/ 8086 w 136102"/>
                <a:gd name="connsiteY10" fmla="*/ 101431 h 136102"/>
                <a:gd name="connsiteX11" fmla="*/ 72761 w 136102"/>
                <a:gd name="connsiteY11" fmla="*/ 17421 h 136102"/>
                <a:gd name="connsiteX12" fmla="*/ 73428 w 136102"/>
                <a:gd name="connsiteY12" fmla="*/ 16754 h 136102"/>
                <a:gd name="connsiteX13" fmla="*/ 91430 w 136102"/>
                <a:gd name="connsiteY13" fmla="*/ 17421 h 136102"/>
                <a:gd name="connsiteX14" fmla="*/ 91430 w 136102"/>
                <a:gd name="connsiteY14" fmla="*/ 17421 h 136102"/>
                <a:gd name="connsiteX15" fmla="*/ 116767 w 136102"/>
                <a:gd name="connsiteY15" fmla="*/ 42757 h 136102"/>
                <a:gd name="connsiteX16" fmla="*/ 42757 w 136102"/>
                <a:gd name="connsiteY16" fmla="*/ 117433 h 136102"/>
                <a:gd name="connsiteX17" fmla="*/ 17421 w 136102"/>
                <a:gd name="connsiteY17" fmla="*/ 92097 h 136102"/>
                <a:gd name="connsiteX18" fmla="*/ 16754 w 136102"/>
                <a:gd name="connsiteY18" fmla="*/ 91430 h 136102"/>
                <a:gd name="connsiteX19" fmla="*/ 17421 w 136102"/>
                <a:gd name="connsiteY19" fmla="*/ 72761 h 136102"/>
                <a:gd name="connsiteX20" fmla="*/ 72761 w 136102"/>
                <a:gd name="connsiteY20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6102" h="136102">
                  <a:moveTo>
                    <a:pt x="8086" y="101431"/>
                  </a:moveTo>
                  <a:lnTo>
                    <a:pt x="42757" y="136102"/>
                  </a:lnTo>
                  <a:lnTo>
                    <a:pt x="136102" y="42757"/>
                  </a:lnTo>
                  <a:lnTo>
                    <a:pt x="101431" y="8086"/>
                  </a:lnTo>
                  <a:cubicBezTo>
                    <a:pt x="91430" y="-2582"/>
                    <a:pt x="74761" y="-2582"/>
                    <a:pt x="64093" y="7420"/>
                  </a:cubicBezTo>
                  <a:lnTo>
                    <a:pt x="64093" y="7420"/>
                  </a:lnTo>
                  <a:lnTo>
                    <a:pt x="63427" y="8086"/>
                  </a:lnTo>
                  <a:lnTo>
                    <a:pt x="8086" y="63427"/>
                  </a:lnTo>
                  <a:cubicBezTo>
                    <a:pt x="-2582" y="73428"/>
                    <a:pt x="-2582" y="90097"/>
                    <a:pt x="7420" y="100765"/>
                  </a:cubicBezTo>
                  <a:lnTo>
                    <a:pt x="7420" y="100765"/>
                  </a:lnTo>
                  <a:lnTo>
                    <a:pt x="8086" y="101431"/>
                  </a:lnTo>
                  <a:close/>
                  <a:moveTo>
                    <a:pt x="72761" y="17421"/>
                  </a:moveTo>
                  <a:lnTo>
                    <a:pt x="73428" y="16754"/>
                  </a:lnTo>
                  <a:cubicBezTo>
                    <a:pt x="78762" y="12087"/>
                    <a:pt x="86763" y="12087"/>
                    <a:pt x="91430" y="17421"/>
                  </a:cubicBezTo>
                  <a:lnTo>
                    <a:pt x="91430" y="17421"/>
                  </a:lnTo>
                  <a:lnTo>
                    <a:pt x="116767" y="42757"/>
                  </a:lnTo>
                  <a:lnTo>
                    <a:pt x="42757" y="117433"/>
                  </a:lnTo>
                  <a:lnTo>
                    <a:pt x="17421" y="92097"/>
                  </a:lnTo>
                  <a:lnTo>
                    <a:pt x="16754" y="91430"/>
                  </a:lnTo>
                  <a:cubicBezTo>
                    <a:pt x="12087" y="86096"/>
                    <a:pt x="12087" y="78095"/>
                    <a:pt x="17421" y="72761"/>
                  </a:cubicBezTo>
                  <a:cubicBezTo>
                    <a:pt x="18754" y="71428"/>
                    <a:pt x="72761" y="17421"/>
                    <a:pt x="72761" y="1742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21D8E7A-5894-4E77-A53D-F3DA8DED1095}"/>
                </a:ext>
              </a:extLst>
            </p:cNvPr>
            <p:cNvSpPr/>
            <p:nvPr/>
          </p:nvSpPr>
          <p:spPr>
            <a:xfrm>
              <a:off x="1838358" y="1383261"/>
              <a:ext cx="136102" cy="136102"/>
            </a:xfrm>
            <a:custGeom>
              <a:avLst/>
              <a:gdLst>
                <a:gd name="connsiteX0" fmla="*/ 128016 w 136102"/>
                <a:gd name="connsiteY0" fmla="*/ 101431 h 136102"/>
                <a:gd name="connsiteX1" fmla="*/ 128683 w 136102"/>
                <a:gd name="connsiteY1" fmla="*/ 100765 h 136102"/>
                <a:gd name="connsiteX2" fmla="*/ 128016 w 136102"/>
                <a:gd name="connsiteY2" fmla="*/ 63427 h 136102"/>
                <a:gd name="connsiteX3" fmla="*/ 128016 w 136102"/>
                <a:gd name="connsiteY3" fmla="*/ 63427 h 136102"/>
                <a:gd name="connsiteX4" fmla="*/ 72676 w 136102"/>
                <a:gd name="connsiteY4" fmla="*/ 8086 h 136102"/>
                <a:gd name="connsiteX5" fmla="*/ 72009 w 136102"/>
                <a:gd name="connsiteY5" fmla="*/ 7420 h 136102"/>
                <a:gd name="connsiteX6" fmla="*/ 34671 w 136102"/>
                <a:gd name="connsiteY6" fmla="*/ 8086 h 136102"/>
                <a:gd name="connsiteX7" fmla="*/ 34671 w 136102"/>
                <a:gd name="connsiteY7" fmla="*/ 8086 h 136102"/>
                <a:gd name="connsiteX8" fmla="*/ 0 w 136102"/>
                <a:gd name="connsiteY8" fmla="*/ 42757 h 136102"/>
                <a:gd name="connsiteX9" fmla="*/ 93345 w 136102"/>
                <a:gd name="connsiteY9" fmla="*/ 136102 h 136102"/>
                <a:gd name="connsiteX10" fmla="*/ 128016 w 136102"/>
                <a:gd name="connsiteY10" fmla="*/ 101431 h 136102"/>
                <a:gd name="connsiteX11" fmla="*/ 44005 w 136102"/>
                <a:gd name="connsiteY11" fmla="*/ 17421 h 136102"/>
                <a:gd name="connsiteX12" fmla="*/ 44005 w 136102"/>
                <a:gd name="connsiteY12" fmla="*/ 17421 h 136102"/>
                <a:gd name="connsiteX13" fmla="*/ 62675 w 136102"/>
                <a:gd name="connsiteY13" fmla="*/ 16754 h 136102"/>
                <a:gd name="connsiteX14" fmla="*/ 63341 w 136102"/>
                <a:gd name="connsiteY14" fmla="*/ 17421 h 136102"/>
                <a:gd name="connsiteX15" fmla="*/ 118682 w 136102"/>
                <a:gd name="connsiteY15" fmla="*/ 72761 h 136102"/>
                <a:gd name="connsiteX16" fmla="*/ 118682 w 136102"/>
                <a:gd name="connsiteY16" fmla="*/ 72761 h 136102"/>
                <a:gd name="connsiteX17" fmla="*/ 119348 w 136102"/>
                <a:gd name="connsiteY17" fmla="*/ 90763 h 136102"/>
                <a:gd name="connsiteX18" fmla="*/ 118682 w 136102"/>
                <a:gd name="connsiteY18" fmla="*/ 91430 h 136102"/>
                <a:gd name="connsiteX19" fmla="*/ 93345 w 136102"/>
                <a:gd name="connsiteY19" fmla="*/ 116767 h 136102"/>
                <a:gd name="connsiteX20" fmla="*/ 18669 w 136102"/>
                <a:gd name="connsiteY20" fmla="*/ 42757 h 136102"/>
                <a:gd name="connsiteX21" fmla="*/ 44005 w 136102"/>
                <a:gd name="connsiteY21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02" h="136102">
                  <a:moveTo>
                    <a:pt x="128016" y="101431"/>
                  </a:moveTo>
                  <a:lnTo>
                    <a:pt x="128683" y="100765"/>
                  </a:lnTo>
                  <a:cubicBezTo>
                    <a:pt x="138684" y="90097"/>
                    <a:pt x="138684" y="73428"/>
                    <a:pt x="128016" y="63427"/>
                  </a:cubicBezTo>
                  <a:lnTo>
                    <a:pt x="128016" y="63427"/>
                  </a:lnTo>
                  <a:lnTo>
                    <a:pt x="72676" y="8086"/>
                  </a:lnTo>
                  <a:lnTo>
                    <a:pt x="72009" y="7420"/>
                  </a:lnTo>
                  <a:cubicBezTo>
                    <a:pt x="61341" y="-2582"/>
                    <a:pt x="44672" y="-2582"/>
                    <a:pt x="34671" y="8086"/>
                  </a:cubicBezTo>
                  <a:lnTo>
                    <a:pt x="34671" y="8086"/>
                  </a:lnTo>
                  <a:lnTo>
                    <a:pt x="0" y="42757"/>
                  </a:lnTo>
                  <a:lnTo>
                    <a:pt x="93345" y="136102"/>
                  </a:lnTo>
                  <a:lnTo>
                    <a:pt x="128016" y="101431"/>
                  </a:lnTo>
                  <a:close/>
                  <a:moveTo>
                    <a:pt x="44005" y="17421"/>
                  </a:moveTo>
                  <a:lnTo>
                    <a:pt x="44005" y="17421"/>
                  </a:lnTo>
                  <a:cubicBezTo>
                    <a:pt x="49340" y="12087"/>
                    <a:pt x="57340" y="12087"/>
                    <a:pt x="62675" y="16754"/>
                  </a:cubicBezTo>
                  <a:lnTo>
                    <a:pt x="63341" y="17421"/>
                  </a:lnTo>
                  <a:lnTo>
                    <a:pt x="118682" y="72761"/>
                  </a:lnTo>
                  <a:lnTo>
                    <a:pt x="118682" y="72761"/>
                  </a:lnTo>
                  <a:cubicBezTo>
                    <a:pt x="124015" y="77428"/>
                    <a:pt x="124015" y="86096"/>
                    <a:pt x="119348" y="90763"/>
                  </a:cubicBezTo>
                  <a:lnTo>
                    <a:pt x="118682" y="91430"/>
                  </a:lnTo>
                  <a:lnTo>
                    <a:pt x="93345" y="116767"/>
                  </a:lnTo>
                  <a:lnTo>
                    <a:pt x="18669" y="42757"/>
                  </a:lnTo>
                  <a:lnTo>
                    <a:pt x="44005" y="17421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4A2DFAC-81A6-4F50-B0B2-94DA635CDCA9}"/>
                </a:ext>
              </a:extLst>
            </p:cNvPr>
            <p:cNvSpPr/>
            <p:nvPr/>
          </p:nvSpPr>
          <p:spPr>
            <a:xfrm>
              <a:off x="1577551" y="1403349"/>
              <a:ext cx="346989" cy="426720"/>
            </a:xfrm>
            <a:custGeom>
              <a:avLst/>
              <a:gdLst>
                <a:gd name="connsiteX0" fmla="*/ 180130 w 346989"/>
                <a:gd name="connsiteY0" fmla="*/ 53340 h 426720"/>
                <a:gd name="connsiteX1" fmla="*/ 180130 w 346989"/>
                <a:gd name="connsiteY1" fmla="*/ 13335 h 426720"/>
                <a:gd name="connsiteX2" fmla="*/ 213467 w 346989"/>
                <a:gd name="connsiteY2" fmla="*/ 13335 h 426720"/>
                <a:gd name="connsiteX3" fmla="*/ 220135 w 346989"/>
                <a:gd name="connsiteY3" fmla="*/ 6668 h 426720"/>
                <a:gd name="connsiteX4" fmla="*/ 213467 w 346989"/>
                <a:gd name="connsiteY4" fmla="*/ 0 h 426720"/>
                <a:gd name="connsiteX5" fmla="*/ 133457 w 346989"/>
                <a:gd name="connsiteY5" fmla="*/ 0 h 426720"/>
                <a:gd name="connsiteX6" fmla="*/ 126790 w 346989"/>
                <a:gd name="connsiteY6" fmla="*/ 6668 h 426720"/>
                <a:gd name="connsiteX7" fmla="*/ 133457 w 346989"/>
                <a:gd name="connsiteY7" fmla="*/ 13335 h 426720"/>
                <a:gd name="connsiteX8" fmla="*/ 166795 w 346989"/>
                <a:gd name="connsiteY8" fmla="*/ 13335 h 426720"/>
                <a:gd name="connsiteX9" fmla="*/ 166795 w 346989"/>
                <a:gd name="connsiteY9" fmla="*/ 53340 h 426720"/>
                <a:gd name="connsiteX10" fmla="*/ 107 w 346989"/>
                <a:gd name="connsiteY10" fmla="*/ 233363 h 426720"/>
                <a:gd name="connsiteX11" fmla="*/ 46780 w 346989"/>
                <a:gd name="connsiteY11" fmla="*/ 345377 h 426720"/>
                <a:gd name="connsiteX12" fmla="*/ 14109 w 346989"/>
                <a:gd name="connsiteY12" fmla="*/ 417386 h 426720"/>
                <a:gd name="connsiteX13" fmla="*/ 17443 w 346989"/>
                <a:gd name="connsiteY13" fmla="*/ 426053 h 426720"/>
                <a:gd name="connsiteX14" fmla="*/ 17443 w 346989"/>
                <a:gd name="connsiteY14" fmla="*/ 426053 h 426720"/>
                <a:gd name="connsiteX15" fmla="*/ 20110 w 346989"/>
                <a:gd name="connsiteY15" fmla="*/ 426720 h 426720"/>
                <a:gd name="connsiteX16" fmla="*/ 26111 w 346989"/>
                <a:gd name="connsiteY16" fmla="*/ 422720 h 426720"/>
                <a:gd name="connsiteX17" fmla="*/ 56781 w 346989"/>
                <a:gd name="connsiteY17" fmla="*/ 354711 h 426720"/>
                <a:gd name="connsiteX18" fmla="*/ 289477 w 346989"/>
                <a:gd name="connsiteY18" fmla="*/ 354711 h 426720"/>
                <a:gd name="connsiteX19" fmla="*/ 320147 w 346989"/>
                <a:gd name="connsiteY19" fmla="*/ 422720 h 426720"/>
                <a:gd name="connsiteX20" fmla="*/ 326148 w 346989"/>
                <a:gd name="connsiteY20" fmla="*/ 426720 h 426720"/>
                <a:gd name="connsiteX21" fmla="*/ 328815 w 346989"/>
                <a:gd name="connsiteY21" fmla="*/ 426053 h 426720"/>
                <a:gd name="connsiteX22" fmla="*/ 332149 w 346989"/>
                <a:gd name="connsiteY22" fmla="*/ 417386 h 426720"/>
                <a:gd name="connsiteX23" fmla="*/ 332149 w 346989"/>
                <a:gd name="connsiteY23" fmla="*/ 417386 h 426720"/>
                <a:gd name="connsiteX24" fmla="*/ 300145 w 346989"/>
                <a:gd name="connsiteY24" fmla="*/ 345377 h 426720"/>
                <a:gd name="connsiteX25" fmla="*/ 292144 w 346989"/>
                <a:gd name="connsiteY25" fmla="*/ 100679 h 426720"/>
                <a:gd name="connsiteX26" fmla="*/ 180130 w 346989"/>
                <a:gd name="connsiteY26" fmla="*/ 53340 h 426720"/>
                <a:gd name="connsiteX27" fmla="*/ 173462 w 346989"/>
                <a:gd name="connsiteY27" fmla="*/ 386715 h 426720"/>
                <a:gd name="connsiteX28" fmla="*/ 13442 w 346989"/>
                <a:gd name="connsiteY28" fmla="*/ 226695 h 426720"/>
                <a:gd name="connsiteX29" fmla="*/ 173462 w 346989"/>
                <a:gd name="connsiteY29" fmla="*/ 66675 h 426720"/>
                <a:gd name="connsiteX30" fmla="*/ 333482 w 346989"/>
                <a:gd name="connsiteY30" fmla="*/ 226695 h 426720"/>
                <a:gd name="connsiteX31" fmla="*/ 173462 w 346989"/>
                <a:gd name="connsiteY31" fmla="*/ 386715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6989" h="426720">
                  <a:moveTo>
                    <a:pt x="180130" y="53340"/>
                  </a:moveTo>
                  <a:lnTo>
                    <a:pt x="180130" y="13335"/>
                  </a:lnTo>
                  <a:lnTo>
                    <a:pt x="213467" y="13335"/>
                  </a:lnTo>
                  <a:cubicBezTo>
                    <a:pt x="217468" y="13335"/>
                    <a:pt x="220135" y="10668"/>
                    <a:pt x="220135" y="6668"/>
                  </a:cubicBezTo>
                  <a:cubicBezTo>
                    <a:pt x="220135" y="2667"/>
                    <a:pt x="217468" y="0"/>
                    <a:pt x="213467" y="0"/>
                  </a:cubicBezTo>
                  <a:lnTo>
                    <a:pt x="133457" y="0"/>
                  </a:lnTo>
                  <a:cubicBezTo>
                    <a:pt x="129457" y="0"/>
                    <a:pt x="126790" y="2667"/>
                    <a:pt x="126790" y="6668"/>
                  </a:cubicBezTo>
                  <a:cubicBezTo>
                    <a:pt x="126790" y="10668"/>
                    <a:pt x="129457" y="13335"/>
                    <a:pt x="133457" y="13335"/>
                  </a:cubicBezTo>
                  <a:lnTo>
                    <a:pt x="166795" y="13335"/>
                  </a:lnTo>
                  <a:lnTo>
                    <a:pt x="166795" y="53340"/>
                  </a:lnTo>
                  <a:cubicBezTo>
                    <a:pt x="71450" y="56674"/>
                    <a:pt x="-3226" y="137350"/>
                    <a:pt x="107" y="233363"/>
                  </a:cubicBezTo>
                  <a:cubicBezTo>
                    <a:pt x="1441" y="274701"/>
                    <a:pt x="18110" y="314706"/>
                    <a:pt x="46780" y="345377"/>
                  </a:cubicBezTo>
                  <a:lnTo>
                    <a:pt x="14109" y="417386"/>
                  </a:lnTo>
                  <a:cubicBezTo>
                    <a:pt x="12776" y="420719"/>
                    <a:pt x="14109" y="424720"/>
                    <a:pt x="17443" y="426053"/>
                  </a:cubicBezTo>
                  <a:lnTo>
                    <a:pt x="17443" y="426053"/>
                  </a:lnTo>
                  <a:cubicBezTo>
                    <a:pt x="18110" y="426720"/>
                    <a:pt x="19443" y="426720"/>
                    <a:pt x="20110" y="426720"/>
                  </a:cubicBezTo>
                  <a:cubicBezTo>
                    <a:pt x="22777" y="426720"/>
                    <a:pt x="24777" y="425387"/>
                    <a:pt x="26111" y="422720"/>
                  </a:cubicBezTo>
                  <a:lnTo>
                    <a:pt x="56781" y="354711"/>
                  </a:lnTo>
                  <a:cubicBezTo>
                    <a:pt x="122789" y="414718"/>
                    <a:pt x="223469" y="414718"/>
                    <a:pt x="289477" y="354711"/>
                  </a:cubicBezTo>
                  <a:lnTo>
                    <a:pt x="320147" y="422720"/>
                  </a:lnTo>
                  <a:cubicBezTo>
                    <a:pt x="321481" y="425387"/>
                    <a:pt x="323481" y="426720"/>
                    <a:pt x="326148" y="426720"/>
                  </a:cubicBezTo>
                  <a:cubicBezTo>
                    <a:pt x="326815" y="426720"/>
                    <a:pt x="328148" y="426720"/>
                    <a:pt x="328815" y="426053"/>
                  </a:cubicBezTo>
                  <a:cubicBezTo>
                    <a:pt x="332149" y="424720"/>
                    <a:pt x="333482" y="420719"/>
                    <a:pt x="332149" y="417386"/>
                  </a:cubicBezTo>
                  <a:lnTo>
                    <a:pt x="332149" y="417386"/>
                  </a:lnTo>
                  <a:lnTo>
                    <a:pt x="300145" y="345377"/>
                  </a:lnTo>
                  <a:cubicBezTo>
                    <a:pt x="365486" y="275368"/>
                    <a:pt x="362153" y="166021"/>
                    <a:pt x="292144" y="100679"/>
                  </a:cubicBezTo>
                  <a:cubicBezTo>
                    <a:pt x="261473" y="71342"/>
                    <a:pt x="221468" y="55340"/>
                    <a:pt x="180130" y="53340"/>
                  </a:cubicBezTo>
                  <a:close/>
                  <a:moveTo>
                    <a:pt x="173462" y="386715"/>
                  </a:moveTo>
                  <a:cubicBezTo>
                    <a:pt x="84785" y="386715"/>
                    <a:pt x="13442" y="315373"/>
                    <a:pt x="13442" y="226695"/>
                  </a:cubicBezTo>
                  <a:cubicBezTo>
                    <a:pt x="13442" y="138017"/>
                    <a:pt x="84785" y="66675"/>
                    <a:pt x="173462" y="66675"/>
                  </a:cubicBezTo>
                  <a:cubicBezTo>
                    <a:pt x="262140" y="66675"/>
                    <a:pt x="333482" y="138017"/>
                    <a:pt x="333482" y="226695"/>
                  </a:cubicBezTo>
                  <a:cubicBezTo>
                    <a:pt x="333482" y="314706"/>
                    <a:pt x="261473" y="386715"/>
                    <a:pt x="173462" y="386715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27" descr="Bus">
            <a:extLst>
              <a:ext uri="{FF2B5EF4-FFF2-40B4-BE49-F238E27FC236}">
                <a16:creationId xmlns:a16="http://schemas.microsoft.com/office/drawing/2014/main" id="{11118478-7DE6-4638-B56B-6C12AB38B52A}"/>
              </a:ext>
            </a:extLst>
          </p:cNvPr>
          <p:cNvGrpSpPr/>
          <p:nvPr/>
        </p:nvGrpSpPr>
        <p:grpSpPr>
          <a:xfrm>
            <a:off x="8295348" y="3116407"/>
            <a:ext cx="440054" cy="245345"/>
            <a:chOff x="11060463" y="2781087"/>
            <a:chExt cx="586739" cy="32712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0130C2-32EB-4D25-99CC-5B6B3905E725}"/>
                </a:ext>
              </a:extLst>
            </p:cNvPr>
            <p:cNvSpPr/>
            <p:nvPr/>
          </p:nvSpPr>
          <p:spPr>
            <a:xfrm>
              <a:off x="1112710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5A99F3-A887-481E-9485-9F451F51060E}"/>
                </a:ext>
              </a:extLst>
            </p:cNvPr>
            <p:cNvSpPr/>
            <p:nvPr/>
          </p:nvSpPr>
          <p:spPr>
            <a:xfrm>
              <a:off x="11244212" y="3061123"/>
              <a:ext cx="225908" cy="13335"/>
            </a:xfrm>
            <a:custGeom>
              <a:avLst/>
              <a:gdLst>
                <a:gd name="connsiteX0" fmla="*/ 2620 w 225908"/>
                <a:gd name="connsiteY0" fmla="*/ 0 h 13335"/>
                <a:gd name="connsiteX1" fmla="*/ 0 w 225908"/>
                <a:gd name="connsiteY1" fmla="*/ 13335 h 13335"/>
                <a:gd name="connsiteX2" fmla="*/ 225908 w 225908"/>
                <a:gd name="connsiteY2" fmla="*/ 13335 h 13335"/>
                <a:gd name="connsiteX3" fmla="*/ 223281 w 225908"/>
                <a:gd name="connsiteY3" fmla="*/ 0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08" h="13335">
                  <a:moveTo>
                    <a:pt x="2620" y="0"/>
                  </a:moveTo>
                  <a:cubicBezTo>
                    <a:pt x="2206" y="4523"/>
                    <a:pt x="1328" y="8991"/>
                    <a:pt x="0" y="13335"/>
                  </a:cubicBezTo>
                  <a:lnTo>
                    <a:pt x="225908" y="13335"/>
                  </a:lnTo>
                  <a:cubicBezTo>
                    <a:pt x="224575" y="8992"/>
                    <a:pt x="223695" y="4524"/>
                    <a:pt x="223281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2EC97A0-365C-461B-B254-796F444F3120}"/>
                </a:ext>
              </a:extLst>
            </p:cNvPr>
            <p:cNvSpPr/>
            <p:nvPr/>
          </p:nvSpPr>
          <p:spPr>
            <a:xfrm>
              <a:off x="11060463" y="2781087"/>
              <a:ext cx="586739" cy="293370"/>
            </a:xfrm>
            <a:custGeom>
              <a:avLst/>
              <a:gdLst>
                <a:gd name="connsiteX0" fmla="*/ 585987 w 586739"/>
                <a:gd name="connsiteY0" fmla="*/ 168115 h 293370"/>
                <a:gd name="connsiteX1" fmla="*/ 567171 w 586739"/>
                <a:gd name="connsiteY1" fmla="*/ 50527 h 293370"/>
                <a:gd name="connsiteX2" fmla="*/ 507923 w 586739"/>
                <a:gd name="connsiteY2" fmla="*/ 0 h 293370"/>
                <a:gd name="connsiteX3" fmla="*/ 33338 w 586739"/>
                <a:gd name="connsiteY3" fmla="*/ 0 h 293370"/>
                <a:gd name="connsiteX4" fmla="*/ 0 w 586739"/>
                <a:gd name="connsiteY4" fmla="*/ 33338 h 293370"/>
                <a:gd name="connsiteX5" fmla="*/ 0 w 586739"/>
                <a:gd name="connsiteY5" fmla="*/ 260033 h 293370"/>
                <a:gd name="connsiteX6" fmla="*/ 33338 w 586739"/>
                <a:gd name="connsiteY6" fmla="*/ 293370 h 293370"/>
                <a:gd name="connsiteX7" fmla="*/ 56274 w 586739"/>
                <a:gd name="connsiteY7" fmla="*/ 293370 h 293370"/>
                <a:gd name="connsiteX8" fmla="*/ 53647 w 586739"/>
                <a:gd name="connsiteY8" fmla="*/ 280035 h 293370"/>
                <a:gd name="connsiteX9" fmla="*/ 33338 w 586739"/>
                <a:gd name="connsiteY9" fmla="*/ 280035 h 293370"/>
                <a:gd name="connsiteX10" fmla="*/ 13335 w 586739"/>
                <a:gd name="connsiteY10" fmla="*/ 260033 h 293370"/>
                <a:gd name="connsiteX11" fmla="*/ 13335 w 586739"/>
                <a:gd name="connsiteY11" fmla="*/ 146685 h 293370"/>
                <a:gd name="connsiteX12" fmla="*/ 423960 w 586739"/>
                <a:gd name="connsiteY12" fmla="*/ 146685 h 293370"/>
                <a:gd name="connsiteX13" fmla="*/ 463965 w 586739"/>
                <a:gd name="connsiteY13" fmla="*/ 186690 h 293370"/>
                <a:gd name="connsiteX14" fmla="*/ 573405 w 586739"/>
                <a:gd name="connsiteY14" fmla="*/ 186690 h 293370"/>
                <a:gd name="connsiteX15" fmla="*/ 573405 w 586739"/>
                <a:gd name="connsiteY15" fmla="*/ 260033 h 293370"/>
                <a:gd name="connsiteX16" fmla="*/ 553403 w 586739"/>
                <a:gd name="connsiteY16" fmla="*/ 280035 h 293370"/>
                <a:gd name="connsiteX17" fmla="*/ 539754 w 586739"/>
                <a:gd name="connsiteY17" fmla="*/ 280035 h 293370"/>
                <a:gd name="connsiteX18" fmla="*/ 537127 w 586739"/>
                <a:gd name="connsiteY18" fmla="*/ 293370 h 293370"/>
                <a:gd name="connsiteX19" fmla="*/ 553403 w 586739"/>
                <a:gd name="connsiteY19" fmla="*/ 293370 h 293370"/>
                <a:gd name="connsiteX20" fmla="*/ 586740 w 586739"/>
                <a:gd name="connsiteY20" fmla="*/ 260033 h 293370"/>
                <a:gd name="connsiteX21" fmla="*/ 586740 w 586739"/>
                <a:gd name="connsiteY21" fmla="*/ 177596 h 293370"/>
                <a:gd name="connsiteX22" fmla="*/ 585987 w 586739"/>
                <a:gd name="connsiteY22" fmla="*/ 168115 h 293370"/>
                <a:gd name="connsiteX23" fmla="*/ 420052 w 586739"/>
                <a:gd name="connsiteY23" fmla="*/ 13335 h 293370"/>
                <a:gd name="connsiteX24" fmla="*/ 420052 w 586739"/>
                <a:gd name="connsiteY24" fmla="*/ 133350 h 293370"/>
                <a:gd name="connsiteX25" fmla="*/ 293370 w 586739"/>
                <a:gd name="connsiteY25" fmla="*/ 133350 h 293370"/>
                <a:gd name="connsiteX26" fmla="*/ 293370 w 586739"/>
                <a:gd name="connsiteY26" fmla="*/ 13335 h 293370"/>
                <a:gd name="connsiteX27" fmla="*/ 280035 w 586739"/>
                <a:gd name="connsiteY27" fmla="*/ 13335 h 293370"/>
                <a:gd name="connsiteX28" fmla="*/ 280035 w 586739"/>
                <a:gd name="connsiteY28" fmla="*/ 133350 h 293370"/>
                <a:gd name="connsiteX29" fmla="*/ 153353 w 586739"/>
                <a:gd name="connsiteY29" fmla="*/ 133350 h 293370"/>
                <a:gd name="connsiteX30" fmla="*/ 153353 w 586739"/>
                <a:gd name="connsiteY30" fmla="*/ 13335 h 293370"/>
                <a:gd name="connsiteX31" fmla="*/ 13335 w 586739"/>
                <a:gd name="connsiteY31" fmla="*/ 33338 h 293370"/>
                <a:gd name="connsiteX32" fmla="*/ 33338 w 586739"/>
                <a:gd name="connsiteY32" fmla="*/ 13335 h 293370"/>
                <a:gd name="connsiteX33" fmla="*/ 140018 w 586739"/>
                <a:gd name="connsiteY33" fmla="*/ 13335 h 293370"/>
                <a:gd name="connsiteX34" fmla="*/ 140018 w 586739"/>
                <a:gd name="connsiteY34" fmla="*/ 133350 h 293370"/>
                <a:gd name="connsiteX35" fmla="*/ 13335 w 586739"/>
                <a:gd name="connsiteY35" fmla="*/ 133350 h 293370"/>
                <a:gd name="connsiteX36" fmla="*/ 433387 w 586739"/>
                <a:gd name="connsiteY36" fmla="*/ 137258 h 293370"/>
                <a:gd name="connsiteX37" fmla="*/ 433387 w 586739"/>
                <a:gd name="connsiteY37" fmla="*/ 13335 h 293370"/>
                <a:gd name="connsiteX38" fmla="*/ 507923 w 586739"/>
                <a:gd name="connsiteY38" fmla="*/ 13335 h 293370"/>
                <a:gd name="connsiteX39" fmla="*/ 554036 w 586739"/>
                <a:gd name="connsiteY39" fmla="*/ 52634 h 293370"/>
                <a:gd name="connsiteX40" fmla="*/ 572845 w 586739"/>
                <a:gd name="connsiteY40" fmla="*/ 170228 h 293370"/>
                <a:gd name="connsiteX41" fmla="*/ 573092 w 586739"/>
                <a:gd name="connsiteY41" fmla="*/ 173355 h 293370"/>
                <a:gd name="connsiteX42" fmla="*/ 469485 w 586739"/>
                <a:gd name="connsiteY42" fmla="*/ 173355 h 2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86739" h="293370">
                  <a:moveTo>
                    <a:pt x="585987" y="168115"/>
                  </a:moveTo>
                  <a:lnTo>
                    <a:pt x="567171" y="50527"/>
                  </a:lnTo>
                  <a:cubicBezTo>
                    <a:pt x="562618" y="21360"/>
                    <a:pt x="537444" y="-109"/>
                    <a:pt x="507923" y="0"/>
                  </a:cubicBezTo>
                  <a:lnTo>
                    <a:pt x="33338" y="0"/>
                  </a:lnTo>
                  <a:cubicBezTo>
                    <a:pt x="14935" y="22"/>
                    <a:pt x="22" y="14935"/>
                    <a:pt x="0" y="33338"/>
                  </a:cubicBezTo>
                  <a:lnTo>
                    <a:pt x="0" y="260033"/>
                  </a:lnTo>
                  <a:cubicBezTo>
                    <a:pt x="22" y="278436"/>
                    <a:pt x="14935" y="293348"/>
                    <a:pt x="33338" y="293370"/>
                  </a:cubicBezTo>
                  <a:lnTo>
                    <a:pt x="56274" y="293370"/>
                  </a:lnTo>
                  <a:cubicBezTo>
                    <a:pt x="54941" y="289028"/>
                    <a:pt x="54060" y="284559"/>
                    <a:pt x="53647" y="280035"/>
                  </a:cubicBezTo>
                  <a:lnTo>
                    <a:pt x="33338" y="280035"/>
                  </a:lnTo>
                  <a:cubicBezTo>
                    <a:pt x="22290" y="280035"/>
                    <a:pt x="13335" y="271080"/>
                    <a:pt x="13335" y="260033"/>
                  </a:cubicBezTo>
                  <a:lnTo>
                    <a:pt x="13335" y="146685"/>
                  </a:lnTo>
                  <a:lnTo>
                    <a:pt x="423960" y="146685"/>
                  </a:lnTo>
                  <a:lnTo>
                    <a:pt x="463965" y="186690"/>
                  </a:lnTo>
                  <a:lnTo>
                    <a:pt x="573405" y="186690"/>
                  </a:lnTo>
                  <a:lnTo>
                    <a:pt x="573405" y="260033"/>
                  </a:lnTo>
                  <a:cubicBezTo>
                    <a:pt x="573405" y="271080"/>
                    <a:pt x="564449" y="280035"/>
                    <a:pt x="553403" y="280035"/>
                  </a:cubicBezTo>
                  <a:lnTo>
                    <a:pt x="539754" y="280035"/>
                  </a:lnTo>
                  <a:cubicBezTo>
                    <a:pt x="539341" y="284559"/>
                    <a:pt x="538460" y="289028"/>
                    <a:pt x="537127" y="293370"/>
                  </a:cubicBezTo>
                  <a:lnTo>
                    <a:pt x="553403" y="293370"/>
                  </a:lnTo>
                  <a:cubicBezTo>
                    <a:pt x="571805" y="293348"/>
                    <a:pt x="586718" y="278436"/>
                    <a:pt x="586740" y="260033"/>
                  </a:cubicBezTo>
                  <a:lnTo>
                    <a:pt x="586740" y="177596"/>
                  </a:lnTo>
                  <a:cubicBezTo>
                    <a:pt x="586741" y="174421"/>
                    <a:pt x="586489" y="171250"/>
                    <a:pt x="585987" y="168115"/>
                  </a:cubicBezTo>
                  <a:close/>
                  <a:moveTo>
                    <a:pt x="420052" y="13335"/>
                  </a:moveTo>
                  <a:lnTo>
                    <a:pt x="420052" y="133350"/>
                  </a:lnTo>
                  <a:lnTo>
                    <a:pt x="293370" y="133350"/>
                  </a:lnTo>
                  <a:lnTo>
                    <a:pt x="293370" y="13335"/>
                  </a:lnTo>
                  <a:close/>
                  <a:moveTo>
                    <a:pt x="280035" y="13335"/>
                  </a:moveTo>
                  <a:lnTo>
                    <a:pt x="280035" y="133350"/>
                  </a:lnTo>
                  <a:lnTo>
                    <a:pt x="153353" y="133350"/>
                  </a:lnTo>
                  <a:lnTo>
                    <a:pt x="153353" y="13335"/>
                  </a:lnTo>
                  <a:close/>
                  <a:moveTo>
                    <a:pt x="13335" y="33338"/>
                  </a:moveTo>
                  <a:cubicBezTo>
                    <a:pt x="13335" y="22291"/>
                    <a:pt x="22290" y="13335"/>
                    <a:pt x="33338" y="13335"/>
                  </a:cubicBezTo>
                  <a:lnTo>
                    <a:pt x="140018" y="13335"/>
                  </a:lnTo>
                  <a:lnTo>
                    <a:pt x="140018" y="133350"/>
                  </a:lnTo>
                  <a:lnTo>
                    <a:pt x="13335" y="133350"/>
                  </a:lnTo>
                  <a:close/>
                  <a:moveTo>
                    <a:pt x="433387" y="137258"/>
                  </a:moveTo>
                  <a:lnTo>
                    <a:pt x="433387" y="13335"/>
                  </a:lnTo>
                  <a:lnTo>
                    <a:pt x="507923" y="13335"/>
                  </a:lnTo>
                  <a:cubicBezTo>
                    <a:pt x="530893" y="13241"/>
                    <a:pt x="550488" y="29939"/>
                    <a:pt x="554036" y="52634"/>
                  </a:cubicBezTo>
                  <a:lnTo>
                    <a:pt x="572845" y="170228"/>
                  </a:lnTo>
                  <a:cubicBezTo>
                    <a:pt x="573012" y="171255"/>
                    <a:pt x="572998" y="172315"/>
                    <a:pt x="573092" y="173355"/>
                  </a:cubicBezTo>
                  <a:lnTo>
                    <a:pt x="469485" y="17335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75E226D-BCDF-429E-AE5C-776C1B724847}"/>
                </a:ext>
              </a:extLst>
            </p:cNvPr>
            <p:cNvSpPr/>
            <p:nvPr/>
          </p:nvSpPr>
          <p:spPr>
            <a:xfrm>
              <a:off x="1148051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7" name="Graphic 25" descr="Fork and knife">
            <a:extLst>
              <a:ext uri="{FF2B5EF4-FFF2-40B4-BE49-F238E27FC236}">
                <a16:creationId xmlns:a16="http://schemas.microsoft.com/office/drawing/2014/main" id="{9F60C19A-1C70-4410-B78D-CA268FE7B4B4}"/>
              </a:ext>
            </a:extLst>
          </p:cNvPr>
          <p:cNvGrpSpPr/>
          <p:nvPr/>
        </p:nvGrpSpPr>
        <p:grpSpPr>
          <a:xfrm>
            <a:off x="5316624" y="5024416"/>
            <a:ext cx="437968" cy="438844"/>
            <a:chOff x="7088832" y="5325099"/>
            <a:chExt cx="583957" cy="5851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EB7518E-36E6-434F-A715-C6BB22A5455B}"/>
                </a:ext>
              </a:extLst>
            </p:cNvPr>
            <p:cNvSpPr/>
            <p:nvPr/>
          </p:nvSpPr>
          <p:spPr>
            <a:xfrm>
              <a:off x="7088832" y="5325099"/>
              <a:ext cx="293020" cy="293669"/>
            </a:xfrm>
            <a:custGeom>
              <a:avLst/>
              <a:gdLst>
                <a:gd name="connsiteX0" fmla="*/ 165818 w 293020"/>
                <a:gd name="connsiteY0" fmla="*/ 253978 h 293669"/>
                <a:gd name="connsiteX1" fmla="*/ 186881 w 293020"/>
                <a:gd name="connsiteY1" fmla="*/ 255664 h 293669"/>
                <a:gd name="connsiteX2" fmla="*/ 197962 w 293020"/>
                <a:gd name="connsiteY2" fmla="*/ 257885 h 293669"/>
                <a:gd name="connsiteX3" fmla="*/ 217904 w 293020"/>
                <a:gd name="connsiteY3" fmla="*/ 268806 h 293669"/>
                <a:gd name="connsiteX4" fmla="*/ 241907 w 293020"/>
                <a:gd name="connsiteY4" fmla="*/ 293669 h 293669"/>
                <a:gd name="connsiteX5" fmla="*/ 251595 w 293020"/>
                <a:gd name="connsiteY5" fmla="*/ 284508 h 293669"/>
                <a:gd name="connsiteX6" fmla="*/ 227499 w 293020"/>
                <a:gd name="connsiteY6" fmla="*/ 259538 h 293669"/>
                <a:gd name="connsiteX7" fmla="*/ 200582 w 293020"/>
                <a:gd name="connsiteY7" fmla="*/ 244803 h 293669"/>
                <a:gd name="connsiteX8" fmla="*/ 189501 w 293020"/>
                <a:gd name="connsiteY8" fmla="*/ 242583 h 293669"/>
                <a:gd name="connsiteX9" fmla="*/ 165911 w 293020"/>
                <a:gd name="connsiteY9" fmla="*/ 240636 h 293669"/>
                <a:gd name="connsiteX10" fmla="*/ 98516 w 293020"/>
                <a:gd name="connsiteY10" fmla="*/ 206805 h 293669"/>
                <a:gd name="connsiteX11" fmla="*/ 14506 w 293020"/>
                <a:gd name="connsiteY11" fmla="*/ 100212 h 293669"/>
                <a:gd name="connsiteX12" fmla="*/ 15312 w 293020"/>
                <a:gd name="connsiteY12" fmla="*/ 91751 h 293669"/>
                <a:gd name="connsiteX13" fmla="*/ 16272 w 293020"/>
                <a:gd name="connsiteY13" fmla="*/ 90790 h 293669"/>
                <a:gd name="connsiteX14" fmla="*/ 25700 w 293020"/>
                <a:gd name="connsiteY14" fmla="*/ 90790 h 293669"/>
                <a:gd name="connsiteX15" fmla="*/ 130100 w 293020"/>
                <a:gd name="connsiteY15" fmla="*/ 195184 h 293669"/>
                <a:gd name="connsiteX16" fmla="*/ 141588 w 293020"/>
                <a:gd name="connsiteY16" fmla="*/ 195184 h 293669"/>
                <a:gd name="connsiteX17" fmla="*/ 141588 w 293020"/>
                <a:gd name="connsiteY17" fmla="*/ 183695 h 293669"/>
                <a:gd name="connsiteX18" fmla="*/ 37188 w 293020"/>
                <a:gd name="connsiteY18" fmla="*/ 79316 h 293669"/>
                <a:gd name="connsiteX19" fmla="*/ 37188 w 293020"/>
                <a:gd name="connsiteY19" fmla="*/ 69888 h 293669"/>
                <a:gd name="connsiteX20" fmla="*/ 43069 w 293020"/>
                <a:gd name="connsiteY20" fmla="*/ 64000 h 293669"/>
                <a:gd name="connsiteX21" fmla="*/ 52497 w 293020"/>
                <a:gd name="connsiteY21" fmla="*/ 64000 h 293669"/>
                <a:gd name="connsiteX22" fmla="*/ 156883 w 293020"/>
                <a:gd name="connsiteY22" fmla="*/ 168387 h 293669"/>
                <a:gd name="connsiteX23" fmla="*/ 168372 w 293020"/>
                <a:gd name="connsiteY23" fmla="*/ 168387 h 293669"/>
                <a:gd name="connsiteX24" fmla="*/ 168372 w 293020"/>
                <a:gd name="connsiteY24" fmla="*/ 156899 h 293669"/>
                <a:gd name="connsiteX25" fmla="*/ 63985 w 293020"/>
                <a:gd name="connsiteY25" fmla="*/ 52519 h 293669"/>
                <a:gd name="connsiteX26" fmla="*/ 63985 w 293020"/>
                <a:gd name="connsiteY26" fmla="*/ 43091 h 293669"/>
                <a:gd name="connsiteX27" fmla="*/ 69866 w 293020"/>
                <a:gd name="connsiteY27" fmla="*/ 37204 h 293669"/>
                <a:gd name="connsiteX28" fmla="*/ 79294 w 293020"/>
                <a:gd name="connsiteY28" fmla="*/ 37204 h 293669"/>
                <a:gd name="connsiteX29" fmla="*/ 183680 w 293020"/>
                <a:gd name="connsiteY29" fmla="*/ 141590 h 293669"/>
                <a:gd name="connsiteX30" fmla="*/ 195155 w 293020"/>
                <a:gd name="connsiteY30" fmla="*/ 142078 h 293669"/>
                <a:gd name="connsiteX31" fmla="*/ 195642 w 293020"/>
                <a:gd name="connsiteY31" fmla="*/ 130603 h 293669"/>
                <a:gd name="connsiteX32" fmla="*/ 195162 w 293020"/>
                <a:gd name="connsiteY32" fmla="*/ 130122 h 293669"/>
                <a:gd name="connsiteX33" fmla="*/ 90762 w 293020"/>
                <a:gd name="connsiteY33" fmla="*/ 25722 h 293669"/>
                <a:gd name="connsiteX34" fmla="*/ 90762 w 293020"/>
                <a:gd name="connsiteY34" fmla="*/ 16294 h 293669"/>
                <a:gd name="connsiteX35" fmla="*/ 91762 w 293020"/>
                <a:gd name="connsiteY35" fmla="*/ 15288 h 293669"/>
                <a:gd name="connsiteX36" fmla="*/ 96483 w 293020"/>
                <a:gd name="connsiteY36" fmla="*/ 13334 h 293669"/>
                <a:gd name="connsiteX37" fmla="*/ 100183 w 293020"/>
                <a:gd name="connsiteY37" fmla="*/ 14461 h 293669"/>
                <a:gd name="connsiteX38" fmla="*/ 206196 w 293020"/>
                <a:gd name="connsiteY38" fmla="*/ 99078 h 293669"/>
                <a:gd name="connsiteX39" fmla="*/ 240034 w 293020"/>
                <a:gd name="connsiteY39" fmla="*/ 166753 h 293669"/>
                <a:gd name="connsiteX40" fmla="*/ 241654 w 293020"/>
                <a:gd name="connsiteY40" fmla="*/ 190870 h 293669"/>
                <a:gd name="connsiteX41" fmla="*/ 244248 w 293020"/>
                <a:gd name="connsiteY41" fmla="*/ 205805 h 293669"/>
                <a:gd name="connsiteX42" fmla="*/ 254916 w 293020"/>
                <a:gd name="connsiteY42" fmla="*/ 225807 h 293669"/>
                <a:gd name="connsiteX43" fmla="*/ 283586 w 293020"/>
                <a:gd name="connsiteY43" fmla="*/ 253244 h 293669"/>
                <a:gd name="connsiteX44" fmla="*/ 293020 w 293020"/>
                <a:gd name="connsiteY44" fmla="*/ 243816 h 293669"/>
                <a:gd name="connsiteX45" fmla="*/ 264150 w 293020"/>
                <a:gd name="connsiteY45" fmla="*/ 216173 h 293669"/>
                <a:gd name="connsiteX46" fmla="*/ 257409 w 293020"/>
                <a:gd name="connsiteY46" fmla="*/ 203505 h 293669"/>
                <a:gd name="connsiteX47" fmla="*/ 254822 w 293020"/>
                <a:gd name="connsiteY47" fmla="*/ 188563 h 293669"/>
                <a:gd name="connsiteX48" fmla="*/ 253395 w 293020"/>
                <a:gd name="connsiteY48" fmla="*/ 166693 h 293669"/>
                <a:gd name="connsiteX49" fmla="*/ 215657 w 293020"/>
                <a:gd name="connsiteY49" fmla="*/ 89624 h 293669"/>
                <a:gd name="connsiteX50" fmla="*/ 107624 w 293020"/>
                <a:gd name="connsiteY50" fmla="*/ 3380 h 293669"/>
                <a:gd name="connsiteX51" fmla="*/ 82354 w 293020"/>
                <a:gd name="connsiteY51" fmla="*/ 5860 h 293669"/>
                <a:gd name="connsiteX52" fmla="*/ 81361 w 293020"/>
                <a:gd name="connsiteY52" fmla="*/ 6853 h 293669"/>
                <a:gd name="connsiteX53" fmla="*/ 75527 w 293020"/>
                <a:gd name="connsiteY53" fmla="*/ 21942 h 293669"/>
                <a:gd name="connsiteX54" fmla="*/ 74580 w 293020"/>
                <a:gd name="connsiteY54" fmla="*/ 21942 h 293669"/>
                <a:gd name="connsiteX55" fmla="*/ 60438 w 293020"/>
                <a:gd name="connsiteY55" fmla="*/ 27803 h 293669"/>
                <a:gd name="connsiteX56" fmla="*/ 54557 w 293020"/>
                <a:gd name="connsiteY56" fmla="*/ 33690 h 293669"/>
                <a:gd name="connsiteX57" fmla="*/ 48697 w 293020"/>
                <a:gd name="connsiteY57" fmla="*/ 47832 h 293669"/>
                <a:gd name="connsiteX58" fmla="*/ 48697 w 293020"/>
                <a:gd name="connsiteY58" fmla="*/ 48765 h 293669"/>
                <a:gd name="connsiteX59" fmla="*/ 47763 w 293020"/>
                <a:gd name="connsiteY59" fmla="*/ 48765 h 293669"/>
                <a:gd name="connsiteX60" fmla="*/ 33621 w 293020"/>
                <a:gd name="connsiteY60" fmla="*/ 54626 h 293669"/>
                <a:gd name="connsiteX61" fmla="*/ 27741 w 293020"/>
                <a:gd name="connsiteY61" fmla="*/ 60513 h 293669"/>
                <a:gd name="connsiteX62" fmla="*/ 21913 w 293020"/>
                <a:gd name="connsiteY62" fmla="*/ 75589 h 293669"/>
                <a:gd name="connsiteX63" fmla="*/ 20966 w 293020"/>
                <a:gd name="connsiteY63" fmla="*/ 75589 h 293669"/>
                <a:gd name="connsiteX64" fmla="*/ 6825 w 293020"/>
                <a:gd name="connsiteY64" fmla="*/ 81449 h 293669"/>
                <a:gd name="connsiteX65" fmla="*/ 5871 w 293020"/>
                <a:gd name="connsiteY65" fmla="*/ 82396 h 293669"/>
                <a:gd name="connsiteX66" fmla="*/ 3471 w 293020"/>
                <a:gd name="connsiteY66" fmla="*/ 107813 h 293669"/>
                <a:gd name="connsiteX67" fmla="*/ 88975 w 293020"/>
                <a:gd name="connsiteY67" fmla="*/ 216133 h 293669"/>
                <a:gd name="connsiteX68" fmla="*/ 165818 w 293020"/>
                <a:gd name="connsiteY68" fmla="*/ 253978 h 29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93020" h="293669">
                  <a:moveTo>
                    <a:pt x="165818" y="253978"/>
                  </a:moveTo>
                  <a:cubicBezTo>
                    <a:pt x="172876" y="253884"/>
                    <a:pt x="179928" y="254448"/>
                    <a:pt x="186881" y="255664"/>
                  </a:cubicBezTo>
                  <a:lnTo>
                    <a:pt x="197962" y="257885"/>
                  </a:lnTo>
                  <a:cubicBezTo>
                    <a:pt x="205568" y="259405"/>
                    <a:pt x="212527" y="263216"/>
                    <a:pt x="217904" y="268806"/>
                  </a:cubicBezTo>
                  <a:lnTo>
                    <a:pt x="241907" y="293669"/>
                  </a:lnTo>
                  <a:lnTo>
                    <a:pt x="251595" y="284508"/>
                  </a:lnTo>
                  <a:lnTo>
                    <a:pt x="227499" y="259538"/>
                  </a:lnTo>
                  <a:cubicBezTo>
                    <a:pt x="220232" y="252006"/>
                    <a:pt x="210843" y="246867"/>
                    <a:pt x="200582" y="244803"/>
                  </a:cubicBezTo>
                  <a:lnTo>
                    <a:pt x="189501" y="242583"/>
                  </a:lnTo>
                  <a:cubicBezTo>
                    <a:pt x="181717" y="241187"/>
                    <a:pt x="173818" y="240535"/>
                    <a:pt x="165911" y="240636"/>
                  </a:cubicBezTo>
                  <a:cubicBezTo>
                    <a:pt x="145175" y="240496"/>
                    <a:pt x="122046" y="230335"/>
                    <a:pt x="98516" y="206805"/>
                  </a:cubicBezTo>
                  <a:cubicBezTo>
                    <a:pt x="63845" y="171274"/>
                    <a:pt x="25487" y="116294"/>
                    <a:pt x="14506" y="100212"/>
                  </a:cubicBezTo>
                  <a:cubicBezTo>
                    <a:pt x="12709" y="97563"/>
                    <a:pt x="13048" y="94012"/>
                    <a:pt x="15312" y="91751"/>
                  </a:cubicBezTo>
                  <a:lnTo>
                    <a:pt x="16272" y="90790"/>
                  </a:lnTo>
                  <a:cubicBezTo>
                    <a:pt x="18876" y="88187"/>
                    <a:pt x="23097" y="88187"/>
                    <a:pt x="25700" y="90790"/>
                  </a:cubicBezTo>
                  <a:lnTo>
                    <a:pt x="130100" y="195184"/>
                  </a:lnTo>
                  <a:cubicBezTo>
                    <a:pt x="133272" y="198356"/>
                    <a:pt x="138416" y="198356"/>
                    <a:pt x="141588" y="195184"/>
                  </a:cubicBezTo>
                  <a:cubicBezTo>
                    <a:pt x="144761" y="192011"/>
                    <a:pt x="144761" y="186868"/>
                    <a:pt x="141588" y="183695"/>
                  </a:cubicBezTo>
                  <a:lnTo>
                    <a:pt x="37188" y="79316"/>
                  </a:lnTo>
                  <a:cubicBezTo>
                    <a:pt x="34586" y="76712"/>
                    <a:pt x="34586" y="72492"/>
                    <a:pt x="37188" y="69888"/>
                  </a:cubicBezTo>
                  <a:lnTo>
                    <a:pt x="43069" y="64000"/>
                  </a:lnTo>
                  <a:cubicBezTo>
                    <a:pt x="45673" y="61397"/>
                    <a:pt x="49893" y="61397"/>
                    <a:pt x="52497" y="64000"/>
                  </a:cubicBezTo>
                  <a:lnTo>
                    <a:pt x="156883" y="168387"/>
                  </a:lnTo>
                  <a:cubicBezTo>
                    <a:pt x="160056" y="171559"/>
                    <a:pt x="165199" y="171559"/>
                    <a:pt x="168372" y="168387"/>
                  </a:cubicBezTo>
                  <a:cubicBezTo>
                    <a:pt x="171544" y="165214"/>
                    <a:pt x="171544" y="160071"/>
                    <a:pt x="168372" y="156899"/>
                  </a:cubicBezTo>
                  <a:lnTo>
                    <a:pt x="63985" y="52519"/>
                  </a:lnTo>
                  <a:cubicBezTo>
                    <a:pt x="61382" y="49915"/>
                    <a:pt x="61382" y="45695"/>
                    <a:pt x="63985" y="43091"/>
                  </a:cubicBezTo>
                  <a:lnTo>
                    <a:pt x="69866" y="37204"/>
                  </a:lnTo>
                  <a:cubicBezTo>
                    <a:pt x="72470" y="34601"/>
                    <a:pt x="76690" y="34601"/>
                    <a:pt x="79294" y="37204"/>
                  </a:cubicBezTo>
                  <a:lnTo>
                    <a:pt x="183680" y="141590"/>
                  </a:lnTo>
                  <a:cubicBezTo>
                    <a:pt x="186714" y="144893"/>
                    <a:pt x="191851" y="145112"/>
                    <a:pt x="195155" y="142078"/>
                  </a:cubicBezTo>
                  <a:cubicBezTo>
                    <a:pt x="198458" y="139044"/>
                    <a:pt x="198676" y="133907"/>
                    <a:pt x="195642" y="130603"/>
                  </a:cubicBezTo>
                  <a:cubicBezTo>
                    <a:pt x="195489" y="130436"/>
                    <a:pt x="195328" y="130275"/>
                    <a:pt x="195162" y="130122"/>
                  </a:cubicBezTo>
                  <a:lnTo>
                    <a:pt x="90762" y="25722"/>
                  </a:lnTo>
                  <a:cubicBezTo>
                    <a:pt x="88159" y="23119"/>
                    <a:pt x="88159" y="18898"/>
                    <a:pt x="90762" y="16294"/>
                  </a:cubicBezTo>
                  <a:lnTo>
                    <a:pt x="91762" y="15288"/>
                  </a:lnTo>
                  <a:cubicBezTo>
                    <a:pt x="93013" y="14036"/>
                    <a:pt x="94712" y="13333"/>
                    <a:pt x="96483" y="13334"/>
                  </a:cubicBezTo>
                  <a:cubicBezTo>
                    <a:pt x="97801" y="13332"/>
                    <a:pt x="99090" y="13725"/>
                    <a:pt x="100183" y="14461"/>
                  </a:cubicBezTo>
                  <a:cubicBezTo>
                    <a:pt x="137919" y="39523"/>
                    <a:pt x="173391" y="67837"/>
                    <a:pt x="206196" y="99078"/>
                  </a:cubicBezTo>
                  <a:cubicBezTo>
                    <a:pt x="229833" y="122714"/>
                    <a:pt x="239980" y="145951"/>
                    <a:pt x="240034" y="166753"/>
                  </a:cubicBezTo>
                  <a:cubicBezTo>
                    <a:pt x="239892" y="174824"/>
                    <a:pt x="240434" y="182891"/>
                    <a:pt x="241654" y="190870"/>
                  </a:cubicBezTo>
                  <a:lnTo>
                    <a:pt x="244248" y="205805"/>
                  </a:lnTo>
                  <a:cubicBezTo>
                    <a:pt x="245578" y="213440"/>
                    <a:pt x="249316" y="220449"/>
                    <a:pt x="254916" y="225807"/>
                  </a:cubicBezTo>
                  <a:lnTo>
                    <a:pt x="283586" y="253244"/>
                  </a:lnTo>
                  <a:lnTo>
                    <a:pt x="293020" y="243816"/>
                  </a:lnTo>
                  <a:lnTo>
                    <a:pt x="264150" y="216173"/>
                  </a:lnTo>
                  <a:cubicBezTo>
                    <a:pt x="260601" y="212784"/>
                    <a:pt x="258237" y="208342"/>
                    <a:pt x="257409" y="203505"/>
                  </a:cubicBezTo>
                  <a:lnTo>
                    <a:pt x="254822" y="188563"/>
                  </a:lnTo>
                  <a:cubicBezTo>
                    <a:pt x="253729" y="181326"/>
                    <a:pt x="253252" y="174010"/>
                    <a:pt x="253395" y="166693"/>
                  </a:cubicBezTo>
                  <a:cubicBezTo>
                    <a:pt x="253329" y="140897"/>
                    <a:pt x="240281" y="114247"/>
                    <a:pt x="215657" y="89624"/>
                  </a:cubicBezTo>
                  <a:cubicBezTo>
                    <a:pt x="182223" y="57788"/>
                    <a:pt x="146075" y="28931"/>
                    <a:pt x="107624" y="3380"/>
                  </a:cubicBezTo>
                  <a:cubicBezTo>
                    <a:pt x="99688" y="-1931"/>
                    <a:pt x="89106" y="-893"/>
                    <a:pt x="82354" y="5860"/>
                  </a:cubicBezTo>
                  <a:lnTo>
                    <a:pt x="81361" y="6853"/>
                  </a:lnTo>
                  <a:cubicBezTo>
                    <a:pt x="77374" y="10834"/>
                    <a:pt x="75255" y="16314"/>
                    <a:pt x="75527" y="21942"/>
                  </a:cubicBezTo>
                  <a:cubicBezTo>
                    <a:pt x="75213" y="21942"/>
                    <a:pt x="74900" y="21942"/>
                    <a:pt x="74580" y="21942"/>
                  </a:cubicBezTo>
                  <a:cubicBezTo>
                    <a:pt x="69272" y="21927"/>
                    <a:pt x="64179" y="24037"/>
                    <a:pt x="60438" y="27803"/>
                  </a:cubicBezTo>
                  <a:lnTo>
                    <a:pt x="54557" y="33690"/>
                  </a:lnTo>
                  <a:cubicBezTo>
                    <a:pt x="50791" y="37430"/>
                    <a:pt x="48680" y="42524"/>
                    <a:pt x="48697" y="47832"/>
                  </a:cubicBezTo>
                  <a:cubicBezTo>
                    <a:pt x="48697" y="48138"/>
                    <a:pt x="48697" y="48452"/>
                    <a:pt x="48697" y="48765"/>
                  </a:cubicBezTo>
                  <a:cubicBezTo>
                    <a:pt x="48390" y="48765"/>
                    <a:pt x="48076" y="48765"/>
                    <a:pt x="47763" y="48765"/>
                  </a:cubicBezTo>
                  <a:cubicBezTo>
                    <a:pt x="42455" y="48750"/>
                    <a:pt x="37362" y="50861"/>
                    <a:pt x="33621" y="54626"/>
                  </a:cubicBezTo>
                  <a:lnTo>
                    <a:pt x="27741" y="60513"/>
                  </a:lnTo>
                  <a:cubicBezTo>
                    <a:pt x="23755" y="64489"/>
                    <a:pt x="21638" y="69966"/>
                    <a:pt x="21913" y="75589"/>
                  </a:cubicBezTo>
                  <a:cubicBezTo>
                    <a:pt x="21600" y="75589"/>
                    <a:pt x="21286" y="75589"/>
                    <a:pt x="20966" y="75589"/>
                  </a:cubicBezTo>
                  <a:cubicBezTo>
                    <a:pt x="15659" y="75573"/>
                    <a:pt x="10566" y="77684"/>
                    <a:pt x="6825" y="81449"/>
                  </a:cubicBezTo>
                  <a:lnTo>
                    <a:pt x="5871" y="82396"/>
                  </a:lnTo>
                  <a:cubicBezTo>
                    <a:pt x="-934" y="89190"/>
                    <a:pt x="-1943" y="99865"/>
                    <a:pt x="3471" y="107813"/>
                  </a:cubicBezTo>
                  <a:cubicBezTo>
                    <a:pt x="14586" y="123988"/>
                    <a:pt x="53544" y="179842"/>
                    <a:pt x="88975" y="216133"/>
                  </a:cubicBezTo>
                  <a:cubicBezTo>
                    <a:pt x="113598" y="240756"/>
                    <a:pt x="140135" y="253804"/>
                    <a:pt x="165818" y="25397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30F05DA-8BD2-493F-AFA5-9A3348FD5D69}"/>
                </a:ext>
              </a:extLst>
            </p:cNvPr>
            <p:cNvSpPr/>
            <p:nvPr/>
          </p:nvSpPr>
          <p:spPr>
            <a:xfrm>
              <a:off x="7404215" y="5665167"/>
              <a:ext cx="252269" cy="227867"/>
            </a:xfrm>
            <a:custGeom>
              <a:avLst/>
              <a:gdLst>
                <a:gd name="connsiteX0" fmla="*/ 78183 w 252269"/>
                <a:gd name="connsiteY0" fmla="*/ 0 h 227867"/>
                <a:gd name="connsiteX1" fmla="*/ 69302 w 252269"/>
                <a:gd name="connsiteY1" fmla="*/ 9961 h 227867"/>
                <a:gd name="connsiteX2" fmla="*/ 229835 w 252269"/>
                <a:gd name="connsiteY2" fmla="*/ 163660 h 227867"/>
                <a:gd name="connsiteX3" fmla="*/ 230891 w 252269"/>
                <a:gd name="connsiteY3" fmla="*/ 205447 h 227867"/>
                <a:gd name="connsiteX4" fmla="*/ 189104 w 252269"/>
                <a:gd name="connsiteY4" fmla="*/ 206502 h 227867"/>
                <a:gd name="connsiteX5" fmla="*/ 188130 w 252269"/>
                <a:gd name="connsiteY5" fmla="*/ 205532 h 227867"/>
                <a:gd name="connsiteX6" fmla="*/ 14842 w 252269"/>
                <a:gd name="connsiteY6" fmla="*/ 25937 h 227867"/>
                <a:gd name="connsiteX7" fmla="*/ 6001 w 252269"/>
                <a:gd name="connsiteY7" fmla="*/ 23270 h 227867"/>
                <a:gd name="connsiteX8" fmla="*/ 0 w 252269"/>
                <a:gd name="connsiteY8" fmla="*/ 29737 h 227867"/>
                <a:gd name="connsiteX9" fmla="*/ 178536 w 252269"/>
                <a:gd name="connsiteY9" fmla="*/ 214774 h 227867"/>
                <a:gd name="connsiteX10" fmla="*/ 239175 w 252269"/>
                <a:gd name="connsiteY10" fmla="*/ 215831 h 227867"/>
                <a:gd name="connsiteX11" fmla="*/ 240233 w 252269"/>
                <a:gd name="connsiteY11" fmla="*/ 155191 h 227867"/>
                <a:gd name="connsiteX12" fmla="*/ 239057 w 252269"/>
                <a:gd name="connsiteY12" fmla="*/ 154019 h 22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269" h="227867">
                  <a:moveTo>
                    <a:pt x="78183" y="0"/>
                  </a:moveTo>
                  <a:lnTo>
                    <a:pt x="69302" y="9961"/>
                  </a:lnTo>
                  <a:lnTo>
                    <a:pt x="229835" y="163660"/>
                  </a:lnTo>
                  <a:cubicBezTo>
                    <a:pt x="241666" y="174908"/>
                    <a:pt x="242138" y="193616"/>
                    <a:pt x="230891" y="205447"/>
                  </a:cubicBezTo>
                  <a:cubicBezTo>
                    <a:pt x="219643" y="217278"/>
                    <a:pt x="200935" y="217751"/>
                    <a:pt x="189104" y="206502"/>
                  </a:cubicBezTo>
                  <a:cubicBezTo>
                    <a:pt x="188772" y="206187"/>
                    <a:pt x="188448" y="205863"/>
                    <a:pt x="188130" y="205532"/>
                  </a:cubicBezTo>
                  <a:lnTo>
                    <a:pt x="14842" y="25937"/>
                  </a:lnTo>
                  <a:cubicBezTo>
                    <a:pt x="12008" y="25203"/>
                    <a:pt x="9094" y="24363"/>
                    <a:pt x="6001" y="23270"/>
                  </a:cubicBezTo>
                  <a:lnTo>
                    <a:pt x="0" y="29737"/>
                  </a:lnTo>
                  <a:lnTo>
                    <a:pt x="178536" y="214774"/>
                  </a:lnTo>
                  <a:cubicBezTo>
                    <a:pt x="194989" y="231811"/>
                    <a:pt x="222138" y="232284"/>
                    <a:pt x="239175" y="215831"/>
                  </a:cubicBezTo>
                  <a:cubicBezTo>
                    <a:pt x="256213" y="199378"/>
                    <a:pt x="256686" y="172228"/>
                    <a:pt x="240233" y="155191"/>
                  </a:cubicBezTo>
                  <a:cubicBezTo>
                    <a:pt x="239849" y="154793"/>
                    <a:pt x="239456" y="154402"/>
                    <a:pt x="239057" y="154019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E48062-A3B9-44F6-B798-028894AFEA6B}"/>
                </a:ext>
              </a:extLst>
            </p:cNvPr>
            <p:cNvSpPr/>
            <p:nvPr/>
          </p:nvSpPr>
          <p:spPr>
            <a:xfrm>
              <a:off x="7115965" y="5354962"/>
              <a:ext cx="556824" cy="555262"/>
            </a:xfrm>
            <a:custGeom>
              <a:avLst/>
              <a:gdLst>
                <a:gd name="connsiteX0" fmla="*/ 550069 w 556824"/>
                <a:gd name="connsiteY0" fmla="*/ 12915 h 555262"/>
                <a:gd name="connsiteX1" fmla="*/ 525020 w 556824"/>
                <a:gd name="connsiteY1" fmla="*/ 0 h 555262"/>
                <a:gd name="connsiteX2" fmla="*/ 524353 w 556824"/>
                <a:gd name="connsiteY2" fmla="*/ 0 h 555262"/>
                <a:gd name="connsiteX3" fmla="*/ 496563 w 556824"/>
                <a:gd name="connsiteY3" fmla="*/ 11635 h 555262"/>
                <a:gd name="connsiteX4" fmla="*/ 252532 w 556824"/>
                <a:gd name="connsiteY4" fmla="*/ 255665 h 555262"/>
                <a:gd name="connsiteX5" fmla="*/ 13302 w 556824"/>
                <a:gd name="connsiteY5" fmla="*/ 481854 h 555262"/>
                <a:gd name="connsiteX6" fmla="*/ 11628 w 556824"/>
                <a:gd name="connsiteY6" fmla="*/ 541960 h 555262"/>
                <a:gd name="connsiteX7" fmla="*/ 42506 w 556824"/>
                <a:gd name="connsiteY7" fmla="*/ 555263 h 555262"/>
                <a:gd name="connsiteX8" fmla="*/ 73670 w 556824"/>
                <a:gd name="connsiteY8" fmla="*/ 541648 h 555262"/>
                <a:gd name="connsiteX9" fmla="*/ 288923 w 556824"/>
                <a:gd name="connsiteY9" fmla="*/ 309825 h 555262"/>
                <a:gd name="connsiteX10" fmla="*/ 320561 w 556824"/>
                <a:gd name="connsiteY10" fmla="*/ 318607 h 555262"/>
                <a:gd name="connsiteX11" fmla="*/ 338470 w 556824"/>
                <a:gd name="connsiteY11" fmla="*/ 311519 h 555262"/>
                <a:gd name="connsiteX12" fmla="*/ 487215 w 556824"/>
                <a:gd name="connsiteY12" fmla="*/ 144538 h 555262"/>
                <a:gd name="connsiteX13" fmla="*/ 555697 w 556824"/>
                <a:gd name="connsiteY13" fmla="*/ 41859 h 555262"/>
                <a:gd name="connsiteX14" fmla="*/ 550069 w 556824"/>
                <a:gd name="connsiteY14" fmla="*/ 12915 h 555262"/>
                <a:gd name="connsiteX15" fmla="*/ 542822 w 556824"/>
                <a:gd name="connsiteY15" fmla="*/ 38385 h 555262"/>
                <a:gd name="connsiteX16" fmla="*/ 477254 w 556824"/>
                <a:gd name="connsiteY16" fmla="*/ 135670 h 555262"/>
                <a:gd name="connsiteX17" fmla="*/ 328675 w 556824"/>
                <a:gd name="connsiteY17" fmla="*/ 302471 h 555262"/>
                <a:gd name="connsiteX18" fmla="*/ 320561 w 556824"/>
                <a:gd name="connsiteY18" fmla="*/ 305272 h 555262"/>
                <a:gd name="connsiteX19" fmla="*/ 285730 w 556824"/>
                <a:gd name="connsiteY19" fmla="*/ 293670 h 555262"/>
                <a:gd name="connsiteX20" fmla="*/ 63895 w 556824"/>
                <a:gd name="connsiteY20" fmla="*/ 532600 h 555262"/>
                <a:gd name="connsiteX21" fmla="*/ 22655 w 556824"/>
                <a:gd name="connsiteY21" fmla="*/ 533967 h 555262"/>
                <a:gd name="connsiteX22" fmla="*/ 21288 w 556824"/>
                <a:gd name="connsiteY22" fmla="*/ 492728 h 555262"/>
                <a:gd name="connsiteX23" fmla="*/ 22463 w 556824"/>
                <a:gd name="connsiteY23" fmla="*/ 491541 h 555262"/>
                <a:gd name="connsiteX24" fmla="*/ 261780 w 556824"/>
                <a:gd name="connsiteY24" fmla="*/ 265220 h 555262"/>
                <a:gd name="connsiteX25" fmla="*/ 505944 w 556824"/>
                <a:gd name="connsiteY25" fmla="*/ 21056 h 555262"/>
                <a:gd name="connsiteX26" fmla="*/ 524299 w 556824"/>
                <a:gd name="connsiteY26" fmla="*/ 13328 h 555262"/>
                <a:gd name="connsiteX27" fmla="*/ 524753 w 556824"/>
                <a:gd name="connsiteY27" fmla="*/ 13328 h 555262"/>
                <a:gd name="connsiteX28" fmla="*/ 543532 w 556824"/>
                <a:gd name="connsiteY28" fmla="*/ 34002 h 555262"/>
                <a:gd name="connsiteX29" fmla="*/ 542822 w 556824"/>
                <a:gd name="connsiteY29" fmla="*/ 38385 h 5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6824" h="555262">
                  <a:moveTo>
                    <a:pt x="550069" y="12915"/>
                  </a:moveTo>
                  <a:cubicBezTo>
                    <a:pt x="544171" y="4962"/>
                    <a:pt x="534919" y="193"/>
                    <a:pt x="525020" y="0"/>
                  </a:cubicBezTo>
                  <a:lnTo>
                    <a:pt x="524353" y="0"/>
                  </a:lnTo>
                  <a:cubicBezTo>
                    <a:pt x="513907" y="11"/>
                    <a:pt x="503900" y="4201"/>
                    <a:pt x="496563" y="11635"/>
                  </a:cubicBezTo>
                  <a:lnTo>
                    <a:pt x="252532" y="255665"/>
                  </a:lnTo>
                  <a:lnTo>
                    <a:pt x="13302" y="481854"/>
                  </a:lnTo>
                  <a:cubicBezTo>
                    <a:pt x="-3758" y="497990"/>
                    <a:pt x="-4508" y="524900"/>
                    <a:pt x="11628" y="541960"/>
                  </a:cubicBezTo>
                  <a:cubicBezTo>
                    <a:pt x="19656" y="550449"/>
                    <a:pt x="30823" y="555259"/>
                    <a:pt x="42506" y="555263"/>
                  </a:cubicBezTo>
                  <a:cubicBezTo>
                    <a:pt x="54331" y="555239"/>
                    <a:pt x="65617" y="550308"/>
                    <a:pt x="73670" y="541648"/>
                  </a:cubicBezTo>
                  <a:lnTo>
                    <a:pt x="288923" y="309825"/>
                  </a:lnTo>
                  <a:cubicBezTo>
                    <a:pt x="298788" y="314808"/>
                    <a:pt x="309539" y="317792"/>
                    <a:pt x="320561" y="318607"/>
                  </a:cubicBezTo>
                  <a:cubicBezTo>
                    <a:pt x="327272" y="318933"/>
                    <a:pt x="333799" y="316350"/>
                    <a:pt x="338470" y="311519"/>
                  </a:cubicBezTo>
                  <a:lnTo>
                    <a:pt x="487215" y="144538"/>
                  </a:lnTo>
                  <a:cubicBezTo>
                    <a:pt x="526040" y="100959"/>
                    <a:pt x="549076" y="66415"/>
                    <a:pt x="555697" y="41859"/>
                  </a:cubicBezTo>
                  <a:cubicBezTo>
                    <a:pt x="558345" y="31858"/>
                    <a:pt x="556272" y="21195"/>
                    <a:pt x="550069" y="12915"/>
                  </a:cubicBezTo>
                  <a:close/>
                  <a:moveTo>
                    <a:pt x="542822" y="38385"/>
                  </a:moveTo>
                  <a:cubicBezTo>
                    <a:pt x="538488" y="54473"/>
                    <a:pt x="523306" y="83977"/>
                    <a:pt x="477254" y="135670"/>
                  </a:cubicBezTo>
                  <a:lnTo>
                    <a:pt x="328675" y="302471"/>
                  </a:lnTo>
                  <a:cubicBezTo>
                    <a:pt x="326484" y="304504"/>
                    <a:pt x="323539" y="305520"/>
                    <a:pt x="320561" y="305272"/>
                  </a:cubicBezTo>
                  <a:cubicBezTo>
                    <a:pt x="309659" y="305272"/>
                    <a:pt x="293084" y="297104"/>
                    <a:pt x="285730" y="293670"/>
                  </a:cubicBezTo>
                  <a:lnTo>
                    <a:pt x="63895" y="532600"/>
                  </a:lnTo>
                  <a:cubicBezTo>
                    <a:pt x="52884" y="544365"/>
                    <a:pt x="34421" y="544978"/>
                    <a:pt x="22655" y="533967"/>
                  </a:cubicBezTo>
                  <a:cubicBezTo>
                    <a:pt x="10890" y="522957"/>
                    <a:pt x="10277" y="504494"/>
                    <a:pt x="21288" y="492728"/>
                  </a:cubicBezTo>
                  <a:cubicBezTo>
                    <a:pt x="21668" y="492321"/>
                    <a:pt x="22060" y="491926"/>
                    <a:pt x="22463" y="491541"/>
                  </a:cubicBezTo>
                  <a:lnTo>
                    <a:pt x="261780" y="265220"/>
                  </a:lnTo>
                  <a:lnTo>
                    <a:pt x="505944" y="21056"/>
                  </a:lnTo>
                  <a:cubicBezTo>
                    <a:pt x="510786" y="16133"/>
                    <a:pt x="517395" y="13351"/>
                    <a:pt x="524299" y="13328"/>
                  </a:cubicBezTo>
                  <a:lnTo>
                    <a:pt x="524753" y="13328"/>
                  </a:lnTo>
                  <a:cubicBezTo>
                    <a:pt x="535648" y="13852"/>
                    <a:pt x="544055" y="23108"/>
                    <a:pt x="543532" y="34002"/>
                  </a:cubicBezTo>
                  <a:cubicBezTo>
                    <a:pt x="543460" y="35485"/>
                    <a:pt x="543222" y="36955"/>
                    <a:pt x="542822" y="3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1" name="Graphic 31" descr="Backpack">
            <a:extLst>
              <a:ext uri="{FF2B5EF4-FFF2-40B4-BE49-F238E27FC236}">
                <a16:creationId xmlns:a16="http://schemas.microsoft.com/office/drawing/2014/main" id="{EF812222-B59E-434D-B864-F6F62D0156EC}"/>
              </a:ext>
            </a:extLst>
          </p:cNvPr>
          <p:cNvSpPr/>
          <p:nvPr/>
        </p:nvSpPr>
        <p:spPr>
          <a:xfrm>
            <a:off x="2543414" y="4034656"/>
            <a:ext cx="340043" cy="385088"/>
          </a:xfrm>
          <a:custGeom>
            <a:avLst/>
            <a:gdLst>
              <a:gd name="connsiteX0" fmla="*/ 420053 w 453390"/>
              <a:gd name="connsiteY0" fmla="*/ 293423 h 513450"/>
              <a:gd name="connsiteX1" fmla="*/ 413385 w 453390"/>
              <a:gd name="connsiteY1" fmla="*/ 293423 h 513450"/>
              <a:gd name="connsiteX2" fmla="*/ 413385 w 453390"/>
              <a:gd name="connsiteY2" fmla="*/ 153406 h 513450"/>
              <a:gd name="connsiteX3" fmla="*/ 340043 w 453390"/>
              <a:gd name="connsiteY3" fmla="*/ 80063 h 513450"/>
              <a:gd name="connsiteX4" fmla="*/ 313032 w 453390"/>
              <a:gd name="connsiteY4" fmla="*/ 80063 h 513450"/>
              <a:gd name="connsiteX5" fmla="*/ 220157 w 453390"/>
              <a:gd name="connsiteY5" fmla="*/ 251 h 513450"/>
              <a:gd name="connsiteX6" fmla="*/ 140344 w 453390"/>
              <a:gd name="connsiteY6" fmla="*/ 80063 h 513450"/>
              <a:gd name="connsiteX7" fmla="*/ 113348 w 453390"/>
              <a:gd name="connsiteY7" fmla="*/ 80063 h 513450"/>
              <a:gd name="connsiteX8" fmla="*/ 40005 w 453390"/>
              <a:gd name="connsiteY8" fmla="*/ 153406 h 513450"/>
              <a:gd name="connsiteX9" fmla="*/ 40005 w 453390"/>
              <a:gd name="connsiteY9" fmla="*/ 293423 h 513450"/>
              <a:gd name="connsiteX10" fmla="*/ 33338 w 453390"/>
              <a:gd name="connsiteY10" fmla="*/ 293423 h 513450"/>
              <a:gd name="connsiteX11" fmla="*/ 0 w 453390"/>
              <a:gd name="connsiteY11" fmla="*/ 326761 h 513450"/>
              <a:gd name="connsiteX12" fmla="*/ 0 w 453390"/>
              <a:gd name="connsiteY12" fmla="*/ 420106 h 513450"/>
              <a:gd name="connsiteX13" fmla="*/ 33338 w 453390"/>
              <a:gd name="connsiteY13" fmla="*/ 453443 h 513450"/>
              <a:gd name="connsiteX14" fmla="*/ 40005 w 453390"/>
              <a:gd name="connsiteY14" fmla="*/ 453443 h 513450"/>
              <a:gd name="connsiteX15" fmla="*/ 40005 w 453390"/>
              <a:gd name="connsiteY15" fmla="*/ 466778 h 513450"/>
              <a:gd name="connsiteX16" fmla="*/ 86678 w 453390"/>
              <a:gd name="connsiteY16" fmla="*/ 513451 h 513450"/>
              <a:gd name="connsiteX17" fmla="*/ 380048 w 453390"/>
              <a:gd name="connsiteY17" fmla="*/ 513451 h 513450"/>
              <a:gd name="connsiteX18" fmla="*/ 413385 w 453390"/>
              <a:gd name="connsiteY18" fmla="*/ 480113 h 513450"/>
              <a:gd name="connsiteX19" fmla="*/ 413385 w 453390"/>
              <a:gd name="connsiteY19" fmla="*/ 453443 h 513450"/>
              <a:gd name="connsiteX20" fmla="*/ 420053 w 453390"/>
              <a:gd name="connsiteY20" fmla="*/ 453443 h 513450"/>
              <a:gd name="connsiteX21" fmla="*/ 453390 w 453390"/>
              <a:gd name="connsiteY21" fmla="*/ 420106 h 513450"/>
              <a:gd name="connsiteX22" fmla="*/ 453390 w 453390"/>
              <a:gd name="connsiteY22" fmla="*/ 326761 h 513450"/>
              <a:gd name="connsiteX23" fmla="*/ 420053 w 453390"/>
              <a:gd name="connsiteY23" fmla="*/ 293423 h 513450"/>
              <a:gd name="connsiteX24" fmla="*/ 226695 w 453390"/>
              <a:gd name="connsiteY24" fmla="*/ 13388 h 513450"/>
              <a:gd name="connsiteX25" fmla="*/ 299697 w 453390"/>
              <a:gd name="connsiteY25" fmla="*/ 80063 h 513450"/>
              <a:gd name="connsiteX26" fmla="*/ 153679 w 453390"/>
              <a:gd name="connsiteY26" fmla="*/ 80063 h 513450"/>
              <a:gd name="connsiteX27" fmla="*/ 226695 w 453390"/>
              <a:gd name="connsiteY27" fmla="*/ 13388 h 513450"/>
              <a:gd name="connsiteX28" fmla="*/ 340043 w 453390"/>
              <a:gd name="connsiteY28" fmla="*/ 93398 h 513450"/>
              <a:gd name="connsiteX29" fmla="*/ 346710 w 453390"/>
              <a:gd name="connsiteY29" fmla="*/ 93792 h 513450"/>
              <a:gd name="connsiteX30" fmla="*/ 346710 w 453390"/>
              <a:gd name="connsiteY30" fmla="*/ 206746 h 513450"/>
              <a:gd name="connsiteX31" fmla="*/ 326708 w 453390"/>
              <a:gd name="connsiteY31" fmla="*/ 226748 h 513450"/>
              <a:gd name="connsiteX32" fmla="*/ 253365 w 453390"/>
              <a:gd name="connsiteY32" fmla="*/ 226748 h 513450"/>
              <a:gd name="connsiteX33" fmla="*/ 253365 w 453390"/>
              <a:gd name="connsiteY33" fmla="*/ 213413 h 513450"/>
              <a:gd name="connsiteX34" fmla="*/ 233363 w 453390"/>
              <a:gd name="connsiteY34" fmla="*/ 193411 h 513450"/>
              <a:gd name="connsiteX35" fmla="*/ 220028 w 453390"/>
              <a:gd name="connsiteY35" fmla="*/ 193411 h 513450"/>
              <a:gd name="connsiteX36" fmla="*/ 200025 w 453390"/>
              <a:gd name="connsiteY36" fmla="*/ 213413 h 513450"/>
              <a:gd name="connsiteX37" fmla="*/ 200025 w 453390"/>
              <a:gd name="connsiteY37" fmla="*/ 226748 h 513450"/>
              <a:gd name="connsiteX38" fmla="*/ 126683 w 453390"/>
              <a:gd name="connsiteY38" fmla="*/ 226748 h 513450"/>
              <a:gd name="connsiteX39" fmla="*/ 106680 w 453390"/>
              <a:gd name="connsiteY39" fmla="*/ 206746 h 513450"/>
              <a:gd name="connsiteX40" fmla="*/ 106680 w 453390"/>
              <a:gd name="connsiteY40" fmla="*/ 93792 h 513450"/>
              <a:gd name="connsiteX41" fmla="*/ 113348 w 453390"/>
              <a:gd name="connsiteY41" fmla="*/ 93398 h 513450"/>
              <a:gd name="connsiteX42" fmla="*/ 240030 w 453390"/>
              <a:gd name="connsiteY42" fmla="*/ 213413 h 513450"/>
              <a:gd name="connsiteX43" fmla="*/ 240030 w 453390"/>
              <a:gd name="connsiteY43" fmla="*/ 253418 h 513450"/>
              <a:gd name="connsiteX44" fmla="*/ 233363 w 453390"/>
              <a:gd name="connsiteY44" fmla="*/ 260086 h 513450"/>
              <a:gd name="connsiteX45" fmla="*/ 220028 w 453390"/>
              <a:gd name="connsiteY45" fmla="*/ 260086 h 513450"/>
              <a:gd name="connsiteX46" fmla="*/ 213360 w 453390"/>
              <a:gd name="connsiteY46" fmla="*/ 253418 h 513450"/>
              <a:gd name="connsiteX47" fmla="*/ 213360 w 453390"/>
              <a:gd name="connsiteY47" fmla="*/ 213413 h 513450"/>
              <a:gd name="connsiteX48" fmla="*/ 220028 w 453390"/>
              <a:gd name="connsiteY48" fmla="*/ 206746 h 513450"/>
              <a:gd name="connsiteX49" fmla="*/ 233363 w 453390"/>
              <a:gd name="connsiteY49" fmla="*/ 206746 h 513450"/>
              <a:gd name="connsiteX50" fmla="*/ 240030 w 453390"/>
              <a:gd name="connsiteY50" fmla="*/ 213413 h 513450"/>
              <a:gd name="connsiteX51" fmla="*/ 33338 w 453390"/>
              <a:gd name="connsiteY51" fmla="*/ 440108 h 513450"/>
              <a:gd name="connsiteX52" fmla="*/ 13335 w 453390"/>
              <a:gd name="connsiteY52" fmla="*/ 420106 h 513450"/>
              <a:gd name="connsiteX53" fmla="*/ 13335 w 453390"/>
              <a:gd name="connsiteY53" fmla="*/ 326761 h 513450"/>
              <a:gd name="connsiteX54" fmla="*/ 33338 w 453390"/>
              <a:gd name="connsiteY54" fmla="*/ 306758 h 513450"/>
              <a:gd name="connsiteX55" fmla="*/ 40005 w 453390"/>
              <a:gd name="connsiteY55" fmla="*/ 306758 h 513450"/>
              <a:gd name="connsiteX56" fmla="*/ 40005 w 453390"/>
              <a:gd name="connsiteY56" fmla="*/ 440108 h 513450"/>
              <a:gd name="connsiteX57" fmla="*/ 326708 w 453390"/>
              <a:gd name="connsiteY57" fmla="*/ 500116 h 513450"/>
              <a:gd name="connsiteX58" fmla="*/ 126683 w 453390"/>
              <a:gd name="connsiteY58" fmla="*/ 500116 h 513450"/>
              <a:gd name="connsiteX59" fmla="*/ 126683 w 453390"/>
              <a:gd name="connsiteY59" fmla="*/ 426773 h 513450"/>
              <a:gd name="connsiteX60" fmla="*/ 146685 w 453390"/>
              <a:gd name="connsiteY60" fmla="*/ 406771 h 513450"/>
              <a:gd name="connsiteX61" fmla="*/ 306705 w 453390"/>
              <a:gd name="connsiteY61" fmla="*/ 406771 h 513450"/>
              <a:gd name="connsiteX62" fmla="*/ 326708 w 453390"/>
              <a:gd name="connsiteY62" fmla="*/ 426773 h 513450"/>
              <a:gd name="connsiteX63" fmla="*/ 400050 w 453390"/>
              <a:gd name="connsiteY63" fmla="*/ 480113 h 513450"/>
              <a:gd name="connsiteX64" fmla="*/ 380048 w 453390"/>
              <a:gd name="connsiteY64" fmla="*/ 500116 h 513450"/>
              <a:gd name="connsiteX65" fmla="*/ 340043 w 453390"/>
              <a:gd name="connsiteY65" fmla="*/ 500116 h 513450"/>
              <a:gd name="connsiteX66" fmla="*/ 340043 w 453390"/>
              <a:gd name="connsiteY66" fmla="*/ 426773 h 513450"/>
              <a:gd name="connsiteX67" fmla="*/ 306705 w 453390"/>
              <a:gd name="connsiteY67" fmla="*/ 393436 h 513450"/>
              <a:gd name="connsiteX68" fmla="*/ 146685 w 453390"/>
              <a:gd name="connsiteY68" fmla="*/ 393436 h 513450"/>
              <a:gd name="connsiteX69" fmla="*/ 113348 w 453390"/>
              <a:gd name="connsiteY69" fmla="*/ 426773 h 513450"/>
              <a:gd name="connsiteX70" fmla="*/ 113348 w 453390"/>
              <a:gd name="connsiteY70" fmla="*/ 500116 h 513450"/>
              <a:gd name="connsiteX71" fmla="*/ 86678 w 453390"/>
              <a:gd name="connsiteY71" fmla="*/ 500116 h 513450"/>
              <a:gd name="connsiteX72" fmla="*/ 53340 w 453390"/>
              <a:gd name="connsiteY72" fmla="*/ 466778 h 513450"/>
              <a:gd name="connsiteX73" fmla="*/ 53340 w 453390"/>
              <a:gd name="connsiteY73" fmla="*/ 153406 h 513450"/>
              <a:gd name="connsiteX74" fmla="*/ 93345 w 453390"/>
              <a:gd name="connsiteY74" fmla="*/ 96899 h 513450"/>
              <a:gd name="connsiteX75" fmla="*/ 93345 w 453390"/>
              <a:gd name="connsiteY75" fmla="*/ 206746 h 513450"/>
              <a:gd name="connsiteX76" fmla="*/ 126683 w 453390"/>
              <a:gd name="connsiteY76" fmla="*/ 240083 h 513450"/>
              <a:gd name="connsiteX77" fmla="*/ 200025 w 453390"/>
              <a:gd name="connsiteY77" fmla="*/ 240083 h 513450"/>
              <a:gd name="connsiteX78" fmla="*/ 200025 w 453390"/>
              <a:gd name="connsiteY78" fmla="*/ 253418 h 513450"/>
              <a:gd name="connsiteX79" fmla="*/ 220028 w 453390"/>
              <a:gd name="connsiteY79" fmla="*/ 273421 h 513450"/>
              <a:gd name="connsiteX80" fmla="*/ 233363 w 453390"/>
              <a:gd name="connsiteY80" fmla="*/ 273421 h 513450"/>
              <a:gd name="connsiteX81" fmla="*/ 253365 w 453390"/>
              <a:gd name="connsiteY81" fmla="*/ 253418 h 513450"/>
              <a:gd name="connsiteX82" fmla="*/ 253365 w 453390"/>
              <a:gd name="connsiteY82" fmla="*/ 240083 h 513450"/>
              <a:gd name="connsiteX83" fmla="*/ 326708 w 453390"/>
              <a:gd name="connsiteY83" fmla="*/ 240083 h 513450"/>
              <a:gd name="connsiteX84" fmla="*/ 360045 w 453390"/>
              <a:gd name="connsiteY84" fmla="*/ 206746 h 513450"/>
              <a:gd name="connsiteX85" fmla="*/ 360045 w 453390"/>
              <a:gd name="connsiteY85" fmla="*/ 96899 h 513450"/>
              <a:gd name="connsiteX86" fmla="*/ 400050 w 453390"/>
              <a:gd name="connsiteY86" fmla="*/ 153406 h 513450"/>
              <a:gd name="connsiteX87" fmla="*/ 400050 w 453390"/>
              <a:gd name="connsiteY87" fmla="*/ 480113 h 513450"/>
              <a:gd name="connsiteX88" fmla="*/ 440055 w 453390"/>
              <a:gd name="connsiteY88" fmla="*/ 420106 h 513450"/>
              <a:gd name="connsiteX89" fmla="*/ 420053 w 453390"/>
              <a:gd name="connsiteY89" fmla="*/ 440108 h 513450"/>
              <a:gd name="connsiteX90" fmla="*/ 413385 w 453390"/>
              <a:gd name="connsiteY90" fmla="*/ 440108 h 513450"/>
              <a:gd name="connsiteX91" fmla="*/ 413385 w 453390"/>
              <a:gd name="connsiteY91" fmla="*/ 306758 h 513450"/>
              <a:gd name="connsiteX92" fmla="*/ 420053 w 453390"/>
              <a:gd name="connsiteY92" fmla="*/ 306758 h 513450"/>
              <a:gd name="connsiteX93" fmla="*/ 440055 w 453390"/>
              <a:gd name="connsiteY93" fmla="*/ 326761 h 51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53390" h="513450">
                <a:moveTo>
                  <a:pt x="420053" y="293423"/>
                </a:moveTo>
                <a:lnTo>
                  <a:pt x="413385" y="293423"/>
                </a:lnTo>
                <a:lnTo>
                  <a:pt x="413385" y="153406"/>
                </a:lnTo>
                <a:cubicBezTo>
                  <a:pt x="413337" y="112919"/>
                  <a:pt x="380529" y="80111"/>
                  <a:pt x="340043" y="80063"/>
                </a:cubicBezTo>
                <a:lnTo>
                  <a:pt x="313032" y="80063"/>
                </a:lnTo>
                <a:cubicBezTo>
                  <a:pt x="309425" y="32377"/>
                  <a:pt x="267843" y="-3357"/>
                  <a:pt x="220157" y="251"/>
                </a:cubicBezTo>
                <a:cubicBezTo>
                  <a:pt x="177486" y="3479"/>
                  <a:pt x="143572" y="37393"/>
                  <a:pt x="140344" y="80063"/>
                </a:cubicBezTo>
                <a:lnTo>
                  <a:pt x="113348" y="80063"/>
                </a:lnTo>
                <a:cubicBezTo>
                  <a:pt x="72861" y="80111"/>
                  <a:pt x="40053" y="112919"/>
                  <a:pt x="40005" y="153406"/>
                </a:cubicBezTo>
                <a:lnTo>
                  <a:pt x="40005" y="293423"/>
                </a:lnTo>
                <a:lnTo>
                  <a:pt x="33338" y="293423"/>
                </a:lnTo>
                <a:cubicBezTo>
                  <a:pt x="14935" y="293445"/>
                  <a:pt x="22" y="308358"/>
                  <a:pt x="0" y="326761"/>
                </a:cubicBezTo>
                <a:lnTo>
                  <a:pt x="0" y="420106"/>
                </a:lnTo>
                <a:cubicBezTo>
                  <a:pt x="22" y="438509"/>
                  <a:pt x="14935" y="453421"/>
                  <a:pt x="33338" y="453443"/>
                </a:cubicBezTo>
                <a:lnTo>
                  <a:pt x="40005" y="453443"/>
                </a:lnTo>
                <a:lnTo>
                  <a:pt x="40005" y="466778"/>
                </a:lnTo>
                <a:cubicBezTo>
                  <a:pt x="40034" y="492543"/>
                  <a:pt x="60913" y="513421"/>
                  <a:pt x="86678" y="513451"/>
                </a:cubicBezTo>
                <a:lnTo>
                  <a:pt x="380048" y="513451"/>
                </a:lnTo>
                <a:cubicBezTo>
                  <a:pt x="398450" y="513429"/>
                  <a:pt x="413363" y="498516"/>
                  <a:pt x="413385" y="480113"/>
                </a:cubicBezTo>
                <a:lnTo>
                  <a:pt x="413385" y="453443"/>
                </a:lnTo>
                <a:lnTo>
                  <a:pt x="420053" y="453443"/>
                </a:lnTo>
                <a:cubicBezTo>
                  <a:pt x="438455" y="453421"/>
                  <a:pt x="453368" y="438509"/>
                  <a:pt x="453390" y="420106"/>
                </a:cubicBezTo>
                <a:lnTo>
                  <a:pt x="453390" y="326761"/>
                </a:lnTo>
                <a:cubicBezTo>
                  <a:pt x="453368" y="308358"/>
                  <a:pt x="438455" y="293445"/>
                  <a:pt x="420053" y="293423"/>
                </a:cubicBezTo>
                <a:close/>
                <a:moveTo>
                  <a:pt x="226695" y="13388"/>
                </a:moveTo>
                <a:cubicBezTo>
                  <a:pt x="264591" y="13438"/>
                  <a:pt x="296221" y="42327"/>
                  <a:pt x="299697" y="80063"/>
                </a:cubicBezTo>
                <a:lnTo>
                  <a:pt x="153679" y="80063"/>
                </a:lnTo>
                <a:cubicBezTo>
                  <a:pt x="157156" y="42322"/>
                  <a:pt x="188794" y="13432"/>
                  <a:pt x="226695" y="13388"/>
                </a:cubicBezTo>
                <a:close/>
                <a:moveTo>
                  <a:pt x="340043" y="93398"/>
                </a:moveTo>
                <a:cubicBezTo>
                  <a:pt x="342271" y="93405"/>
                  <a:pt x="344496" y="93536"/>
                  <a:pt x="346710" y="93792"/>
                </a:cubicBezTo>
                <a:lnTo>
                  <a:pt x="346710" y="206746"/>
                </a:lnTo>
                <a:cubicBezTo>
                  <a:pt x="346710" y="217793"/>
                  <a:pt x="337755" y="226748"/>
                  <a:pt x="326708" y="226748"/>
                </a:cubicBezTo>
                <a:lnTo>
                  <a:pt x="253365" y="226748"/>
                </a:lnTo>
                <a:lnTo>
                  <a:pt x="253365" y="213413"/>
                </a:lnTo>
                <a:cubicBezTo>
                  <a:pt x="253365" y="202366"/>
                  <a:pt x="244410" y="193411"/>
                  <a:pt x="233363" y="193411"/>
                </a:cubicBezTo>
                <a:lnTo>
                  <a:pt x="220028" y="193411"/>
                </a:lnTo>
                <a:cubicBezTo>
                  <a:pt x="208980" y="193411"/>
                  <a:pt x="200025" y="202366"/>
                  <a:pt x="200025" y="213413"/>
                </a:cubicBezTo>
                <a:lnTo>
                  <a:pt x="200025" y="226748"/>
                </a:lnTo>
                <a:lnTo>
                  <a:pt x="126683" y="226748"/>
                </a:lnTo>
                <a:cubicBezTo>
                  <a:pt x="115635" y="226748"/>
                  <a:pt x="106680" y="217793"/>
                  <a:pt x="106680" y="206746"/>
                </a:cubicBezTo>
                <a:lnTo>
                  <a:pt x="106680" y="93792"/>
                </a:lnTo>
                <a:cubicBezTo>
                  <a:pt x="108894" y="93536"/>
                  <a:pt x="111119" y="93405"/>
                  <a:pt x="113348" y="93398"/>
                </a:cubicBezTo>
                <a:close/>
                <a:moveTo>
                  <a:pt x="240030" y="213413"/>
                </a:moveTo>
                <a:lnTo>
                  <a:pt x="240030" y="253418"/>
                </a:lnTo>
                <a:cubicBezTo>
                  <a:pt x="240030" y="257101"/>
                  <a:pt x="237045" y="260086"/>
                  <a:pt x="233363" y="260086"/>
                </a:cubicBezTo>
                <a:lnTo>
                  <a:pt x="220028" y="260086"/>
                </a:lnTo>
                <a:cubicBezTo>
                  <a:pt x="216345" y="260086"/>
                  <a:pt x="213360" y="257101"/>
                  <a:pt x="213360" y="253418"/>
                </a:cubicBezTo>
                <a:lnTo>
                  <a:pt x="213360" y="213413"/>
                </a:lnTo>
                <a:cubicBezTo>
                  <a:pt x="213360" y="209731"/>
                  <a:pt x="216345" y="206746"/>
                  <a:pt x="220028" y="206746"/>
                </a:cubicBezTo>
                <a:lnTo>
                  <a:pt x="233363" y="206746"/>
                </a:lnTo>
                <a:cubicBezTo>
                  <a:pt x="237045" y="206746"/>
                  <a:pt x="240030" y="209731"/>
                  <a:pt x="240030" y="213413"/>
                </a:cubicBezTo>
                <a:close/>
                <a:moveTo>
                  <a:pt x="33338" y="440108"/>
                </a:moveTo>
                <a:cubicBezTo>
                  <a:pt x="22290" y="440108"/>
                  <a:pt x="13335" y="431153"/>
                  <a:pt x="13335" y="420106"/>
                </a:cubicBezTo>
                <a:lnTo>
                  <a:pt x="13335" y="326761"/>
                </a:lnTo>
                <a:cubicBezTo>
                  <a:pt x="13335" y="315713"/>
                  <a:pt x="22290" y="306758"/>
                  <a:pt x="33338" y="306758"/>
                </a:cubicBezTo>
                <a:lnTo>
                  <a:pt x="40005" y="306758"/>
                </a:lnTo>
                <a:lnTo>
                  <a:pt x="40005" y="440108"/>
                </a:lnTo>
                <a:close/>
                <a:moveTo>
                  <a:pt x="326708" y="500116"/>
                </a:moveTo>
                <a:lnTo>
                  <a:pt x="126683" y="500116"/>
                </a:lnTo>
                <a:lnTo>
                  <a:pt x="126683" y="426773"/>
                </a:lnTo>
                <a:cubicBezTo>
                  <a:pt x="126683" y="415726"/>
                  <a:pt x="135638" y="406771"/>
                  <a:pt x="146685" y="406771"/>
                </a:cubicBezTo>
                <a:lnTo>
                  <a:pt x="306705" y="406771"/>
                </a:lnTo>
                <a:cubicBezTo>
                  <a:pt x="317752" y="406771"/>
                  <a:pt x="326708" y="415726"/>
                  <a:pt x="326708" y="426773"/>
                </a:cubicBezTo>
                <a:close/>
                <a:moveTo>
                  <a:pt x="400050" y="480113"/>
                </a:moveTo>
                <a:cubicBezTo>
                  <a:pt x="400050" y="491161"/>
                  <a:pt x="391095" y="500116"/>
                  <a:pt x="380048" y="500116"/>
                </a:cubicBezTo>
                <a:lnTo>
                  <a:pt x="340043" y="500116"/>
                </a:lnTo>
                <a:lnTo>
                  <a:pt x="340043" y="426773"/>
                </a:lnTo>
                <a:cubicBezTo>
                  <a:pt x="340020" y="408370"/>
                  <a:pt x="325108" y="393458"/>
                  <a:pt x="306705" y="393436"/>
                </a:cubicBezTo>
                <a:lnTo>
                  <a:pt x="146685" y="393436"/>
                </a:lnTo>
                <a:cubicBezTo>
                  <a:pt x="128282" y="393458"/>
                  <a:pt x="113370" y="408370"/>
                  <a:pt x="113348" y="426773"/>
                </a:cubicBezTo>
                <a:lnTo>
                  <a:pt x="113348" y="500116"/>
                </a:lnTo>
                <a:lnTo>
                  <a:pt x="86678" y="500116"/>
                </a:lnTo>
                <a:cubicBezTo>
                  <a:pt x="68275" y="500094"/>
                  <a:pt x="53362" y="485181"/>
                  <a:pt x="53340" y="466778"/>
                </a:cubicBezTo>
                <a:lnTo>
                  <a:pt x="53340" y="153406"/>
                </a:lnTo>
                <a:cubicBezTo>
                  <a:pt x="53385" y="128006"/>
                  <a:pt x="69403" y="105380"/>
                  <a:pt x="93345" y="96899"/>
                </a:cubicBezTo>
                <a:lnTo>
                  <a:pt x="93345" y="206746"/>
                </a:lnTo>
                <a:cubicBezTo>
                  <a:pt x="93367" y="225149"/>
                  <a:pt x="108280" y="240061"/>
                  <a:pt x="126683" y="240083"/>
                </a:cubicBezTo>
                <a:lnTo>
                  <a:pt x="200025" y="240083"/>
                </a:lnTo>
                <a:lnTo>
                  <a:pt x="200025" y="253418"/>
                </a:lnTo>
                <a:cubicBezTo>
                  <a:pt x="200025" y="264466"/>
                  <a:pt x="208980" y="273421"/>
                  <a:pt x="220028" y="273421"/>
                </a:cubicBezTo>
                <a:lnTo>
                  <a:pt x="233363" y="273421"/>
                </a:lnTo>
                <a:cubicBezTo>
                  <a:pt x="244410" y="273421"/>
                  <a:pt x="253365" y="264466"/>
                  <a:pt x="253365" y="253418"/>
                </a:cubicBezTo>
                <a:lnTo>
                  <a:pt x="253365" y="240083"/>
                </a:lnTo>
                <a:lnTo>
                  <a:pt x="326708" y="240083"/>
                </a:lnTo>
                <a:cubicBezTo>
                  <a:pt x="345110" y="240061"/>
                  <a:pt x="360023" y="225149"/>
                  <a:pt x="360045" y="206746"/>
                </a:cubicBezTo>
                <a:lnTo>
                  <a:pt x="360045" y="96899"/>
                </a:lnTo>
                <a:cubicBezTo>
                  <a:pt x="383987" y="105380"/>
                  <a:pt x="400005" y="128006"/>
                  <a:pt x="400050" y="153406"/>
                </a:cubicBezTo>
                <a:lnTo>
                  <a:pt x="400050" y="480113"/>
                </a:lnTo>
                <a:close/>
                <a:moveTo>
                  <a:pt x="440055" y="420106"/>
                </a:moveTo>
                <a:cubicBezTo>
                  <a:pt x="440055" y="431153"/>
                  <a:pt x="431100" y="440108"/>
                  <a:pt x="420053" y="440108"/>
                </a:cubicBezTo>
                <a:lnTo>
                  <a:pt x="413385" y="440108"/>
                </a:lnTo>
                <a:lnTo>
                  <a:pt x="413385" y="306758"/>
                </a:lnTo>
                <a:lnTo>
                  <a:pt x="420053" y="306758"/>
                </a:lnTo>
                <a:cubicBezTo>
                  <a:pt x="431100" y="306758"/>
                  <a:pt x="440055" y="315713"/>
                  <a:pt x="440055" y="326761"/>
                </a:cubicBezTo>
                <a:close/>
              </a:path>
            </a:pathLst>
          </a:custGeom>
          <a:solidFill>
            <a:srgbClr val="FFFFFF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285321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4640760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3771900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1631668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1039455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922971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4032011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5517081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684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Random Staggered Process – Slide Template</vt:lpstr>
      <vt:lpstr>Random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2020-09-15T20:03:53Z</dcterms:modified>
  <cp:category>Charts &amp; Diagrams</cp:category>
</cp:coreProperties>
</file>