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96E68079-0F49-439C-B8F3-819EB5D6DF31}"/>
              </a:ext>
            </a:extLst>
          </p:cNvPr>
          <p:cNvGrpSpPr/>
          <p:nvPr/>
        </p:nvGrpSpPr>
        <p:grpSpPr>
          <a:xfrm>
            <a:off x="7870060" y="2672764"/>
            <a:ext cx="5684508" cy="5684508"/>
            <a:chOff x="3656461" y="2067634"/>
            <a:chExt cx="3520870" cy="3520870"/>
          </a:xfrm>
          <a:scene3d>
            <a:camera prst="isometricOffAxis2Top">
              <a:rot lat="18448668" lon="2370243" rev="18834421"/>
            </a:camera>
            <a:lightRig rig="soft" dir="t"/>
          </a:scene3d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8C917D5-6F29-4224-8086-FE3520003B28}"/>
                </a:ext>
              </a:extLst>
            </p:cNvPr>
            <p:cNvSpPr/>
            <p:nvPr/>
          </p:nvSpPr>
          <p:spPr>
            <a:xfrm>
              <a:off x="3656461" y="2067634"/>
              <a:ext cx="3520869" cy="3520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ECAFBC4-96E3-4DA8-AEDC-2BED364D6E0B}"/>
                </a:ext>
              </a:extLst>
            </p:cNvPr>
            <p:cNvSpPr/>
            <p:nvPr/>
          </p:nvSpPr>
          <p:spPr>
            <a:xfrm>
              <a:off x="3656461" y="2067634"/>
              <a:ext cx="3520870" cy="3520870"/>
            </a:xfrm>
            <a:custGeom>
              <a:avLst/>
              <a:gdLst>
                <a:gd name="connsiteX0" fmla="*/ 1760434 w 3520870"/>
                <a:gd name="connsiteY0" fmla="*/ 1598208 h 3520870"/>
                <a:gd name="connsiteX1" fmla="*/ 1922660 w 3520870"/>
                <a:gd name="connsiteY1" fmla="*/ 1760434 h 3520870"/>
                <a:gd name="connsiteX2" fmla="*/ 1760434 w 3520870"/>
                <a:gd name="connsiteY2" fmla="*/ 1922660 h 3520870"/>
                <a:gd name="connsiteX3" fmla="*/ 1598208 w 3520870"/>
                <a:gd name="connsiteY3" fmla="*/ 1760434 h 3520870"/>
                <a:gd name="connsiteX4" fmla="*/ 1760434 w 3520870"/>
                <a:gd name="connsiteY4" fmla="*/ 1598208 h 3520870"/>
                <a:gd name="connsiteX5" fmla="*/ 1760435 w 3520870"/>
                <a:gd name="connsiteY5" fmla="*/ 1123219 h 3520870"/>
                <a:gd name="connsiteX6" fmla="*/ 1123219 w 3520870"/>
                <a:gd name="connsiteY6" fmla="*/ 1760435 h 3520870"/>
                <a:gd name="connsiteX7" fmla="*/ 1760435 w 3520870"/>
                <a:gd name="connsiteY7" fmla="*/ 2397651 h 3520870"/>
                <a:gd name="connsiteX8" fmla="*/ 2397651 w 3520870"/>
                <a:gd name="connsiteY8" fmla="*/ 1760435 h 3520870"/>
                <a:gd name="connsiteX9" fmla="*/ 1760435 w 3520870"/>
                <a:gd name="connsiteY9" fmla="*/ 1123219 h 3520870"/>
                <a:gd name="connsiteX10" fmla="*/ 1760436 w 3520870"/>
                <a:gd name="connsiteY10" fmla="*/ 788327 h 3520870"/>
                <a:gd name="connsiteX11" fmla="*/ 2732544 w 3520870"/>
                <a:gd name="connsiteY11" fmla="*/ 1760435 h 3520870"/>
                <a:gd name="connsiteX12" fmla="*/ 1760436 w 3520870"/>
                <a:gd name="connsiteY12" fmla="*/ 2732543 h 3520870"/>
                <a:gd name="connsiteX13" fmla="*/ 788328 w 3520870"/>
                <a:gd name="connsiteY13" fmla="*/ 1760435 h 3520870"/>
                <a:gd name="connsiteX14" fmla="*/ 1760436 w 3520870"/>
                <a:gd name="connsiteY14" fmla="*/ 788327 h 3520870"/>
                <a:gd name="connsiteX15" fmla="*/ 1760434 w 3520870"/>
                <a:gd name="connsiteY15" fmla="*/ 392331 h 3520870"/>
                <a:gd name="connsiteX16" fmla="*/ 392330 w 3520870"/>
                <a:gd name="connsiteY16" fmla="*/ 1760435 h 3520870"/>
                <a:gd name="connsiteX17" fmla="*/ 1760434 w 3520870"/>
                <a:gd name="connsiteY17" fmla="*/ 3128539 h 3520870"/>
                <a:gd name="connsiteX18" fmla="*/ 3128538 w 3520870"/>
                <a:gd name="connsiteY18" fmla="*/ 1760435 h 3520870"/>
                <a:gd name="connsiteX19" fmla="*/ 1760434 w 3520870"/>
                <a:gd name="connsiteY19" fmla="*/ 392331 h 3520870"/>
                <a:gd name="connsiteX20" fmla="*/ 1760435 w 3520870"/>
                <a:gd name="connsiteY20" fmla="*/ 0 h 3520870"/>
                <a:gd name="connsiteX21" fmla="*/ 3520870 w 3520870"/>
                <a:gd name="connsiteY21" fmla="*/ 1760435 h 3520870"/>
                <a:gd name="connsiteX22" fmla="*/ 1760435 w 3520870"/>
                <a:gd name="connsiteY22" fmla="*/ 3520870 h 3520870"/>
                <a:gd name="connsiteX23" fmla="*/ 0 w 3520870"/>
                <a:gd name="connsiteY23" fmla="*/ 1760435 h 3520870"/>
                <a:gd name="connsiteX24" fmla="*/ 1760435 w 3520870"/>
                <a:gd name="connsiteY24" fmla="*/ 0 h 352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20870" h="3520870">
                  <a:moveTo>
                    <a:pt x="1760434" y="1598208"/>
                  </a:moveTo>
                  <a:cubicBezTo>
                    <a:pt x="1850029" y="1598208"/>
                    <a:pt x="1922660" y="1670839"/>
                    <a:pt x="1922660" y="1760434"/>
                  </a:cubicBezTo>
                  <a:cubicBezTo>
                    <a:pt x="1922660" y="1850029"/>
                    <a:pt x="1850029" y="1922660"/>
                    <a:pt x="1760434" y="1922660"/>
                  </a:cubicBezTo>
                  <a:cubicBezTo>
                    <a:pt x="1670839" y="1922660"/>
                    <a:pt x="1598208" y="1850029"/>
                    <a:pt x="1598208" y="1760434"/>
                  </a:cubicBezTo>
                  <a:cubicBezTo>
                    <a:pt x="1598208" y="1670839"/>
                    <a:pt x="1670839" y="1598208"/>
                    <a:pt x="1760434" y="1598208"/>
                  </a:cubicBezTo>
                  <a:close/>
                  <a:moveTo>
                    <a:pt x="1760435" y="1123219"/>
                  </a:moveTo>
                  <a:cubicBezTo>
                    <a:pt x="1408510" y="1123219"/>
                    <a:pt x="1123219" y="1408510"/>
                    <a:pt x="1123219" y="1760435"/>
                  </a:cubicBezTo>
                  <a:cubicBezTo>
                    <a:pt x="1123219" y="2112360"/>
                    <a:pt x="1408510" y="2397651"/>
                    <a:pt x="1760435" y="2397651"/>
                  </a:cubicBezTo>
                  <a:cubicBezTo>
                    <a:pt x="2112360" y="2397651"/>
                    <a:pt x="2397651" y="2112360"/>
                    <a:pt x="2397651" y="1760435"/>
                  </a:cubicBezTo>
                  <a:cubicBezTo>
                    <a:pt x="2397651" y="1408510"/>
                    <a:pt x="2112360" y="1123219"/>
                    <a:pt x="1760435" y="1123219"/>
                  </a:cubicBezTo>
                  <a:close/>
                  <a:moveTo>
                    <a:pt x="1760436" y="788327"/>
                  </a:moveTo>
                  <a:cubicBezTo>
                    <a:pt x="2297316" y="788327"/>
                    <a:pt x="2732544" y="1223555"/>
                    <a:pt x="2732544" y="1760435"/>
                  </a:cubicBezTo>
                  <a:cubicBezTo>
                    <a:pt x="2732544" y="2297315"/>
                    <a:pt x="2297316" y="2732543"/>
                    <a:pt x="1760436" y="2732543"/>
                  </a:cubicBezTo>
                  <a:cubicBezTo>
                    <a:pt x="1223556" y="2732543"/>
                    <a:pt x="788328" y="2297315"/>
                    <a:pt x="788328" y="1760435"/>
                  </a:cubicBezTo>
                  <a:cubicBezTo>
                    <a:pt x="788328" y="1223555"/>
                    <a:pt x="1223556" y="788327"/>
                    <a:pt x="1760436" y="788327"/>
                  </a:cubicBezTo>
                  <a:close/>
                  <a:moveTo>
                    <a:pt x="1760434" y="392331"/>
                  </a:moveTo>
                  <a:cubicBezTo>
                    <a:pt x="1004851" y="392331"/>
                    <a:pt x="392330" y="1004852"/>
                    <a:pt x="392330" y="1760435"/>
                  </a:cubicBezTo>
                  <a:cubicBezTo>
                    <a:pt x="392330" y="2516018"/>
                    <a:pt x="1004851" y="3128539"/>
                    <a:pt x="1760434" y="3128539"/>
                  </a:cubicBezTo>
                  <a:cubicBezTo>
                    <a:pt x="2516017" y="3128539"/>
                    <a:pt x="3128538" y="2516018"/>
                    <a:pt x="3128538" y="1760435"/>
                  </a:cubicBezTo>
                  <a:cubicBezTo>
                    <a:pt x="3128538" y="1004852"/>
                    <a:pt x="2516017" y="392331"/>
                    <a:pt x="1760434" y="392331"/>
                  </a:cubicBezTo>
                  <a:close/>
                  <a:moveTo>
                    <a:pt x="1760435" y="0"/>
                  </a:moveTo>
                  <a:cubicBezTo>
                    <a:pt x="2732696" y="0"/>
                    <a:pt x="3520870" y="788174"/>
                    <a:pt x="3520870" y="1760435"/>
                  </a:cubicBezTo>
                  <a:cubicBezTo>
                    <a:pt x="3520870" y="2732696"/>
                    <a:pt x="2732696" y="3520870"/>
                    <a:pt x="1760435" y="3520870"/>
                  </a:cubicBezTo>
                  <a:cubicBezTo>
                    <a:pt x="788174" y="3520870"/>
                    <a:pt x="0" y="2732696"/>
                    <a:pt x="0" y="1760435"/>
                  </a:cubicBezTo>
                  <a:cubicBezTo>
                    <a:pt x="0" y="788174"/>
                    <a:pt x="788174" y="0"/>
                    <a:pt x="17604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A7B486-3CB8-4DC6-9BC3-15214DD8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 Your Target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C714051-B939-4288-A76F-B59DF0D98651}"/>
              </a:ext>
            </a:extLst>
          </p:cNvPr>
          <p:cNvGrpSpPr/>
          <p:nvPr/>
        </p:nvGrpSpPr>
        <p:grpSpPr>
          <a:xfrm>
            <a:off x="1140392" y="1208127"/>
            <a:ext cx="10359920" cy="2187026"/>
            <a:chOff x="786501" y="1161263"/>
            <a:chExt cx="10359920" cy="2187026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50A9828-6833-48D0-BC2D-FE6E81F94DEC}"/>
                </a:ext>
              </a:extLst>
            </p:cNvPr>
            <p:cNvSpPr/>
            <p:nvPr/>
          </p:nvSpPr>
          <p:spPr>
            <a:xfrm rot="12422912">
              <a:off x="798204" y="3150396"/>
              <a:ext cx="10348217" cy="197893"/>
            </a:xfrm>
            <a:custGeom>
              <a:avLst/>
              <a:gdLst>
                <a:gd name="connsiteX0" fmla="*/ 10348217 w 10348217"/>
                <a:gd name="connsiteY0" fmla="*/ 197893 h 197893"/>
                <a:gd name="connsiteX1" fmla="*/ 0 w 10348217"/>
                <a:gd name="connsiteY1" fmla="*/ 197893 h 197893"/>
                <a:gd name="connsiteX2" fmla="*/ 387575 w 10348217"/>
                <a:gd name="connsiteY2" fmla="*/ 0 h 197893"/>
                <a:gd name="connsiteX3" fmla="*/ 10348217 w 10348217"/>
                <a:gd name="connsiteY3" fmla="*/ 0 h 19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8217" h="197893">
                  <a:moveTo>
                    <a:pt x="10348217" y="197893"/>
                  </a:moveTo>
                  <a:lnTo>
                    <a:pt x="0" y="197893"/>
                  </a:lnTo>
                  <a:lnTo>
                    <a:pt x="387575" y="0"/>
                  </a:lnTo>
                  <a:lnTo>
                    <a:pt x="10348217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8988C25-62D3-440D-874D-F863D0FBDFE1}"/>
                </a:ext>
              </a:extLst>
            </p:cNvPr>
            <p:cNvSpPr/>
            <p:nvPr/>
          </p:nvSpPr>
          <p:spPr>
            <a:xfrm rot="12422912">
              <a:off x="786501" y="3199051"/>
              <a:ext cx="10157635" cy="100584"/>
            </a:xfrm>
            <a:custGeom>
              <a:avLst/>
              <a:gdLst>
                <a:gd name="connsiteX0" fmla="*/ 10157635 w 10157635"/>
                <a:gd name="connsiteY0" fmla="*/ 100584 h 100584"/>
                <a:gd name="connsiteX1" fmla="*/ 0 w 10157635"/>
                <a:gd name="connsiteY1" fmla="*/ 100584 h 100584"/>
                <a:gd name="connsiteX2" fmla="*/ 196995 w 10157635"/>
                <a:gd name="connsiteY2" fmla="*/ 0 h 100584"/>
                <a:gd name="connsiteX3" fmla="*/ 10157635 w 10157635"/>
                <a:gd name="connsiteY3" fmla="*/ 0 h 10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7635" h="100584">
                  <a:moveTo>
                    <a:pt x="10157635" y="100584"/>
                  </a:moveTo>
                  <a:lnTo>
                    <a:pt x="0" y="100584"/>
                  </a:lnTo>
                  <a:lnTo>
                    <a:pt x="196995" y="0"/>
                  </a:lnTo>
                  <a:lnTo>
                    <a:pt x="10157635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00FD08B-AFC7-4BB8-A6EA-7D5F5E4A7074}"/>
                </a:ext>
              </a:extLst>
            </p:cNvPr>
            <p:cNvSpPr/>
            <p:nvPr/>
          </p:nvSpPr>
          <p:spPr>
            <a:xfrm rot="12422912">
              <a:off x="1386321" y="1528285"/>
              <a:ext cx="2093328" cy="308831"/>
            </a:xfrm>
            <a:custGeom>
              <a:avLst/>
              <a:gdLst>
                <a:gd name="connsiteX0" fmla="*/ 1483052 w 1899735"/>
                <a:gd name="connsiteY0" fmla="*/ 51 h 308831"/>
                <a:gd name="connsiteX1" fmla="*/ 1701842 w 1899735"/>
                <a:gd name="connsiteY1" fmla="*/ 35876 h 308831"/>
                <a:gd name="connsiteX2" fmla="*/ 1899735 w 1899735"/>
                <a:gd name="connsiteY2" fmla="*/ 308831 h 308831"/>
                <a:gd name="connsiteX3" fmla="*/ 0 w 1899735"/>
                <a:gd name="connsiteY3" fmla="*/ 308831 h 308831"/>
                <a:gd name="connsiteX4" fmla="*/ 22315 w 1899735"/>
                <a:gd name="connsiteY4" fmla="*/ 304620 h 308831"/>
                <a:gd name="connsiteX5" fmla="*/ 152821 w 1899735"/>
                <a:gd name="connsiteY5" fmla="*/ 274712 h 308831"/>
                <a:gd name="connsiteX6" fmla="*/ 1162756 w 1899735"/>
                <a:gd name="connsiteY6" fmla="*/ 29052 h 308831"/>
                <a:gd name="connsiteX7" fmla="*/ 1483052 w 1899735"/>
                <a:gd name="connsiteY7" fmla="*/ 51 h 3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9735" h="308831">
                  <a:moveTo>
                    <a:pt x="1483052" y="51"/>
                  </a:moveTo>
                  <a:cubicBezTo>
                    <a:pt x="1570198" y="904"/>
                    <a:pt x="1640427" y="12561"/>
                    <a:pt x="1701842" y="35876"/>
                  </a:cubicBezTo>
                  <a:cubicBezTo>
                    <a:pt x="1824672" y="82506"/>
                    <a:pt x="1863341" y="261064"/>
                    <a:pt x="1899735" y="308831"/>
                  </a:cubicBezTo>
                  <a:lnTo>
                    <a:pt x="0" y="308831"/>
                  </a:lnTo>
                  <a:lnTo>
                    <a:pt x="22315" y="304620"/>
                  </a:lnTo>
                  <a:cubicBezTo>
                    <a:pt x="61268" y="297174"/>
                    <a:pt x="107329" y="287507"/>
                    <a:pt x="152821" y="274712"/>
                  </a:cubicBezTo>
                  <a:cubicBezTo>
                    <a:pt x="334791" y="223533"/>
                    <a:pt x="904586" y="68858"/>
                    <a:pt x="1162756" y="29052"/>
                  </a:cubicBezTo>
                  <a:cubicBezTo>
                    <a:pt x="1291841" y="9149"/>
                    <a:pt x="1395905" y="-803"/>
                    <a:pt x="1483052" y="5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C672C-4B02-42EA-8B21-EE18FAA75933}"/>
                </a:ext>
              </a:extLst>
            </p:cNvPr>
            <p:cNvSpPr/>
            <p:nvPr/>
          </p:nvSpPr>
          <p:spPr>
            <a:xfrm rot="12422912" flipV="1">
              <a:off x="1573720" y="1161263"/>
              <a:ext cx="2093328" cy="308831"/>
            </a:xfrm>
            <a:custGeom>
              <a:avLst/>
              <a:gdLst>
                <a:gd name="connsiteX0" fmla="*/ 1483052 w 1899735"/>
                <a:gd name="connsiteY0" fmla="*/ 51 h 308831"/>
                <a:gd name="connsiteX1" fmla="*/ 1701842 w 1899735"/>
                <a:gd name="connsiteY1" fmla="*/ 35876 h 308831"/>
                <a:gd name="connsiteX2" fmla="*/ 1899735 w 1899735"/>
                <a:gd name="connsiteY2" fmla="*/ 308831 h 308831"/>
                <a:gd name="connsiteX3" fmla="*/ 0 w 1899735"/>
                <a:gd name="connsiteY3" fmla="*/ 308831 h 308831"/>
                <a:gd name="connsiteX4" fmla="*/ 22315 w 1899735"/>
                <a:gd name="connsiteY4" fmla="*/ 304620 h 308831"/>
                <a:gd name="connsiteX5" fmla="*/ 152821 w 1899735"/>
                <a:gd name="connsiteY5" fmla="*/ 274712 h 308831"/>
                <a:gd name="connsiteX6" fmla="*/ 1162756 w 1899735"/>
                <a:gd name="connsiteY6" fmla="*/ 29052 h 308831"/>
                <a:gd name="connsiteX7" fmla="*/ 1483052 w 1899735"/>
                <a:gd name="connsiteY7" fmla="*/ 51 h 3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9735" h="308831">
                  <a:moveTo>
                    <a:pt x="1483052" y="51"/>
                  </a:moveTo>
                  <a:cubicBezTo>
                    <a:pt x="1570198" y="904"/>
                    <a:pt x="1640427" y="12561"/>
                    <a:pt x="1701842" y="35876"/>
                  </a:cubicBezTo>
                  <a:cubicBezTo>
                    <a:pt x="1824672" y="82506"/>
                    <a:pt x="1863341" y="261064"/>
                    <a:pt x="1899735" y="308831"/>
                  </a:cubicBezTo>
                  <a:lnTo>
                    <a:pt x="0" y="308831"/>
                  </a:lnTo>
                  <a:lnTo>
                    <a:pt x="22315" y="304620"/>
                  </a:lnTo>
                  <a:cubicBezTo>
                    <a:pt x="61268" y="297174"/>
                    <a:pt x="107329" y="287507"/>
                    <a:pt x="152821" y="274712"/>
                  </a:cubicBezTo>
                  <a:cubicBezTo>
                    <a:pt x="334791" y="223533"/>
                    <a:pt x="904586" y="68858"/>
                    <a:pt x="1162756" y="29052"/>
                  </a:cubicBezTo>
                  <a:cubicBezTo>
                    <a:pt x="1291841" y="9149"/>
                    <a:pt x="1395905" y="-803"/>
                    <a:pt x="1483052" y="5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255D76-73D3-42BA-B415-AFFE94C4BA3B}"/>
              </a:ext>
            </a:extLst>
          </p:cNvPr>
          <p:cNvGrpSpPr/>
          <p:nvPr/>
        </p:nvGrpSpPr>
        <p:grpSpPr>
          <a:xfrm>
            <a:off x="599368" y="1896142"/>
            <a:ext cx="2280549" cy="1659485"/>
            <a:chOff x="332936" y="2627766"/>
            <a:chExt cx="2937088" cy="165948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6B7412-4BBA-4597-9470-5333FF0CAD6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A25C8FB-67BA-4C88-B74D-2BFFF22FE1B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297ED0-ADA2-4608-9F4E-6C1F44A663C8}"/>
              </a:ext>
            </a:extLst>
          </p:cNvPr>
          <p:cNvGrpSpPr/>
          <p:nvPr/>
        </p:nvGrpSpPr>
        <p:grpSpPr>
          <a:xfrm>
            <a:off x="2987446" y="3076909"/>
            <a:ext cx="2280549" cy="1659485"/>
            <a:chOff x="332936" y="2627766"/>
            <a:chExt cx="2937088" cy="165948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A0BD795-95DF-46DF-906F-4A33633FC58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211997D-4B6F-4BAB-971C-658E4B543AE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CDF182-8B46-4DE6-BDD6-B284270CF19D}"/>
              </a:ext>
            </a:extLst>
          </p:cNvPr>
          <p:cNvGrpSpPr/>
          <p:nvPr/>
        </p:nvGrpSpPr>
        <p:grpSpPr>
          <a:xfrm>
            <a:off x="5375524" y="4257677"/>
            <a:ext cx="2280549" cy="1659485"/>
            <a:chOff x="332936" y="2627766"/>
            <a:chExt cx="2937088" cy="165948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34F458C-B3A7-44DC-9B14-B973F900AE2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9CF1A82-8368-44C1-839A-DC0EE35980D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C34121-2A3D-46F5-B0FE-627C9573A9A8}"/>
              </a:ext>
            </a:extLst>
          </p:cNvPr>
          <p:cNvGrpSpPr/>
          <p:nvPr/>
        </p:nvGrpSpPr>
        <p:grpSpPr>
          <a:xfrm>
            <a:off x="5793321" y="1013279"/>
            <a:ext cx="2280549" cy="1659485"/>
            <a:chOff x="332936" y="2627766"/>
            <a:chExt cx="2937088" cy="16594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F2E6CB1-41FC-40D3-865A-7C3680AB4C5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C01F0E4-CB56-47D4-B7E4-2225BD5F643D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53FBB80-D729-465B-9F3E-C8D86052E817}"/>
              </a:ext>
            </a:extLst>
          </p:cNvPr>
          <p:cNvGrpSpPr/>
          <p:nvPr/>
        </p:nvGrpSpPr>
        <p:grpSpPr>
          <a:xfrm>
            <a:off x="8374690" y="2316793"/>
            <a:ext cx="2280549" cy="1659485"/>
            <a:chOff x="332936" y="2627766"/>
            <a:chExt cx="2937088" cy="16594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BD1A0B-AF8B-4090-BFBB-582951FE34D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E8F72B-599D-47E3-BA3E-CECA8FF3154A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8126CA0-FE43-4FBA-914E-1C1057030547}"/>
              </a:ext>
            </a:extLst>
          </p:cNvPr>
          <p:cNvCxnSpPr>
            <a:cxnSpLocks/>
          </p:cNvCxnSpPr>
          <p:nvPr/>
        </p:nvCxnSpPr>
        <p:spPr>
          <a:xfrm flipH="1">
            <a:off x="2987447" y="2152576"/>
            <a:ext cx="1089253" cy="0"/>
          </a:xfrm>
          <a:prstGeom prst="line">
            <a:avLst/>
          </a:prstGeom>
          <a:ln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7E6E3AD-B434-4B2D-B8D2-C7228B832B86}"/>
              </a:ext>
            </a:extLst>
          </p:cNvPr>
          <p:cNvCxnSpPr>
            <a:cxnSpLocks/>
          </p:cNvCxnSpPr>
          <p:nvPr/>
        </p:nvCxnSpPr>
        <p:spPr>
          <a:xfrm flipH="1">
            <a:off x="5375525" y="3695626"/>
            <a:ext cx="1711075" cy="0"/>
          </a:xfrm>
          <a:prstGeom prst="line">
            <a:avLst/>
          </a:prstGeom>
          <a:ln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767424E5-5787-424C-9228-10F85EAB73A0}"/>
              </a:ext>
            </a:extLst>
          </p:cNvPr>
          <p:cNvCxnSpPr>
            <a:stCxn id="18" idx="0"/>
          </p:cNvCxnSpPr>
          <p:nvPr/>
        </p:nvCxnSpPr>
        <p:spPr>
          <a:xfrm rot="5400000" flipH="1" flipV="1">
            <a:off x="7025036" y="3538888"/>
            <a:ext cx="209552" cy="1228026"/>
          </a:xfrm>
          <a:prstGeom prst="bentConnector2">
            <a:avLst/>
          </a:prstGeom>
          <a:ln>
            <a:solidFill>
              <a:schemeClr val="accent5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5751015B-E8A4-4C0A-9241-4D0F64A3F389}"/>
              </a:ext>
            </a:extLst>
          </p:cNvPr>
          <p:cNvCxnSpPr>
            <a:cxnSpLocks/>
            <a:stCxn id="27" idx="1"/>
          </p:cNvCxnSpPr>
          <p:nvPr/>
        </p:nvCxnSpPr>
        <p:spPr>
          <a:xfrm rot="10800000" flipV="1">
            <a:off x="4612573" y="1244112"/>
            <a:ext cx="1180748" cy="1168228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1EFF441-2C2F-446C-8848-C25EE59302E7}"/>
              </a:ext>
            </a:extLst>
          </p:cNvPr>
          <p:cNvCxnSpPr>
            <a:cxnSpLocks/>
          </p:cNvCxnSpPr>
          <p:nvPr/>
        </p:nvCxnSpPr>
        <p:spPr>
          <a:xfrm>
            <a:off x="5991225" y="3114935"/>
            <a:ext cx="2082645" cy="0"/>
          </a:xfrm>
          <a:prstGeom prst="line">
            <a:avLst/>
          </a:prstGeom>
          <a:ln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54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96E68079-0F49-439C-B8F3-819EB5D6DF31}"/>
              </a:ext>
            </a:extLst>
          </p:cNvPr>
          <p:cNvGrpSpPr/>
          <p:nvPr/>
        </p:nvGrpSpPr>
        <p:grpSpPr>
          <a:xfrm>
            <a:off x="7870060" y="2672764"/>
            <a:ext cx="5684508" cy="5684508"/>
            <a:chOff x="3656461" y="2067634"/>
            <a:chExt cx="3520870" cy="3520870"/>
          </a:xfrm>
          <a:scene3d>
            <a:camera prst="isometricOffAxis2Top">
              <a:rot lat="18448668" lon="2370243" rev="18834421"/>
            </a:camera>
            <a:lightRig rig="soft" dir="t"/>
          </a:scene3d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8C917D5-6F29-4224-8086-FE3520003B28}"/>
                </a:ext>
              </a:extLst>
            </p:cNvPr>
            <p:cNvSpPr/>
            <p:nvPr/>
          </p:nvSpPr>
          <p:spPr>
            <a:xfrm>
              <a:off x="3656461" y="2067634"/>
              <a:ext cx="3520869" cy="3520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ECAFBC4-96E3-4DA8-AEDC-2BED364D6E0B}"/>
                </a:ext>
              </a:extLst>
            </p:cNvPr>
            <p:cNvSpPr/>
            <p:nvPr/>
          </p:nvSpPr>
          <p:spPr>
            <a:xfrm>
              <a:off x="3656461" y="2067634"/>
              <a:ext cx="3520870" cy="3520870"/>
            </a:xfrm>
            <a:custGeom>
              <a:avLst/>
              <a:gdLst>
                <a:gd name="connsiteX0" fmla="*/ 1760434 w 3520870"/>
                <a:gd name="connsiteY0" fmla="*/ 1598208 h 3520870"/>
                <a:gd name="connsiteX1" fmla="*/ 1922660 w 3520870"/>
                <a:gd name="connsiteY1" fmla="*/ 1760434 h 3520870"/>
                <a:gd name="connsiteX2" fmla="*/ 1760434 w 3520870"/>
                <a:gd name="connsiteY2" fmla="*/ 1922660 h 3520870"/>
                <a:gd name="connsiteX3" fmla="*/ 1598208 w 3520870"/>
                <a:gd name="connsiteY3" fmla="*/ 1760434 h 3520870"/>
                <a:gd name="connsiteX4" fmla="*/ 1760434 w 3520870"/>
                <a:gd name="connsiteY4" fmla="*/ 1598208 h 3520870"/>
                <a:gd name="connsiteX5" fmla="*/ 1760435 w 3520870"/>
                <a:gd name="connsiteY5" fmla="*/ 1123219 h 3520870"/>
                <a:gd name="connsiteX6" fmla="*/ 1123219 w 3520870"/>
                <a:gd name="connsiteY6" fmla="*/ 1760435 h 3520870"/>
                <a:gd name="connsiteX7" fmla="*/ 1760435 w 3520870"/>
                <a:gd name="connsiteY7" fmla="*/ 2397651 h 3520870"/>
                <a:gd name="connsiteX8" fmla="*/ 2397651 w 3520870"/>
                <a:gd name="connsiteY8" fmla="*/ 1760435 h 3520870"/>
                <a:gd name="connsiteX9" fmla="*/ 1760435 w 3520870"/>
                <a:gd name="connsiteY9" fmla="*/ 1123219 h 3520870"/>
                <a:gd name="connsiteX10" fmla="*/ 1760436 w 3520870"/>
                <a:gd name="connsiteY10" fmla="*/ 788327 h 3520870"/>
                <a:gd name="connsiteX11" fmla="*/ 2732544 w 3520870"/>
                <a:gd name="connsiteY11" fmla="*/ 1760435 h 3520870"/>
                <a:gd name="connsiteX12" fmla="*/ 1760436 w 3520870"/>
                <a:gd name="connsiteY12" fmla="*/ 2732543 h 3520870"/>
                <a:gd name="connsiteX13" fmla="*/ 788328 w 3520870"/>
                <a:gd name="connsiteY13" fmla="*/ 1760435 h 3520870"/>
                <a:gd name="connsiteX14" fmla="*/ 1760436 w 3520870"/>
                <a:gd name="connsiteY14" fmla="*/ 788327 h 3520870"/>
                <a:gd name="connsiteX15" fmla="*/ 1760434 w 3520870"/>
                <a:gd name="connsiteY15" fmla="*/ 392331 h 3520870"/>
                <a:gd name="connsiteX16" fmla="*/ 392330 w 3520870"/>
                <a:gd name="connsiteY16" fmla="*/ 1760435 h 3520870"/>
                <a:gd name="connsiteX17" fmla="*/ 1760434 w 3520870"/>
                <a:gd name="connsiteY17" fmla="*/ 3128539 h 3520870"/>
                <a:gd name="connsiteX18" fmla="*/ 3128538 w 3520870"/>
                <a:gd name="connsiteY18" fmla="*/ 1760435 h 3520870"/>
                <a:gd name="connsiteX19" fmla="*/ 1760434 w 3520870"/>
                <a:gd name="connsiteY19" fmla="*/ 392331 h 3520870"/>
                <a:gd name="connsiteX20" fmla="*/ 1760435 w 3520870"/>
                <a:gd name="connsiteY20" fmla="*/ 0 h 3520870"/>
                <a:gd name="connsiteX21" fmla="*/ 3520870 w 3520870"/>
                <a:gd name="connsiteY21" fmla="*/ 1760435 h 3520870"/>
                <a:gd name="connsiteX22" fmla="*/ 1760435 w 3520870"/>
                <a:gd name="connsiteY22" fmla="*/ 3520870 h 3520870"/>
                <a:gd name="connsiteX23" fmla="*/ 0 w 3520870"/>
                <a:gd name="connsiteY23" fmla="*/ 1760435 h 3520870"/>
                <a:gd name="connsiteX24" fmla="*/ 1760435 w 3520870"/>
                <a:gd name="connsiteY24" fmla="*/ 0 h 352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20870" h="3520870">
                  <a:moveTo>
                    <a:pt x="1760434" y="1598208"/>
                  </a:moveTo>
                  <a:cubicBezTo>
                    <a:pt x="1850029" y="1598208"/>
                    <a:pt x="1922660" y="1670839"/>
                    <a:pt x="1922660" y="1760434"/>
                  </a:cubicBezTo>
                  <a:cubicBezTo>
                    <a:pt x="1922660" y="1850029"/>
                    <a:pt x="1850029" y="1922660"/>
                    <a:pt x="1760434" y="1922660"/>
                  </a:cubicBezTo>
                  <a:cubicBezTo>
                    <a:pt x="1670839" y="1922660"/>
                    <a:pt x="1598208" y="1850029"/>
                    <a:pt x="1598208" y="1760434"/>
                  </a:cubicBezTo>
                  <a:cubicBezTo>
                    <a:pt x="1598208" y="1670839"/>
                    <a:pt x="1670839" y="1598208"/>
                    <a:pt x="1760434" y="1598208"/>
                  </a:cubicBezTo>
                  <a:close/>
                  <a:moveTo>
                    <a:pt x="1760435" y="1123219"/>
                  </a:moveTo>
                  <a:cubicBezTo>
                    <a:pt x="1408510" y="1123219"/>
                    <a:pt x="1123219" y="1408510"/>
                    <a:pt x="1123219" y="1760435"/>
                  </a:cubicBezTo>
                  <a:cubicBezTo>
                    <a:pt x="1123219" y="2112360"/>
                    <a:pt x="1408510" y="2397651"/>
                    <a:pt x="1760435" y="2397651"/>
                  </a:cubicBezTo>
                  <a:cubicBezTo>
                    <a:pt x="2112360" y="2397651"/>
                    <a:pt x="2397651" y="2112360"/>
                    <a:pt x="2397651" y="1760435"/>
                  </a:cubicBezTo>
                  <a:cubicBezTo>
                    <a:pt x="2397651" y="1408510"/>
                    <a:pt x="2112360" y="1123219"/>
                    <a:pt x="1760435" y="1123219"/>
                  </a:cubicBezTo>
                  <a:close/>
                  <a:moveTo>
                    <a:pt x="1760436" y="788327"/>
                  </a:moveTo>
                  <a:cubicBezTo>
                    <a:pt x="2297316" y="788327"/>
                    <a:pt x="2732544" y="1223555"/>
                    <a:pt x="2732544" y="1760435"/>
                  </a:cubicBezTo>
                  <a:cubicBezTo>
                    <a:pt x="2732544" y="2297315"/>
                    <a:pt x="2297316" y="2732543"/>
                    <a:pt x="1760436" y="2732543"/>
                  </a:cubicBezTo>
                  <a:cubicBezTo>
                    <a:pt x="1223556" y="2732543"/>
                    <a:pt x="788328" y="2297315"/>
                    <a:pt x="788328" y="1760435"/>
                  </a:cubicBezTo>
                  <a:cubicBezTo>
                    <a:pt x="788328" y="1223555"/>
                    <a:pt x="1223556" y="788327"/>
                    <a:pt x="1760436" y="788327"/>
                  </a:cubicBezTo>
                  <a:close/>
                  <a:moveTo>
                    <a:pt x="1760434" y="392331"/>
                  </a:moveTo>
                  <a:cubicBezTo>
                    <a:pt x="1004851" y="392331"/>
                    <a:pt x="392330" y="1004852"/>
                    <a:pt x="392330" y="1760435"/>
                  </a:cubicBezTo>
                  <a:cubicBezTo>
                    <a:pt x="392330" y="2516018"/>
                    <a:pt x="1004851" y="3128539"/>
                    <a:pt x="1760434" y="3128539"/>
                  </a:cubicBezTo>
                  <a:cubicBezTo>
                    <a:pt x="2516017" y="3128539"/>
                    <a:pt x="3128538" y="2516018"/>
                    <a:pt x="3128538" y="1760435"/>
                  </a:cubicBezTo>
                  <a:cubicBezTo>
                    <a:pt x="3128538" y="1004852"/>
                    <a:pt x="2516017" y="392331"/>
                    <a:pt x="1760434" y="392331"/>
                  </a:cubicBezTo>
                  <a:close/>
                  <a:moveTo>
                    <a:pt x="1760435" y="0"/>
                  </a:moveTo>
                  <a:cubicBezTo>
                    <a:pt x="2732696" y="0"/>
                    <a:pt x="3520870" y="788174"/>
                    <a:pt x="3520870" y="1760435"/>
                  </a:cubicBezTo>
                  <a:cubicBezTo>
                    <a:pt x="3520870" y="2732696"/>
                    <a:pt x="2732696" y="3520870"/>
                    <a:pt x="1760435" y="3520870"/>
                  </a:cubicBezTo>
                  <a:cubicBezTo>
                    <a:pt x="788174" y="3520870"/>
                    <a:pt x="0" y="2732696"/>
                    <a:pt x="0" y="1760435"/>
                  </a:cubicBezTo>
                  <a:cubicBezTo>
                    <a:pt x="0" y="788174"/>
                    <a:pt x="788174" y="0"/>
                    <a:pt x="17604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A7B486-3CB8-4DC6-9BC3-15214DD8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 Your Target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C714051-B939-4288-A76F-B59DF0D98651}"/>
              </a:ext>
            </a:extLst>
          </p:cNvPr>
          <p:cNvGrpSpPr/>
          <p:nvPr/>
        </p:nvGrpSpPr>
        <p:grpSpPr>
          <a:xfrm>
            <a:off x="1140392" y="1208127"/>
            <a:ext cx="10359920" cy="2187026"/>
            <a:chOff x="786501" y="1161263"/>
            <a:chExt cx="10359920" cy="2187026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50A9828-6833-48D0-BC2D-FE6E81F94DEC}"/>
                </a:ext>
              </a:extLst>
            </p:cNvPr>
            <p:cNvSpPr/>
            <p:nvPr/>
          </p:nvSpPr>
          <p:spPr>
            <a:xfrm rot="12422912">
              <a:off x="798204" y="3150396"/>
              <a:ext cx="10348217" cy="197893"/>
            </a:xfrm>
            <a:custGeom>
              <a:avLst/>
              <a:gdLst>
                <a:gd name="connsiteX0" fmla="*/ 10348217 w 10348217"/>
                <a:gd name="connsiteY0" fmla="*/ 197893 h 197893"/>
                <a:gd name="connsiteX1" fmla="*/ 0 w 10348217"/>
                <a:gd name="connsiteY1" fmla="*/ 197893 h 197893"/>
                <a:gd name="connsiteX2" fmla="*/ 387575 w 10348217"/>
                <a:gd name="connsiteY2" fmla="*/ 0 h 197893"/>
                <a:gd name="connsiteX3" fmla="*/ 10348217 w 10348217"/>
                <a:gd name="connsiteY3" fmla="*/ 0 h 19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8217" h="197893">
                  <a:moveTo>
                    <a:pt x="10348217" y="197893"/>
                  </a:moveTo>
                  <a:lnTo>
                    <a:pt x="0" y="197893"/>
                  </a:lnTo>
                  <a:lnTo>
                    <a:pt x="387575" y="0"/>
                  </a:lnTo>
                  <a:lnTo>
                    <a:pt x="10348217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8988C25-62D3-440D-874D-F863D0FBDFE1}"/>
                </a:ext>
              </a:extLst>
            </p:cNvPr>
            <p:cNvSpPr/>
            <p:nvPr/>
          </p:nvSpPr>
          <p:spPr>
            <a:xfrm rot="12422912">
              <a:off x="786501" y="3199051"/>
              <a:ext cx="10157635" cy="100584"/>
            </a:xfrm>
            <a:custGeom>
              <a:avLst/>
              <a:gdLst>
                <a:gd name="connsiteX0" fmla="*/ 10157635 w 10157635"/>
                <a:gd name="connsiteY0" fmla="*/ 100584 h 100584"/>
                <a:gd name="connsiteX1" fmla="*/ 0 w 10157635"/>
                <a:gd name="connsiteY1" fmla="*/ 100584 h 100584"/>
                <a:gd name="connsiteX2" fmla="*/ 196995 w 10157635"/>
                <a:gd name="connsiteY2" fmla="*/ 0 h 100584"/>
                <a:gd name="connsiteX3" fmla="*/ 10157635 w 10157635"/>
                <a:gd name="connsiteY3" fmla="*/ 0 h 10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7635" h="100584">
                  <a:moveTo>
                    <a:pt x="10157635" y="100584"/>
                  </a:moveTo>
                  <a:lnTo>
                    <a:pt x="0" y="100584"/>
                  </a:lnTo>
                  <a:lnTo>
                    <a:pt x="196995" y="0"/>
                  </a:lnTo>
                  <a:lnTo>
                    <a:pt x="10157635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00FD08B-AFC7-4BB8-A6EA-7D5F5E4A7074}"/>
                </a:ext>
              </a:extLst>
            </p:cNvPr>
            <p:cNvSpPr/>
            <p:nvPr/>
          </p:nvSpPr>
          <p:spPr>
            <a:xfrm rot="12422912">
              <a:off x="1386321" y="1528285"/>
              <a:ext cx="2093328" cy="308831"/>
            </a:xfrm>
            <a:custGeom>
              <a:avLst/>
              <a:gdLst>
                <a:gd name="connsiteX0" fmla="*/ 1483052 w 1899735"/>
                <a:gd name="connsiteY0" fmla="*/ 51 h 308831"/>
                <a:gd name="connsiteX1" fmla="*/ 1701842 w 1899735"/>
                <a:gd name="connsiteY1" fmla="*/ 35876 h 308831"/>
                <a:gd name="connsiteX2" fmla="*/ 1899735 w 1899735"/>
                <a:gd name="connsiteY2" fmla="*/ 308831 h 308831"/>
                <a:gd name="connsiteX3" fmla="*/ 0 w 1899735"/>
                <a:gd name="connsiteY3" fmla="*/ 308831 h 308831"/>
                <a:gd name="connsiteX4" fmla="*/ 22315 w 1899735"/>
                <a:gd name="connsiteY4" fmla="*/ 304620 h 308831"/>
                <a:gd name="connsiteX5" fmla="*/ 152821 w 1899735"/>
                <a:gd name="connsiteY5" fmla="*/ 274712 h 308831"/>
                <a:gd name="connsiteX6" fmla="*/ 1162756 w 1899735"/>
                <a:gd name="connsiteY6" fmla="*/ 29052 h 308831"/>
                <a:gd name="connsiteX7" fmla="*/ 1483052 w 1899735"/>
                <a:gd name="connsiteY7" fmla="*/ 51 h 3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9735" h="308831">
                  <a:moveTo>
                    <a:pt x="1483052" y="51"/>
                  </a:moveTo>
                  <a:cubicBezTo>
                    <a:pt x="1570198" y="904"/>
                    <a:pt x="1640427" y="12561"/>
                    <a:pt x="1701842" y="35876"/>
                  </a:cubicBezTo>
                  <a:cubicBezTo>
                    <a:pt x="1824672" y="82506"/>
                    <a:pt x="1863341" y="261064"/>
                    <a:pt x="1899735" y="308831"/>
                  </a:cubicBezTo>
                  <a:lnTo>
                    <a:pt x="0" y="308831"/>
                  </a:lnTo>
                  <a:lnTo>
                    <a:pt x="22315" y="304620"/>
                  </a:lnTo>
                  <a:cubicBezTo>
                    <a:pt x="61268" y="297174"/>
                    <a:pt x="107329" y="287507"/>
                    <a:pt x="152821" y="274712"/>
                  </a:cubicBezTo>
                  <a:cubicBezTo>
                    <a:pt x="334791" y="223533"/>
                    <a:pt x="904586" y="68858"/>
                    <a:pt x="1162756" y="29052"/>
                  </a:cubicBezTo>
                  <a:cubicBezTo>
                    <a:pt x="1291841" y="9149"/>
                    <a:pt x="1395905" y="-803"/>
                    <a:pt x="1483052" y="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C672C-4B02-42EA-8B21-EE18FAA75933}"/>
                </a:ext>
              </a:extLst>
            </p:cNvPr>
            <p:cNvSpPr/>
            <p:nvPr/>
          </p:nvSpPr>
          <p:spPr>
            <a:xfrm rot="12422912" flipV="1">
              <a:off x="1573720" y="1161263"/>
              <a:ext cx="2093328" cy="308831"/>
            </a:xfrm>
            <a:custGeom>
              <a:avLst/>
              <a:gdLst>
                <a:gd name="connsiteX0" fmla="*/ 1483052 w 1899735"/>
                <a:gd name="connsiteY0" fmla="*/ 51 h 308831"/>
                <a:gd name="connsiteX1" fmla="*/ 1701842 w 1899735"/>
                <a:gd name="connsiteY1" fmla="*/ 35876 h 308831"/>
                <a:gd name="connsiteX2" fmla="*/ 1899735 w 1899735"/>
                <a:gd name="connsiteY2" fmla="*/ 308831 h 308831"/>
                <a:gd name="connsiteX3" fmla="*/ 0 w 1899735"/>
                <a:gd name="connsiteY3" fmla="*/ 308831 h 308831"/>
                <a:gd name="connsiteX4" fmla="*/ 22315 w 1899735"/>
                <a:gd name="connsiteY4" fmla="*/ 304620 h 308831"/>
                <a:gd name="connsiteX5" fmla="*/ 152821 w 1899735"/>
                <a:gd name="connsiteY5" fmla="*/ 274712 h 308831"/>
                <a:gd name="connsiteX6" fmla="*/ 1162756 w 1899735"/>
                <a:gd name="connsiteY6" fmla="*/ 29052 h 308831"/>
                <a:gd name="connsiteX7" fmla="*/ 1483052 w 1899735"/>
                <a:gd name="connsiteY7" fmla="*/ 51 h 3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9735" h="308831">
                  <a:moveTo>
                    <a:pt x="1483052" y="51"/>
                  </a:moveTo>
                  <a:cubicBezTo>
                    <a:pt x="1570198" y="904"/>
                    <a:pt x="1640427" y="12561"/>
                    <a:pt x="1701842" y="35876"/>
                  </a:cubicBezTo>
                  <a:cubicBezTo>
                    <a:pt x="1824672" y="82506"/>
                    <a:pt x="1863341" y="261064"/>
                    <a:pt x="1899735" y="308831"/>
                  </a:cubicBezTo>
                  <a:lnTo>
                    <a:pt x="0" y="308831"/>
                  </a:lnTo>
                  <a:lnTo>
                    <a:pt x="22315" y="304620"/>
                  </a:lnTo>
                  <a:cubicBezTo>
                    <a:pt x="61268" y="297174"/>
                    <a:pt x="107329" y="287507"/>
                    <a:pt x="152821" y="274712"/>
                  </a:cubicBezTo>
                  <a:cubicBezTo>
                    <a:pt x="334791" y="223533"/>
                    <a:pt x="904586" y="68858"/>
                    <a:pt x="1162756" y="29052"/>
                  </a:cubicBezTo>
                  <a:cubicBezTo>
                    <a:pt x="1291841" y="9149"/>
                    <a:pt x="1395905" y="-803"/>
                    <a:pt x="1483052" y="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255D76-73D3-42BA-B415-AFFE94C4BA3B}"/>
              </a:ext>
            </a:extLst>
          </p:cNvPr>
          <p:cNvGrpSpPr/>
          <p:nvPr/>
        </p:nvGrpSpPr>
        <p:grpSpPr>
          <a:xfrm>
            <a:off x="599368" y="1896142"/>
            <a:ext cx="2280549" cy="1659485"/>
            <a:chOff x="332936" y="2627766"/>
            <a:chExt cx="2937088" cy="165948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6B7412-4BBA-4597-9470-5333FF0CAD6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A25C8FB-67BA-4C88-B74D-2BFFF22FE1B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297ED0-ADA2-4608-9F4E-6C1F44A663C8}"/>
              </a:ext>
            </a:extLst>
          </p:cNvPr>
          <p:cNvGrpSpPr/>
          <p:nvPr/>
        </p:nvGrpSpPr>
        <p:grpSpPr>
          <a:xfrm>
            <a:off x="2987446" y="3076909"/>
            <a:ext cx="2280549" cy="1659485"/>
            <a:chOff x="332936" y="2627766"/>
            <a:chExt cx="2937088" cy="165948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A0BD795-95DF-46DF-906F-4A33633FC58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211997D-4B6F-4BAB-971C-658E4B543AE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CDF182-8B46-4DE6-BDD6-B284270CF19D}"/>
              </a:ext>
            </a:extLst>
          </p:cNvPr>
          <p:cNvGrpSpPr/>
          <p:nvPr/>
        </p:nvGrpSpPr>
        <p:grpSpPr>
          <a:xfrm>
            <a:off x="5375524" y="4257677"/>
            <a:ext cx="2280549" cy="1659485"/>
            <a:chOff x="332936" y="2627766"/>
            <a:chExt cx="2937088" cy="165948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34F458C-B3A7-44DC-9B14-B973F900AE2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9CF1A82-8368-44C1-839A-DC0EE35980D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C34121-2A3D-46F5-B0FE-627C9573A9A8}"/>
              </a:ext>
            </a:extLst>
          </p:cNvPr>
          <p:cNvGrpSpPr/>
          <p:nvPr/>
        </p:nvGrpSpPr>
        <p:grpSpPr>
          <a:xfrm>
            <a:off x="5793321" y="1013279"/>
            <a:ext cx="2280549" cy="1659485"/>
            <a:chOff x="332936" y="2627766"/>
            <a:chExt cx="2937088" cy="16594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F2E6CB1-41FC-40D3-865A-7C3680AB4C5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C01F0E4-CB56-47D4-B7E4-2225BD5F643D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53FBB80-D729-465B-9F3E-C8D86052E817}"/>
              </a:ext>
            </a:extLst>
          </p:cNvPr>
          <p:cNvGrpSpPr/>
          <p:nvPr/>
        </p:nvGrpSpPr>
        <p:grpSpPr>
          <a:xfrm>
            <a:off x="8374690" y="2316793"/>
            <a:ext cx="2280549" cy="1659485"/>
            <a:chOff x="332936" y="2627766"/>
            <a:chExt cx="2937088" cy="165948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BD1A0B-AF8B-4090-BFBB-582951FE34D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E8F72B-599D-47E3-BA3E-CECA8FF3154A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8126CA0-FE43-4FBA-914E-1C1057030547}"/>
              </a:ext>
            </a:extLst>
          </p:cNvPr>
          <p:cNvCxnSpPr>
            <a:cxnSpLocks/>
          </p:cNvCxnSpPr>
          <p:nvPr/>
        </p:nvCxnSpPr>
        <p:spPr>
          <a:xfrm flipH="1">
            <a:off x="2987447" y="2152576"/>
            <a:ext cx="1089253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7E6E3AD-B434-4B2D-B8D2-C7228B832B86}"/>
              </a:ext>
            </a:extLst>
          </p:cNvPr>
          <p:cNvCxnSpPr>
            <a:cxnSpLocks/>
          </p:cNvCxnSpPr>
          <p:nvPr/>
        </p:nvCxnSpPr>
        <p:spPr>
          <a:xfrm flipH="1">
            <a:off x="5375525" y="3695626"/>
            <a:ext cx="1711075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767424E5-5787-424C-9228-10F85EAB73A0}"/>
              </a:ext>
            </a:extLst>
          </p:cNvPr>
          <p:cNvCxnSpPr>
            <a:stCxn id="18" idx="0"/>
          </p:cNvCxnSpPr>
          <p:nvPr/>
        </p:nvCxnSpPr>
        <p:spPr>
          <a:xfrm rot="5400000" flipH="1" flipV="1">
            <a:off x="7025036" y="3538888"/>
            <a:ext cx="209552" cy="1228026"/>
          </a:xfrm>
          <a:prstGeom prst="bentConnector2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5751015B-E8A4-4C0A-9241-4D0F64A3F389}"/>
              </a:ext>
            </a:extLst>
          </p:cNvPr>
          <p:cNvCxnSpPr>
            <a:cxnSpLocks/>
            <a:stCxn id="27" idx="1"/>
          </p:cNvCxnSpPr>
          <p:nvPr/>
        </p:nvCxnSpPr>
        <p:spPr>
          <a:xfrm rot="10800000" flipV="1">
            <a:off x="4612573" y="1244112"/>
            <a:ext cx="1180748" cy="1168228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1EFF441-2C2F-446C-8848-C25EE59302E7}"/>
              </a:ext>
            </a:extLst>
          </p:cNvPr>
          <p:cNvCxnSpPr>
            <a:cxnSpLocks/>
          </p:cNvCxnSpPr>
          <p:nvPr/>
        </p:nvCxnSpPr>
        <p:spPr>
          <a:xfrm>
            <a:off x="5991225" y="3114935"/>
            <a:ext cx="2082645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28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8467</TotalTime>
  <Words>417</Words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Reach Your Target – Slide Template</vt:lpstr>
      <vt:lpstr>Reach Your Target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 Your Target</dc:title>
  <dc:creator>PresentationGO.com</dc:creator>
  <dc:description>© Copyright PresentationGO.com</dc:description>
  <dcterms:created xsi:type="dcterms:W3CDTF">2014-11-26T05:14:11Z</dcterms:created>
  <dcterms:modified xsi:type="dcterms:W3CDTF">2019-12-20T22:58:23Z</dcterms:modified>
  <cp:category>Graphics &amp; Metaphors</cp:category>
</cp:coreProperties>
</file>