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86-4EBB-8467-1F916A6E4A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86-4EBB-8467-1F916A6E4A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086-4EBB-8467-1F916A6E4A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086-4EBB-8467-1F916A6E4A4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86-4EBB-8467-1F916A6E4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BB-4353-ACC3-F59C0F682E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BB-4353-ACC3-F59C0F682E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BBB-4353-ACC3-F59C0F682E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BBB-4353-ACC3-F59C0F682E4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BB-4353-ACC3-F59C0F682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66A9-74D2-40E7-9EBE-5AA4C947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(Real) Donut Chart for PowerPoint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CBF605-E470-479F-B4D7-7E6F7C2622C4}"/>
              </a:ext>
            </a:extLst>
          </p:cNvPr>
          <p:cNvGrpSpPr/>
          <p:nvPr/>
        </p:nvGrpSpPr>
        <p:grpSpPr>
          <a:xfrm>
            <a:off x="6691483" y="2997338"/>
            <a:ext cx="2202816" cy="1260003"/>
            <a:chOff x="8921977" y="1394910"/>
            <a:chExt cx="2937088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894FDB5-F059-4633-A3C3-90079594189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0221DCF-8B2E-4237-9A4F-3155E3CA1B6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6F8C7E8-7320-41A1-AC0D-60AAD682D972}"/>
              </a:ext>
            </a:extLst>
          </p:cNvPr>
          <p:cNvGrpSpPr/>
          <p:nvPr/>
        </p:nvGrpSpPr>
        <p:grpSpPr>
          <a:xfrm>
            <a:off x="6691483" y="4522925"/>
            <a:ext cx="2202816" cy="1260003"/>
            <a:chOff x="8921977" y="4001571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BA51111-AC5C-4B73-935B-E19EE35BE4E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98585B-86AB-46B7-8831-EDF11F7EBC9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BFF7655-9CDE-42F3-B0A4-7800462BEBFE}"/>
              </a:ext>
            </a:extLst>
          </p:cNvPr>
          <p:cNvGrpSpPr/>
          <p:nvPr/>
        </p:nvGrpSpPr>
        <p:grpSpPr>
          <a:xfrm>
            <a:off x="6697329" y="1471751"/>
            <a:ext cx="2202816" cy="1260003"/>
            <a:chOff x="8921977" y="1394910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11E87F0-803A-433C-91E4-83A76DBBA6A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853DFF-961F-4828-AE07-B7F50BD18BD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0BFA99-50B7-4828-A90A-649F6B9B1404}"/>
              </a:ext>
            </a:extLst>
          </p:cNvPr>
          <p:cNvGrpSpPr/>
          <p:nvPr/>
        </p:nvGrpSpPr>
        <p:grpSpPr>
          <a:xfrm>
            <a:off x="221308" y="5706144"/>
            <a:ext cx="335955" cy="335955"/>
            <a:chOff x="-958973" y="1469834"/>
            <a:chExt cx="4473110" cy="4473110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CBE7EAE-64A6-4BA0-A386-809A90435C85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E4626EE-7F67-4D81-BCA1-D551EBCEDBB8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71D2C22-0CD9-45EE-BA4F-B794074BC39D}"/>
              </a:ext>
            </a:extLst>
          </p:cNvPr>
          <p:cNvGrpSpPr/>
          <p:nvPr/>
        </p:nvGrpSpPr>
        <p:grpSpPr>
          <a:xfrm>
            <a:off x="221308" y="5299575"/>
            <a:ext cx="335955" cy="335955"/>
            <a:chOff x="-958973" y="1469834"/>
            <a:chExt cx="4473110" cy="447311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0E04EF-0BBA-4843-B128-22AF034D4659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C60931-62E8-4BB7-B5BF-EE089460D9AA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67C82A8-E8AC-4B81-A12C-3BA0AB85146B}"/>
              </a:ext>
            </a:extLst>
          </p:cNvPr>
          <p:cNvGrpSpPr/>
          <p:nvPr/>
        </p:nvGrpSpPr>
        <p:grpSpPr>
          <a:xfrm>
            <a:off x="221308" y="4893007"/>
            <a:ext cx="335955" cy="335955"/>
            <a:chOff x="-958973" y="1469834"/>
            <a:chExt cx="4473110" cy="4473110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C2E88B6-3D6B-4F35-8598-0B4405F9B36D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92732FF-040A-491C-A909-B2A9067F7749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EC0BDC8-3DDB-4B5E-8390-C85051C71B63}"/>
              </a:ext>
            </a:extLst>
          </p:cNvPr>
          <p:cNvGrpSpPr/>
          <p:nvPr/>
        </p:nvGrpSpPr>
        <p:grpSpPr>
          <a:xfrm>
            <a:off x="221308" y="4486439"/>
            <a:ext cx="335955" cy="335955"/>
            <a:chOff x="-958973" y="1469834"/>
            <a:chExt cx="4473110" cy="447311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439EDC-5F60-40FA-B339-7CBA6FC93404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6DBBF84-3EF5-4CCB-936F-9B6EA20119E3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FD0CA2E-D0C8-492C-A3F5-124C7282FF4F}"/>
              </a:ext>
            </a:extLst>
          </p:cNvPr>
          <p:cNvSpPr/>
          <p:nvPr/>
        </p:nvSpPr>
        <p:spPr>
          <a:xfrm>
            <a:off x="620778" y="4453434"/>
            <a:ext cx="1429676" cy="3837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D1AFBEB-A5CE-4AEA-8314-8C040A5E7FC2}"/>
              </a:ext>
            </a:extLst>
          </p:cNvPr>
          <p:cNvSpPr/>
          <p:nvPr/>
        </p:nvSpPr>
        <p:spPr>
          <a:xfrm>
            <a:off x="620778" y="4863044"/>
            <a:ext cx="1429676" cy="3837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81E6456-B7D7-4099-A396-D64C4AFDBDE7}"/>
              </a:ext>
            </a:extLst>
          </p:cNvPr>
          <p:cNvSpPr/>
          <p:nvPr/>
        </p:nvSpPr>
        <p:spPr>
          <a:xfrm>
            <a:off x="620778" y="5272653"/>
            <a:ext cx="1429676" cy="3837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7E43232-C502-4D0A-BF73-2F01A2789E03}"/>
              </a:ext>
            </a:extLst>
          </p:cNvPr>
          <p:cNvSpPr/>
          <p:nvPr/>
        </p:nvSpPr>
        <p:spPr>
          <a:xfrm>
            <a:off x="620778" y="5682263"/>
            <a:ext cx="1429676" cy="38371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/>
              <a:t>Lorem Ipsum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F1D1EF-A181-4855-A157-BD93A3FD285E}"/>
              </a:ext>
            </a:extLst>
          </p:cNvPr>
          <p:cNvGrpSpPr/>
          <p:nvPr/>
        </p:nvGrpSpPr>
        <p:grpSpPr>
          <a:xfrm>
            <a:off x="2083185" y="1463040"/>
            <a:ext cx="4267531" cy="4253248"/>
            <a:chOff x="2083185" y="1463040"/>
            <a:chExt cx="4267531" cy="4253248"/>
          </a:xfrm>
        </p:grpSpPr>
        <p:graphicFrame>
          <p:nvGraphicFramePr>
            <p:cNvPr id="74" name="Chart 73">
              <a:extLst>
                <a:ext uri="{FF2B5EF4-FFF2-40B4-BE49-F238E27FC236}">
                  <a16:creationId xmlns:a16="http://schemas.microsoft.com/office/drawing/2014/main" id="{4A4292D5-16C1-4342-A526-5D075BDB9AA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713196448"/>
                </p:ext>
              </p:extLst>
            </p:nvPr>
          </p:nvGraphicFramePr>
          <p:xfrm>
            <a:off x="2083185" y="1463040"/>
            <a:ext cx="4267531" cy="425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A9C1B26-7514-4A8A-9BBD-9C454BDDDF72}"/>
                </a:ext>
              </a:extLst>
            </p:cNvPr>
            <p:cNvSpPr/>
            <p:nvPr/>
          </p:nvSpPr>
          <p:spPr>
            <a:xfrm>
              <a:off x="2201024" y="1564191"/>
              <a:ext cx="4050944" cy="4050945"/>
            </a:xfrm>
            <a:custGeom>
              <a:avLst/>
              <a:gdLst>
                <a:gd name="connsiteX0" fmla="*/ 2802082 w 4473110"/>
                <a:gd name="connsiteY0" fmla="*/ 156443 h 4473110"/>
                <a:gd name="connsiteX1" fmla="*/ 2389955 w 4473110"/>
                <a:gd name="connsiteY1" fmla="*/ 214217 h 4473110"/>
                <a:gd name="connsiteX2" fmla="*/ 2159136 w 4473110"/>
                <a:gd name="connsiteY2" fmla="*/ 347382 h 4473110"/>
                <a:gd name="connsiteX3" fmla="*/ 1875050 w 4473110"/>
                <a:gd name="connsiteY3" fmla="*/ 365137 h 4473110"/>
                <a:gd name="connsiteX4" fmla="*/ 1440045 w 4473110"/>
                <a:gd name="connsiteY4" fmla="*/ 320749 h 4473110"/>
                <a:gd name="connsiteX5" fmla="*/ 925140 w 4473110"/>
                <a:gd name="connsiteY5" fmla="*/ 462792 h 4473110"/>
                <a:gd name="connsiteX6" fmla="*/ 712076 w 4473110"/>
                <a:gd name="connsiteY6" fmla="*/ 933308 h 4473110"/>
                <a:gd name="connsiteX7" fmla="*/ 552278 w 4473110"/>
                <a:gd name="connsiteY7" fmla="*/ 1306170 h 4473110"/>
                <a:gd name="connsiteX8" fmla="*/ 294825 w 4473110"/>
                <a:gd name="connsiteY8" fmla="*/ 1581378 h 4473110"/>
                <a:gd name="connsiteX9" fmla="*/ 143905 w 4473110"/>
                <a:gd name="connsiteY9" fmla="*/ 1980873 h 4473110"/>
                <a:gd name="connsiteX10" fmla="*/ 259314 w 4473110"/>
                <a:gd name="connsiteY10" fmla="*/ 2264959 h 4473110"/>
                <a:gd name="connsiteX11" fmla="*/ 445745 w 4473110"/>
                <a:gd name="connsiteY11" fmla="*/ 2673331 h 4473110"/>
                <a:gd name="connsiteX12" fmla="*/ 445745 w 4473110"/>
                <a:gd name="connsiteY12" fmla="*/ 3117215 h 4473110"/>
                <a:gd name="connsiteX13" fmla="*/ 454623 w 4473110"/>
                <a:gd name="connsiteY13" fmla="*/ 3374667 h 4473110"/>
                <a:gd name="connsiteX14" fmla="*/ 641054 w 4473110"/>
                <a:gd name="connsiteY14" fmla="*/ 3729774 h 4473110"/>
                <a:gd name="connsiteX15" fmla="*/ 1031672 w 4473110"/>
                <a:gd name="connsiteY15" fmla="*/ 3969471 h 4473110"/>
                <a:gd name="connsiteX16" fmla="*/ 1493311 w 4473110"/>
                <a:gd name="connsiteY16" fmla="*/ 4076003 h 4473110"/>
                <a:gd name="connsiteX17" fmla="*/ 1910561 w 4473110"/>
                <a:gd name="connsiteY17" fmla="*/ 4297945 h 4473110"/>
                <a:gd name="connsiteX18" fmla="*/ 2389955 w 4473110"/>
                <a:gd name="connsiteY18" fmla="*/ 4280190 h 4473110"/>
                <a:gd name="connsiteX19" fmla="*/ 2798328 w 4473110"/>
                <a:gd name="connsiteY19" fmla="*/ 4076003 h 4473110"/>
                <a:gd name="connsiteX20" fmla="*/ 3011392 w 4473110"/>
                <a:gd name="connsiteY20" fmla="*/ 3925083 h 4473110"/>
                <a:gd name="connsiteX21" fmla="*/ 3357621 w 4473110"/>
                <a:gd name="connsiteY21" fmla="*/ 3889572 h 4473110"/>
                <a:gd name="connsiteX22" fmla="*/ 3686095 w 4473110"/>
                <a:gd name="connsiteY22" fmla="*/ 3836306 h 4473110"/>
                <a:gd name="connsiteX23" fmla="*/ 3961303 w 4473110"/>
                <a:gd name="connsiteY23" fmla="*/ 3569976 h 4473110"/>
                <a:gd name="connsiteX24" fmla="*/ 4005691 w 4473110"/>
                <a:gd name="connsiteY24" fmla="*/ 3348034 h 4473110"/>
                <a:gd name="connsiteX25" fmla="*/ 4050079 w 4473110"/>
                <a:gd name="connsiteY25" fmla="*/ 2984050 h 4473110"/>
                <a:gd name="connsiteX26" fmla="*/ 4147734 w 4473110"/>
                <a:gd name="connsiteY26" fmla="*/ 2628943 h 4473110"/>
                <a:gd name="connsiteX27" fmla="*/ 4325287 w 4473110"/>
                <a:gd name="connsiteY27" fmla="*/ 2273836 h 4473110"/>
                <a:gd name="connsiteX28" fmla="*/ 4263144 w 4473110"/>
                <a:gd name="connsiteY28" fmla="*/ 2016384 h 4473110"/>
                <a:gd name="connsiteX29" fmla="*/ 4138856 w 4473110"/>
                <a:gd name="connsiteY29" fmla="*/ 1812197 h 4473110"/>
                <a:gd name="connsiteX30" fmla="*/ 4094468 w 4473110"/>
                <a:gd name="connsiteY30" fmla="*/ 1528112 h 4473110"/>
                <a:gd name="connsiteX31" fmla="*/ 4067835 w 4473110"/>
                <a:gd name="connsiteY31" fmla="*/ 1297293 h 4473110"/>
                <a:gd name="connsiteX32" fmla="*/ 3916914 w 4473110"/>
                <a:gd name="connsiteY32" fmla="*/ 1004329 h 4473110"/>
                <a:gd name="connsiteX33" fmla="*/ 3694973 w 4473110"/>
                <a:gd name="connsiteY33" fmla="*/ 817898 h 4473110"/>
                <a:gd name="connsiteX34" fmla="*/ 3339866 w 4473110"/>
                <a:gd name="connsiteY34" fmla="*/ 604834 h 4473110"/>
                <a:gd name="connsiteX35" fmla="*/ 3109046 w 4473110"/>
                <a:gd name="connsiteY35" fmla="*/ 329627 h 4473110"/>
                <a:gd name="connsiteX36" fmla="*/ 2851594 w 4473110"/>
                <a:gd name="connsiteY36" fmla="*/ 160951 h 4473110"/>
                <a:gd name="connsiteX37" fmla="*/ 2802082 w 4473110"/>
                <a:gd name="connsiteY37" fmla="*/ 156443 h 4473110"/>
                <a:gd name="connsiteX38" fmla="*/ 2236555 w 4473110"/>
                <a:gd name="connsiteY38" fmla="*/ 0 h 4473110"/>
                <a:gd name="connsiteX39" fmla="*/ 4473110 w 4473110"/>
                <a:gd name="connsiteY39" fmla="*/ 2236555 h 4473110"/>
                <a:gd name="connsiteX40" fmla="*/ 2236555 w 4473110"/>
                <a:gd name="connsiteY40" fmla="*/ 4473110 h 4473110"/>
                <a:gd name="connsiteX41" fmla="*/ 0 w 4473110"/>
                <a:gd name="connsiteY41" fmla="*/ 2236555 h 4473110"/>
                <a:gd name="connsiteX42" fmla="*/ 2236555 w 4473110"/>
                <a:gd name="connsiteY42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473110" h="4473110">
                  <a:moveTo>
                    <a:pt x="2802082" y="156443"/>
                  </a:moveTo>
                  <a:cubicBezTo>
                    <a:pt x="2676885" y="151912"/>
                    <a:pt x="2490939" y="187029"/>
                    <a:pt x="2389955" y="214217"/>
                  </a:cubicBezTo>
                  <a:cubicBezTo>
                    <a:pt x="2274545" y="245289"/>
                    <a:pt x="2244953" y="322229"/>
                    <a:pt x="2159136" y="347382"/>
                  </a:cubicBezTo>
                  <a:cubicBezTo>
                    <a:pt x="2073319" y="372535"/>
                    <a:pt x="1994898" y="369576"/>
                    <a:pt x="1875050" y="365137"/>
                  </a:cubicBezTo>
                  <a:cubicBezTo>
                    <a:pt x="1755202" y="360698"/>
                    <a:pt x="1598363" y="304473"/>
                    <a:pt x="1440045" y="320749"/>
                  </a:cubicBezTo>
                  <a:cubicBezTo>
                    <a:pt x="1281727" y="337025"/>
                    <a:pt x="1046468" y="360699"/>
                    <a:pt x="925140" y="462792"/>
                  </a:cubicBezTo>
                  <a:cubicBezTo>
                    <a:pt x="803812" y="564885"/>
                    <a:pt x="774220" y="792745"/>
                    <a:pt x="712076" y="933308"/>
                  </a:cubicBezTo>
                  <a:cubicBezTo>
                    <a:pt x="649932" y="1073871"/>
                    <a:pt x="621820" y="1198158"/>
                    <a:pt x="552278" y="1306170"/>
                  </a:cubicBezTo>
                  <a:cubicBezTo>
                    <a:pt x="482736" y="1414182"/>
                    <a:pt x="362887" y="1468927"/>
                    <a:pt x="294825" y="1581378"/>
                  </a:cubicBezTo>
                  <a:cubicBezTo>
                    <a:pt x="226763" y="1693829"/>
                    <a:pt x="149823" y="1866943"/>
                    <a:pt x="143905" y="1980873"/>
                  </a:cubicBezTo>
                  <a:cubicBezTo>
                    <a:pt x="137987" y="2094803"/>
                    <a:pt x="209007" y="2149549"/>
                    <a:pt x="259314" y="2264959"/>
                  </a:cubicBezTo>
                  <a:cubicBezTo>
                    <a:pt x="309621" y="2380369"/>
                    <a:pt x="414673" y="2531289"/>
                    <a:pt x="445745" y="2673331"/>
                  </a:cubicBezTo>
                  <a:cubicBezTo>
                    <a:pt x="476817" y="2815373"/>
                    <a:pt x="444265" y="3000326"/>
                    <a:pt x="445745" y="3117215"/>
                  </a:cubicBezTo>
                  <a:cubicBezTo>
                    <a:pt x="447225" y="3234104"/>
                    <a:pt x="422072" y="3271094"/>
                    <a:pt x="454623" y="3374667"/>
                  </a:cubicBezTo>
                  <a:cubicBezTo>
                    <a:pt x="487174" y="3478240"/>
                    <a:pt x="544879" y="3630640"/>
                    <a:pt x="641054" y="3729774"/>
                  </a:cubicBezTo>
                  <a:cubicBezTo>
                    <a:pt x="737229" y="3828908"/>
                    <a:pt x="889629" y="3911766"/>
                    <a:pt x="1031672" y="3969471"/>
                  </a:cubicBezTo>
                  <a:cubicBezTo>
                    <a:pt x="1173715" y="4027176"/>
                    <a:pt x="1346830" y="4021257"/>
                    <a:pt x="1493311" y="4076003"/>
                  </a:cubicBezTo>
                  <a:cubicBezTo>
                    <a:pt x="1639792" y="4130749"/>
                    <a:pt x="1761120" y="4263914"/>
                    <a:pt x="1910561" y="4297945"/>
                  </a:cubicBezTo>
                  <a:cubicBezTo>
                    <a:pt x="2060002" y="4331976"/>
                    <a:pt x="2241994" y="4317180"/>
                    <a:pt x="2389955" y="4280190"/>
                  </a:cubicBezTo>
                  <a:cubicBezTo>
                    <a:pt x="2537916" y="4243200"/>
                    <a:pt x="2694755" y="4135187"/>
                    <a:pt x="2798328" y="4076003"/>
                  </a:cubicBezTo>
                  <a:cubicBezTo>
                    <a:pt x="2901901" y="4016819"/>
                    <a:pt x="2918177" y="3956155"/>
                    <a:pt x="3011392" y="3925083"/>
                  </a:cubicBezTo>
                  <a:cubicBezTo>
                    <a:pt x="3104607" y="3894011"/>
                    <a:pt x="3245171" y="3904368"/>
                    <a:pt x="3357621" y="3889572"/>
                  </a:cubicBezTo>
                  <a:cubicBezTo>
                    <a:pt x="3470072" y="3874776"/>
                    <a:pt x="3585481" y="3889572"/>
                    <a:pt x="3686095" y="3836306"/>
                  </a:cubicBezTo>
                  <a:cubicBezTo>
                    <a:pt x="3786709" y="3783040"/>
                    <a:pt x="3908037" y="3651355"/>
                    <a:pt x="3961303" y="3569976"/>
                  </a:cubicBezTo>
                  <a:cubicBezTo>
                    <a:pt x="4014569" y="3488597"/>
                    <a:pt x="3990895" y="3445688"/>
                    <a:pt x="4005691" y="3348034"/>
                  </a:cubicBezTo>
                  <a:cubicBezTo>
                    <a:pt x="4020487" y="3250380"/>
                    <a:pt x="4026405" y="3103898"/>
                    <a:pt x="4050079" y="2984050"/>
                  </a:cubicBezTo>
                  <a:cubicBezTo>
                    <a:pt x="4073753" y="2864202"/>
                    <a:pt x="4101866" y="2747312"/>
                    <a:pt x="4147734" y="2628943"/>
                  </a:cubicBezTo>
                  <a:cubicBezTo>
                    <a:pt x="4193602" y="2510574"/>
                    <a:pt x="4306052" y="2375929"/>
                    <a:pt x="4325287" y="2273836"/>
                  </a:cubicBezTo>
                  <a:cubicBezTo>
                    <a:pt x="4344522" y="2171743"/>
                    <a:pt x="4294216" y="2093324"/>
                    <a:pt x="4263144" y="2016384"/>
                  </a:cubicBezTo>
                  <a:cubicBezTo>
                    <a:pt x="4232072" y="1939444"/>
                    <a:pt x="4166969" y="1893576"/>
                    <a:pt x="4138856" y="1812197"/>
                  </a:cubicBezTo>
                  <a:cubicBezTo>
                    <a:pt x="4110743" y="1730818"/>
                    <a:pt x="4106305" y="1613929"/>
                    <a:pt x="4094468" y="1528112"/>
                  </a:cubicBezTo>
                  <a:cubicBezTo>
                    <a:pt x="4082631" y="1442295"/>
                    <a:pt x="4097427" y="1384590"/>
                    <a:pt x="4067835" y="1297293"/>
                  </a:cubicBezTo>
                  <a:cubicBezTo>
                    <a:pt x="4038243" y="1209996"/>
                    <a:pt x="3979058" y="1084228"/>
                    <a:pt x="3916914" y="1004329"/>
                  </a:cubicBezTo>
                  <a:cubicBezTo>
                    <a:pt x="3854770" y="924430"/>
                    <a:pt x="3791148" y="884480"/>
                    <a:pt x="3694973" y="817898"/>
                  </a:cubicBezTo>
                  <a:cubicBezTo>
                    <a:pt x="3598798" y="751316"/>
                    <a:pt x="3437520" y="686212"/>
                    <a:pt x="3339866" y="604834"/>
                  </a:cubicBezTo>
                  <a:cubicBezTo>
                    <a:pt x="3242212" y="523456"/>
                    <a:pt x="3190425" y="403607"/>
                    <a:pt x="3109046" y="329627"/>
                  </a:cubicBezTo>
                  <a:cubicBezTo>
                    <a:pt x="3027667" y="255647"/>
                    <a:pt x="2971442" y="180186"/>
                    <a:pt x="2851594" y="160951"/>
                  </a:cubicBezTo>
                  <a:cubicBezTo>
                    <a:pt x="2836613" y="158547"/>
                    <a:pt x="2819968" y="157090"/>
                    <a:pt x="2802082" y="156443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15E35AC4-8C77-4DE6-8CB3-B0935740DC2C}"/>
                </a:ext>
              </a:extLst>
            </p:cNvPr>
            <p:cNvSpPr/>
            <p:nvPr/>
          </p:nvSpPr>
          <p:spPr>
            <a:xfrm>
              <a:off x="3606878" y="2902468"/>
              <a:ext cx="1248490" cy="1257576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17BB95A-A929-4EBA-A6EA-3A377AD6CB75}"/>
                </a:ext>
              </a:extLst>
            </p:cNvPr>
            <p:cNvSpPr/>
            <p:nvPr/>
          </p:nvSpPr>
          <p:spPr>
            <a:xfrm>
              <a:off x="3466977" y="2770863"/>
              <a:ext cx="1545058" cy="1486478"/>
            </a:xfrm>
            <a:custGeom>
              <a:avLst/>
              <a:gdLst>
                <a:gd name="connsiteX0" fmla="*/ 838673 w 1688023"/>
                <a:gd name="connsiteY0" fmla="*/ 154803 h 1626088"/>
                <a:gd name="connsiteX1" fmla="*/ 162054 w 1688023"/>
                <a:gd name="connsiteY1" fmla="*/ 831422 h 1626088"/>
                <a:gd name="connsiteX2" fmla="*/ 838673 w 1688023"/>
                <a:gd name="connsiteY2" fmla="*/ 1508041 h 1626088"/>
                <a:gd name="connsiteX3" fmla="*/ 1515292 w 1688023"/>
                <a:gd name="connsiteY3" fmla="*/ 831422 h 1626088"/>
                <a:gd name="connsiteX4" fmla="*/ 838673 w 1688023"/>
                <a:gd name="connsiteY4" fmla="*/ 154803 h 1626088"/>
                <a:gd name="connsiteX5" fmla="*/ 897662 w 1688023"/>
                <a:gd name="connsiteY5" fmla="*/ 0 h 1626088"/>
                <a:gd name="connsiteX6" fmla="*/ 1110726 w 1688023"/>
                <a:gd name="connsiteY6" fmla="*/ 106532 h 1626088"/>
                <a:gd name="connsiteX7" fmla="*/ 1279402 w 1688023"/>
                <a:gd name="connsiteY7" fmla="*/ 168676 h 1626088"/>
                <a:gd name="connsiteX8" fmla="*/ 1456955 w 1688023"/>
                <a:gd name="connsiteY8" fmla="*/ 213064 h 1626088"/>
                <a:gd name="connsiteX9" fmla="*/ 1545732 w 1688023"/>
                <a:gd name="connsiteY9" fmla="*/ 488272 h 1626088"/>
                <a:gd name="connsiteX10" fmla="*/ 1607876 w 1688023"/>
                <a:gd name="connsiteY10" fmla="*/ 683581 h 1626088"/>
                <a:gd name="connsiteX11" fmla="*/ 1687775 w 1688023"/>
                <a:gd name="connsiteY11" fmla="*/ 870012 h 1626088"/>
                <a:gd name="connsiteX12" fmla="*/ 1625631 w 1688023"/>
                <a:gd name="connsiteY12" fmla="*/ 1003177 h 1626088"/>
                <a:gd name="connsiteX13" fmla="*/ 1439200 w 1688023"/>
                <a:gd name="connsiteY13" fmla="*/ 1154097 h 1626088"/>
                <a:gd name="connsiteX14" fmla="*/ 1350423 w 1688023"/>
                <a:gd name="connsiteY14" fmla="*/ 1367162 h 1626088"/>
                <a:gd name="connsiteX15" fmla="*/ 1172870 w 1688023"/>
                <a:gd name="connsiteY15" fmla="*/ 1580225 h 1626088"/>
                <a:gd name="connsiteX16" fmla="*/ 942050 w 1688023"/>
                <a:gd name="connsiteY16" fmla="*/ 1580225 h 1626088"/>
                <a:gd name="connsiteX17" fmla="*/ 666843 w 1688023"/>
                <a:gd name="connsiteY17" fmla="*/ 1624614 h 1626088"/>
                <a:gd name="connsiteX18" fmla="*/ 453779 w 1688023"/>
                <a:gd name="connsiteY18" fmla="*/ 1518081 h 1626088"/>
                <a:gd name="connsiteX19" fmla="*/ 311736 w 1688023"/>
                <a:gd name="connsiteY19" fmla="*/ 1296140 h 1626088"/>
                <a:gd name="connsiteX20" fmla="*/ 107550 w 1688023"/>
                <a:gd name="connsiteY20" fmla="*/ 1162975 h 1626088"/>
                <a:gd name="connsiteX21" fmla="*/ 1018 w 1688023"/>
                <a:gd name="connsiteY21" fmla="*/ 852257 h 1626088"/>
                <a:gd name="connsiteX22" fmla="*/ 169693 w 1688023"/>
                <a:gd name="connsiteY22" fmla="*/ 594803 h 1626088"/>
                <a:gd name="connsiteX23" fmla="*/ 160816 w 1688023"/>
                <a:gd name="connsiteY23" fmla="*/ 346229 h 1626088"/>
                <a:gd name="connsiteX24" fmla="*/ 320614 w 1688023"/>
                <a:gd name="connsiteY24" fmla="*/ 150920 h 1626088"/>
                <a:gd name="connsiteX25" fmla="*/ 640210 w 1688023"/>
                <a:gd name="connsiteY25" fmla="*/ 106532 h 1626088"/>
                <a:gd name="connsiteX26" fmla="*/ 897662 w 1688023"/>
                <a:gd name="connsiteY26" fmla="*/ 0 h 162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88023" h="1626088">
                  <a:moveTo>
                    <a:pt x="838673" y="154803"/>
                  </a:moveTo>
                  <a:cubicBezTo>
                    <a:pt x="464987" y="154803"/>
                    <a:pt x="162054" y="457736"/>
                    <a:pt x="162054" y="831422"/>
                  </a:cubicBezTo>
                  <a:cubicBezTo>
                    <a:pt x="162054" y="1205108"/>
                    <a:pt x="464987" y="1508041"/>
                    <a:pt x="838673" y="1508041"/>
                  </a:cubicBezTo>
                  <a:cubicBezTo>
                    <a:pt x="1212359" y="1508041"/>
                    <a:pt x="1515292" y="1205108"/>
                    <a:pt x="1515292" y="831422"/>
                  </a:cubicBezTo>
                  <a:cubicBezTo>
                    <a:pt x="1515292" y="457736"/>
                    <a:pt x="1212359" y="154803"/>
                    <a:pt x="838673" y="154803"/>
                  </a:cubicBezTo>
                  <a:close/>
                  <a:moveTo>
                    <a:pt x="897662" y="0"/>
                  </a:moveTo>
                  <a:cubicBezTo>
                    <a:pt x="976081" y="0"/>
                    <a:pt x="1047103" y="78419"/>
                    <a:pt x="1110726" y="106532"/>
                  </a:cubicBezTo>
                  <a:cubicBezTo>
                    <a:pt x="1174349" y="134645"/>
                    <a:pt x="1221697" y="150921"/>
                    <a:pt x="1279402" y="168676"/>
                  </a:cubicBezTo>
                  <a:cubicBezTo>
                    <a:pt x="1337107" y="186431"/>
                    <a:pt x="1412567" y="159798"/>
                    <a:pt x="1456955" y="213064"/>
                  </a:cubicBezTo>
                  <a:cubicBezTo>
                    <a:pt x="1501343" y="266330"/>
                    <a:pt x="1520578" y="409852"/>
                    <a:pt x="1545732" y="488272"/>
                  </a:cubicBezTo>
                  <a:cubicBezTo>
                    <a:pt x="1570886" y="566692"/>
                    <a:pt x="1584202" y="619958"/>
                    <a:pt x="1607876" y="683581"/>
                  </a:cubicBezTo>
                  <a:cubicBezTo>
                    <a:pt x="1631550" y="747204"/>
                    <a:pt x="1684816" y="816746"/>
                    <a:pt x="1687775" y="870012"/>
                  </a:cubicBezTo>
                  <a:cubicBezTo>
                    <a:pt x="1690734" y="923278"/>
                    <a:pt x="1667060" y="955830"/>
                    <a:pt x="1625631" y="1003177"/>
                  </a:cubicBezTo>
                  <a:cubicBezTo>
                    <a:pt x="1584202" y="1050525"/>
                    <a:pt x="1485068" y="1093433"/>
                    <a:pt x="1439200" y="1154097"/>
                  </a:cubicBezTo>
                  <a:cubicBezTo>
                    <a:pt x="1393332" y="1214761"/>
                    <a:pt x="1394811" y="1296141"/>
                    <a:pt x="1350423" y="1367162"/>
                  </a:cubicBezTo>
                  <a:cubicBezTo>
                    <a:pt x="1306035" y="1438183"/>
                    <a:pt x="1240932" y="1544715"/>
                    <a:pt x="1172870" y="1580225"/>
                  </a:cubicBezTo>
                  <a:cubicBezTo>
                    <a:pt x="1104808" y="1615735"/>
                    <a:pt x="1026388" y="1572827"/>
                    <a:pt x="942050" y="1580225"/>
                  </a:cubicBezTo>
                  <a:cubicBezTo>
                    <a:pt x="857712" y="1587623"/>
                    <a:pt x="748222" y="1634971"/>
                    <a:pt x="666843" y="1624614"/>
                  </a:cubicBezTo>
                  <a:cubicBezTo>
                    <a:pt x="585464" y="1614257"/>
                    <a:pt x="512963" y="1572827"/>
                    <a:pt x="453779" y="1518081"/>
                  </a:cubicBezTo>
                  <a:cubicBezTo>
                    <a:pt x="394595" y="1463335"/>
                    <a:pt x="369441" y="1355324"/>
                    <a:pt x="311736" y="1296140"/>
                  </a:cubicBezTo>
                  <a:cubicBezTo>
                    <a:pt x="254031" y="1236956"/>
                    <a:pt x="166735" y="1236956"/>
                    <a:pt x="107550" y="1162975"/>
                  </a:cubicBezTo>
                  <a:cubicBezTo>
                    <a:pt x="61682" y="1077158"/>
                    <a:pt x="-9339" y="946952"/>
                    <a:pt x="1018" y="852257"/>
                  </a:cubicBezTo>
                  <a:cubicBezTo>
                    <a:pt x="11375" y="757562"/>
                    <a:pt x="143060" y="679141"/>
                    <a:pt x="169693" y="594803"/>
                  </a:cubicBezTo>
                  <a:cubicBezTo>
                    <a:pt x="196326" y="510465"/>
                    <a:pt x="135662" y="420210"/>
                    <a:pt x="160816" y="346229"/>
                  </a:cubicBezTo>
                  <a:cubicBezTo>
                    <a:pt x="185970" y="272248"/>
                    <a:pt x="240715" y="190870"/>
                    <a:pt x="320614" y="150920"/>
                  </a:cubicBezTo>
                  <a:cubicBezTo>
                    <a:pt x="400513" y="110971"/>
                    <a:pt x="544035" y="131685"/>
                    <a:pt x="640210" y="106532"/>
                  </a:cubicBezTo>
                  <a:cubicBezTo>
                    <a:pt x="736385" y="81379"/>
                    <a:pt x="819243" y="0"/>
                    <a:pt x="897662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B206FBF-154E-46CC-B869-A244FC725431}"/>
                </a:ext>
              </a:extLst>
            </p:cNvPr>
            <p:cNvGrpSpPr/>
            <p:nvPr/>
          </p:nvGrpSpPr>
          <p:grpSpPr>
            <a:xfrm>
              <a:off x="2776189" y="2017107"/>
              <a:ext cx="3192384" cy="3224631"/>
              <a:chOff x="4286361" y="1692560"/>
              <a:chExt cx="3525075" cy="3560683"/>
            </a:xfrm>
          </p:grpSpPr>
          <p:sp>
            <p:nvSpPr>
              <p:cNvPr id="89" name="Freeform 67">
                <a:extLst>
                  <a:ext uri="{FF2B5EF4-FFF2-40B4-BE49-F238E27FC236}">
                    <a16:creationId xmlns:a16="http://schemas.microsoft.com/office/drawing/2014/main" id="{F190C6A8-07BA-4E1B-8F52-E48510397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0749" y="1870594"/>
                <a:ext cx="293756" cy="53410"/>
              </a:xfrm>
              <a:custGeom>
                <a:avLst/>
                <a:gdLst>
                  <a:gd name="T0" fmla="*/ 5 w 205"/>
                  <a:gd name="T1" fmla="*/ 32 h 37"/>
                  <a:gd name="T2" fmla="*/ 0 w 205"/>
                  <a:gd name="T3" fmla="*/ 19 h 37"/>
                  <a:gd name="T4" fmla="*/ 18 w 205"/>
                  <a:gd name="T5" fmla="*/ 0 h 37"/>
                  <a:gd name="T6" fmla="*/ 186 w 205"/>
                  <a:gd name="T7" fmla="*/ 0 h 37"/>
                  <a:gd name="T8" fmla="*/ 205 w 205"/>
                  <a:gd name="T9" fmla="*/ 19 h 37"/>
                  <a:gd name="T10" fmla="*/ 186 w 205"/>
                  <a:gd name="T11" fmla="*/ 37 h 37"/>
                  <a:gd name="T12" fmla="*/ 18 w 205"/>
                  <a:gd name="T13" fmla="*/ 37 h 37"/>
                  <a:gd name="T14" fmla="*/ 5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5" y="32"/>
                    </a:moveTo>
                    <a:cubicBezTo>
                      <a:pt x="2" y="29"/>
                      <a:pt x="0" y="24"/>
                      <a:pt x="0" y="19"/>
                    </a:cubicBezTo>
                    <a:cubicBezTo>
                      <a:pt x="0" y="9"/>
                      <a:pt x="8" y="0"/>
                      <a:pt x="18" y="0"/>
                    </a:cubicBezTo>
                    <a:lnTo>
                      <a:pt x="186" y="0"/>
                    </a:lnTo>
                    <a:cubicBezTo>
                      <a:pt x="196" y="0"/>
                      <a:pt x="205" y="9"/>
                      <a:pt x="205" y="19"/>
                    </a:cubicBezTo>
                    <a:cubicBezTo>
                      <a:pt x="205" y="29"/>
                      <a:pt x="196" y="37"/>
                      <a:pt x="186" y="37"/>
                    </a:cubicBezTo>
                    <a:lnTo>
                      <a:pt x="18" y="37"/>
                    </a:lnTo>
                    <a:cubicBezTo>
                      <a:pt x="13" y="37"/>
                      <a:pt x="9" y="35"/>
                      <a:pt x="5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68">
                <a:extLst>
                  <a:ext uri="{FF2B5EF4-FFF2-40B4-BE49-F238E27FC236}">
                    <a16:creationId xmlns:a16="http://schemas.microsoft.com/office/drawing/2014/main" id="{1AACE273-CBF5-4C0D-BC90-0CF54ACDC1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336" y="2734060"/>
                <a:ext cx="293756" cy="53410"/>
              </a:xfrm>
              <a:custGeom>
                <a:avLst/>
                <a:gdLst>
                  <a:gd name="T0" fmla="*/ 199 w 205"/>
                  <a:gd name="T1" fmla="*/ 32 h 37"/>
                  <a:gd name="T2" fmla="*/ 205 w 205"/>
                  <a:gd name="T3" fmla="*/ 19 h 37"/>
                  <a:gd name="T4" fmla="*/ 186 w 205"/>
                  <a:gd name="T5" fmla="*/ 0 h 37"/>
                  <a:gd name="T6" fmla="*/ 19 w 205"/>
                  <a:gd name="T7" fmla="*/ 0 h 37"/>
                  <a:gd name="T8" fmla="*/ 0 w 205"/>
                  <a:gd name="T9" fmla="*/ 19 h 37"/>
                  <a:gd name="T10" fmla="*/ 19 w 205"/>
                  <a:gd name="T11" fmla="*/ 37 h 37"/>
                  <a:gd name="T12" fmla="*/ 186 w 205"/>
                  <a:gd name="T13" fmla="*/ 37 h 37"/>
                  <a:gd name="T14" fmla="*/ 199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199" y="32"/>
                    </a:moveTo>
                    <a:cubicBezTo>
                      <a:pt x="203" y="29"/>
                      <a:pt x="205" y="24"/>
                      <a:pt x="205" y="19"/>
                    </a:cubicBezTo>
                    <a:cubicBezTo>
                      <a:pt x="205" y="8"/>
                      <a:pt x="196" y="0"/>
                      <a:pt x="186" y="0"/>
                    </a:cubicBezTo>
                    <a:lnTo>
                      <a:pt x="19" y="0"/>
                    </a:lnTo>
                    <a:cubicBezTo>
                      <a:pt x="8" y="0"/>
                      <a:pt x="0" y="8"/>
                      <a:pt x="0" y="19"/>
                    </a:cubicBezTo>
                    <a:cubicBezTo>
                      <a:pt x="0" y="29"/>
                      <a:pt x="8" y="37"/>
                      <a:pt x="19" y="37"/>
                    </a:cubicBezTo>
                    <a:lnTo>
                      <a:pt x="186" y="37"/>
                    </a:lnTo>
                    <a:cubicBezTo>
                      <a:pt x="191" y="37"/>
                      <a:pt x="196" y="35"/>
                      <a:pt x="199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69">
                <a:extLst>
                  <a:ext uri="{FF2B5EF4-FFF2-40B4-BE49-F238E27FC236}">
                    <a16:creationId xmlns:a16="http://schemas.microsoft.com/office/drawing/2014/main" id="{84A73FD8-C357-4045-87B5-42DACE330F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357" y="3949141"/>
                <a:ext cx="209191" cy="249248"/>
              </a:xfrm>
              <a:custGeom>
                <a:avLst/>
                <a:gdLst>
                  <a:gd name="T0" fmla="*/ 121 w 144"/>
                  <a:gd name="T1" fmla="*/ 172 h 173"/>
                  <a:gd name="T2" fmla="*/ 135 w 144"/>
                  <a:gd name="T3" fmla="*/ 168 h 173"/>
                  <a:gd name="T4" fmla="*/ 138 w 144"/>
                  <a:gd name="T5" fmla="*/ 142 h 173"/>
                  <a:gd name="T6" fmla="*/ 36 w 144"/>
                  <a:gd name="T7" fmla="*/ 9 h 173"/>
                  <a:gd name="T8" fmla="*/ 10 w 144"/>
                  <a:gd name="T9" fmla="*/ 6 h 173"/>
                  <a:gd name="T10" fmla="*/ 6 w 144"/>
                  <a:gd name="T11" fmla="*/ 32 h 173"/>
                  <a:gd name="T12" fmla="*/ 109 w 144"/>
                  <a:gd name="T13" fmla="*/ 165 h 173"/>
                  <a:gd name="T14" fmla="*/ 121 w 144"/>
                  <a:gd name="T15" fmla="*/ 17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173">
                    <a:moveTo>
                      <a:pt x="121" y="172"/>
                    </a:moveTo>
                    <a:cubicBezTo>
                      <a:pt x="126" y="173"/>
                      <a:pt x="131" y="171"/>
                      <a:pt x="135" y="168"/>
                    </a:cubicBezTo>
                    <a:cubicBezTo>
                      <a:pt x="143" y="162"/>
                      <a:pt x="144" y="150"/>
                      <a:pt x="138" y="142"/>
                    </a:cubicBezTo>
                    <a:lnTo>
                      <a:pt x="36" y="9"/>
                    </a:lnTo>
                    <a:cubicBezTo>
                      <a:pt x="30" y="1"/>
                      <a:pt x="18" y="0"/>
                      <a:pt x="10" y="6"/>
                    </a:cubicBezTo>
                    <a:cubicBezTo>
                      <a:pt x="2" y="12"/>
                      <a:pt x="0" y="24"/>
                      <a:pt x="6" y="32"/>
                    </a:cubicBezTo>
                    <a:lnTo>
                      <a:pt x="109" y="165"/>
                    </a:lnTo>
                    <a:cubicBezTo>
                      <a:pt x="112" y="169"/>
                      <a:pt x="116" y="171"/>
                      <a:pt x="121" y="172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70">
                <a:extLst>
                  <a:ext uri="{FF2B5EF4-FFF2-40B4-BE49-F238E27FC236}">
                    <a16:creationId xmlns:a16="http://schemas.microsoft.com/office/drawing/2014/main" id="{34E97EA0-FA5D-4F40-BE43-45C823998A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218" y="2133193"/>
                <a:ext cx="115722" cy="289307"/>
              </a:xfrm>
              <a:custGeom>
                <a:avLst/>
                <a:gdLst>
                  <a:gd name="T0" fmla="*/ 31 w 80"/>
                  <a:gd name="T1" fmla="*/ 200 h 203"/>
                  <a:gd name="T2" fmla="*/ 17 w 80"/>
                  <a:gd name="T3" fmla="*/ 202 h 203"/>
                  <a:gd name="T4" fmla="*/ 3 w 80"/>
                  <a:gd name="T5" fmla="*/ 179 h 203"/>
                  <a:gd name="T6" fmla="*/ 42 w 80"/>
                  <a:gd name="T7" fmla="*/ 16 h 203"/>
                  <a:gd name="T8" fmla="*/ 64 w 80"/>
                  <a:gd name="T9" fmla="*/ 3 h 203"/>
                  <a:gd name="T10" fmla="*/ 78 w 80"/>
                  <a:gd name="T11" fmla="*/ 25 h 203"/>
                  <a:gd name="T12" fmla="*/ 39 w 80"/>
                  <a:gd name="T13" fmla="*/ 188 h 203"/>
                  <a:gd name="T14" fmla="*/ 31 w 80"/>
                  <a:gd name="T15" fmla="*/ 20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203">
                    <a:moveTo>
                      <a:pt x="31" y="200"/>
                    </a:moveTo>
                    <a:cubicBezTo>
                      <a:pt x="27" y="202"/>
                      <a:pt x="22" y="203"/>
                      <a:pt x="17" y="202"/>
                    </a:cubicBezTo>
                    <a:cubicBezTo>
                      <a:pt x="7" y="199"/>
                      <a:pt x="0" y="189"/>
                      <a:pt x="3" y="179"/>
                    </a:cubicBezTo>
                    <a:lnTo>
                      <a:pt x="42" y="16"/>
                    </a:lnTo>
                    <a:cubicBezTo>
                      <a:pt x="44" y="6"/>
                      <a:pt x="54" y="0"/>
                      <a:pt x="64" y="3"/>
                    </a:cubicBezTo>
                    <a:cubicBezTo>
                      <a:pt x="74" y="5"/>
                      <a:pt x="80" y="15"/>
                      <a:pt x="78" y="25"/>
                    </a:cubicBezTo>
                    <a:lnTo>
                      <a:pt x="39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71">
                <a:extLst>
                  <a:ext uri="{FF2B5EF4-FFF2-40B4-BE49-F238E27FC236}">
                    <a16:creationId xmlns:a16="http://schemas.microsoft.com/office/drawing/2014/main" id="{EE55FC00-140E-44D9-99B3-4E1C738E18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920" y="4024807"/>
                <a:ext cx="137978" cy="284855"/>
              </a:xfrm>
              <a:custGeom>
                <a:avLst/>
                <a:gdLst>
                  <a:gd name="T0" fmla="*/ 2 w 95"/>
                  <a:gd name="T1" fmla="*/ 13 h 200"/>
                  <a:gd name="T2" fmla="*/ 13 w 95"/>
                  <a:gd name="T3" fmla="*/ 4 h 200"/>
                  <a:gd name="T4" fmla="*/ 37 w 95"/>
                  <a:gd name="T5" fmla="*/ 15 h 200"/>
                  <a:gd name="T6" fmla="*/ 92 w 95"/>
                  <a:gd name="T7" fmla="*/ 173 h 200"/>
                  <a:gd name="T8" fmla="*/ 81 w 95"/>
                  <a:gd name="T9" fmla="*/ 197 h 200"/>
                  <a:gd name="T10" fmla="*/ 57 w 95"/>
                  <a:gd name="T11" fmla="*/ 186 h 200"/>
                  <a:gd name="T12" fmla="*/ 1 w 95"/>
                  <a:gd name="T13" fmla="*/ 27 h 200"/>
                  <a:gd name="T14" fmla="*/ 2 w 95"/>
                  <a:gd name="T15" fmla="*/ 1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200">
                    <a:moveTo>
                      <a:pt x="2" y="13"/>
                    </a:moveTo>
                    <a:cubicBezTo>
                      <a:pt x="4" y="9"/>
                      <a:pt x="8" y="5"/>
                      <a:pt x="13" y="4"/>
                    </a:cubicBezTo>
                    <a:cubicBezTo>
                      <a:pt x="23" y="0"/>
                      <a:pt x="33" y="5"/>
                      <a:pt x="37" y="15"/>
                    </a:cubicBezTo>
                    <a:lnTo>
                      <a:pt x="92" y="173"/>
                    </a:lnTo>
                    <a:cubicBezTo>
                      <a:pt x="95" y="183"/>
                      <a:pt x="90" y="194"/>
                      <a:pt x="81" y="197"/>
                    </a:cubicBezTo>
                    <a:cubicBezTo>
                      <a:pt x="71" y="200"/>
                      <a:pt x="60" y="195"/>
                      <a:pt x="57" y="186"/>
                    </a:cubicBezTo>
                    <a:lnTo>
                      <a:pt x="1" y="27"/>
                    </a:lnTo>
                    <a:cubicBezTo>
                      <a:pt x="0" y="23"/>
                      <a:pt x="0" y="17"/>
                      <a:pt x="2" y="13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72">
                <a:extLst>
                  <a:ext uri="{FF2B5EF4-FFF2-40B4-BE49-F238E27FC236}">
                    <a16:creationId xmlns:a16="http://schemas.microsoft.com/office/drawing/2014/main" id="{E3B94D2A-AE92-4D99-9F79-B9DD13B51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015" y="1741518"/>
                <a:ext cx="186936" cy="267051"/>
              </a:xfrm>
              <a:custGeom>
                <a:avLst/>
                <a:gdLst>
                  <a:gd name="T0" fmla="*/ 1 w 128"/>
                  <a:gd name="T1" fmla="*/ 17 h 186"/>
                  <a:gd name="T2" fmla="*/ 9 w 128"/>
                  <a:gd name="T3" fmla="*/ 6 h 186"/>
                  <a:gd name="T4" fmla="*/ 35 w 128"/>
                  <a:gd name="T5" fmla="*/ 12 h 186"/>
                  <a:gd name="T6" fmla="*/ 122 w 128"/>
                  <a:gd name="T7" fmla="*/ 155 h 186"/>
                  <a:gd name="T8" fmla="*/ 116 w 128"/>
                  <a:gd name="T9" fmla="*/ 180 h 186"/>
                  <a:gd name="T10" fmla="*/ 91 w 128"/>
                  <a:gd name="T11" fmla="*/ 174 h 186"/>
                  <a:gd name="T12" fmla="*/ 3 w 128"/>
                  <a:gd name="T13" fmla="*/ 31 h 186"/>
                  <a:gd name="T14" fmla="*/ 1 w 128"/>
                  <a:gd name="T15" fmla="*/ 1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186">
                    <a:moveTo>
                      <a:pt x="1" y="17"/>
                    </a:moveTo>
                    <a:cubicBezTo>
                      <a:pt x="2" y="13"/>
                      <a:pt x="5" y="8"/>
                      <a:pt x="9" y="6"/>
                    </a:cubicBezTo>
                    <a:cubicBezTo>
                      <a:pt x="18" y="0"/>
                      <a:pt x="29" y="3"/>
                      <a:pt x="35" y="12"/>
                    </a:cubicBezTo>
                    <a:lnTo>
                      <a:pt x="122" y="155"/>
                    </a:lnTo>
                    <a:cubicBezTo>
                      <a:pt x="128" y="163"/>
                      <a:pt x="125" y="175"/>
                      <a:pt x="116" y="180"/>
                    </a:cubicBezTo>
                    <a:cubicBezTo>
                      <a:pt x="107" y="186"/>
                      <a:pt x="96" y="183"/>
                      <a:pt x="91" y="174"/>
                    </a:cubicBezTo>
                    <a:lnTo>
                      <a:pt x="3" y="31"/>
                    </a:lnTo>
                    <a:cubicBezTo>
                      <a:pt x="0" y="27"/>
                      <a:pt x="0" y="22"/>
                      <a:pt x="1" y="17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73">
                <a:extLst>
                  <a:ext uri="{FF2B5EF4-FFF2-40B4-BE49-F238E27FC236}">
                    <a16:creationId xmlns:a16="http://schemas.microsoft.com/office/drawing/2014/main" id="{F6C10435-54D8-42D6-B15A-267233377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8438" y="1786027"/>
                <a:ext cx="102371" cy="293756"/>
              </a:xfrm>
              <a:custGeom>
                <a:avLst/>
                <a:gdLst>
                  <a:gd name="T0" fmla="*/ 31 w 72"/>
                  <a:gd name="T1" fmla="*/ 201 h 204"/>
                  <a:gd name="T2" fmla="*/ 17 w 72"/>
                  <a:gd name="T3" fmla="*/ 203 h 204"/>
                  <a:gd name="T4" fmla="*/ 2 w 72"/>
                  <a:gd name="T5" fmla="*/ 182 h 204"/>
                  <a:gd name="T6" fmla="*/ 34 w 72"/>
                  <a:gd name="T7" fmla="*/ 17 h 204"/>
                  <a:gd name="T8" fmla="*/ 55 w 72"/>
                  <a:gd name="T9" fmla="*/ 2 h 204"/>
                  <a:gd name="T10" fmla="*/ 70 w 72"/>
                  <a:gd name="T11" fmla="*/ 24 h 204"/>
                  <a:gd name="T12" fmla="*/ 39 w 72"/>
                  <a:gd name="T13" fmla="*/ 189 h 204"/>
                  <a:gd name="T14" fmla="*/ 31 w 72"/>
                  <a:gd name="T15" fmla="*/ 20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04">
                    <a:moveTo>
                      <a:pt x="31" y="201"/>
                    </a:moveTo>
                    <a:cubicBezTo>
                      <a:pt x="27" y="203"/>
                      <a:pt x="22" y="204"/>
                      <a:pt x="17" y="203"/>
                    </a:cubicBezTo>
                    <a:cubicBezTo>
                      <a:pt x="7" y="201"/>
                      <a:pt x="0" y="192"/>
                      <a:pt x="2" y="182"/>
                    </a:cubicBezTo>
                    <a:lnTo>
                      <a:pt x="34" y="17"/>
                    </a:lnTo>
                    <a:cubicBezTo>
                      <a:pt x="35" y="7"/>
                      <a:pt x="45" y="0"/>
                      <a:pt x="55" y="2"/>
                    </a:cubicBezTo>
                    <a:cubicBezTo>
                      <a:pt x="65" y="4"/>
                      <a:pt x="72" y="14"/>
                      <a:pt x="70" y="24"/>
                    </a:cubicBezTo>
                    <a:lnTo>
                      <a:pt x="39" y="189"/>
                    </a:lnTo>
                    <a:cubicBezTo>
                      <a:pt x="38" y="194"/>
                      <a:pt x="35" y="198"/>
                      <a:pt x="31" y="20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74">
                <a:extLst>
                  <a:ext uri="{FF2B5EF4-FFF2-40B4-BE49-F238E27FC236}">
                    <a16:creationId xmlns:a16="http://schemas.microsoft.com/office/drawing/2014/main" id="{85609E78-2EF1-474B-ABBE-E6AD359B0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3116" y="2524868"/>
                <a:ext cx="280405" cy="164683"/>
              </a:xfrm>
              <a:custGeom>
                <a:avLst/>
                <a:gdLst>
                  <a:gd name="T0" fmla="*/ 178 w 194"/>
                  <a:gd name="T1" fmla="*/ 2 h 113"/>
                  <a:gd name="T2" fmla="*/ 189 w 194"/>
                  <a:gd name="T3" fmla="*/ 11 h 113"/>
                  <a:gd name="T4" fmla="*/ 180 w 194"/>
                  <a:gd name="T5" fmla="*/ 36 h 113"/>
                  <a:gd name="T6" fmla="*/ 29 w 194"/>
                  <a:gd name="T7" fmla="*/ 108 h 113"/>
                  <a:gd name="T8" fmla="*/ 4 w 194"/>
                  <a:gd name="T9" fmla="*/ 100 h 113"/>
                  <a:gd name="T10" fmla="*/ 13 w 194"/>
                  <a:gd name="T11" fmla="*/ 75 h 113"/>
                  <a:gd name="T12" fmla="*/ 164 w 194"/>
                  <a:gd name="T13" fmla="*/ 2 h 113"/>
                  <a:gd name="T14" fmla="*/ 178 w 194"/>
                  <a:gd name="T15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113">
                    <a:moveTo>
                      <a:pt x="178" y="2"/>
                    </a:moveTo>
                    <a:cubicBezTo>
                      <a:pt x="183" y="3"/>
                      <a:pt x="187" y="6"/>
                      <a:pt x="189" y="11"/>
                    </a:cubicBezTo>
                    <a:cubicBezTo>
                      <a:pt x="194" y="20"/>
                      <a:pt x="190" y="31"/>
                      <a:pt x="180" y="36"/>
                    </a:cubicBezTo>
                    <a:lnTo>
                      <a:pt x="29" y="108"/>
                    </a:lnTo>
                    <a:cubicBezTo>
                      <a:pt x="20" y="113"/>
                      <a:pt x="9" y="109"/>
                      <a:pt x="4" y="100"/>
                    </a:cubicBezTo>
                    <a:cubicBezTo>
                      <a:pt x="0" y="90"/>
                      <a:pt x="4" y="79"/>
                      <a:pt x="13" y="75"/>
                    </a:cubicBezTo>
                    <a:lnTo>
                      <a:pt x="164" y="2"/>
                    </a:lnTo>
                    <a:cubicBezTo>
                      <a:pt x="169" y="0"/>
                      <a:pt x="174" y="0"/>
                      <a:pt x="178" y="2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75">
                <a:extLst>
                  <a:ext uri="{FF2B5EF4-FFF2-40B4-BE49-F238E27FC236}">
                    <a16:creationId xmlns:a16="http://schemas.microsoft.com/office/drawing/2014/main" id="{FA05EBBF-FB6B-4513-8E0D-A1E1AD161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861" y="4478794"/>
                <a:ext cx="293756" cy="115722"/>
              </a:xfrm>
              <a:custGeom>
                <a:avLst/>
                <a:gdLst>
                  <a:gd name="T0" fmla="*/ 11 w 203"/>
                  <a:gd name="T1" fmla="*/ 78 h 81"/>
                  <a:gd name="T2" fmla="*/ 2 w 203"/>
                  <a:gd name="T3" fmla="*/ 67 h 81"/>
                  <a:gd name="T4" fmla="*/ 16 w 203"/>
                  <a:gd name="T5" fmla="*/ 44 h 81"/>
                  <a:gd name="T6" fmla="*/ 178 w 203"/>
                  <a:gd name="T7" fmla="*/ 3 h 81"/>
                  <a:gd name="T8" fmla="*/ 201 w 203"/>
                  <a:gd name="T9" fmla="*/ 16 h 81"/>
                  <a:gd name="T10" fmla="*/ 187 w 203"/>
                  <a:gd name="T11" fmla="*/ 39 h 81"/>
                  <a:gd name="T12" fmla="*/ 25 w 203"/>
                  <a:gd name="T13" fmla="*/ 80 h 81"/>
                  <a:gd name="T14" fmla="*/ 11 w 203"/>
                  <a:gd name="T15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1">
                    <a:moveTo>
                      <a:pt x="11" y="78"/>
                    </a:moveTo>
                    <a:cubicBezTo>
                      <a:pt x="7" y="76"/>
                      <a:pt x="4" y="72"/>
                      <a:pt x="2" y="67"/>
                    </a:cubicBezTo>
                    <a:cubicBezTo>
                      <a:pt x="0" y="57"/>
                      <a:pt x="6" y="46"/>
                      <a:pt x="16" y="44"/>
                    </a:cubicBezTo>
                    <a:lnTo>
                      <a:pt x="178" y="3"/>
                    </a:lnTo>
                    <a:cubicBezTo>
                      <a:pt x="188" y="0"/>
                      <a:pt x="198" y="6"/>
                      <a:pt x="201" y="16"/>
                    </a:cubicBezTo>
                    <a:cubicBezTo>
                      <a:pt x="203" y="26"/>
                      <a:pt x="197" y="36"/>
                      <a:pt x="187" y="39"/>
                    </a:cubicBezTo>
                    <a:lnTo>
                      <a:pt x="25" y="80"/>
                    </a:lnTo>
                    <a:cubicBezTo>
                      <a:pt x="20" y="81"/>
                      <a:pt x="15" y="80"/>
                      <a:pt x="11" y="78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76">
                <a:extLst>
                  <a:ext uri="{FF2B5EF4-FFF2-40B4-BE49-F238E27FC236}">
                    <a16:creationId xmlns:a16="http://schemas.microsoft.com/office/drawing/2014/main" id="{5FE122ED-029A-49E5-96F7-E7A4D6C67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496" y="3366081"/>
                <a:ext cx="66764" cy="298209"/>
              </a:xfrm>
              <a:custGeom>
                <a:avLst/>
                <a:gdLst>
                  <a:gd name="T0" fmla="*/ 41 w 46"/>
                  <a:gd name="T1" fmla="*/ 199 h 206"/>
                  <a:gd name="T2" fmla="*/ 28 w 46"/>
                  <a:gd name="T3" fmla="*/ 205 h 206"/>
                  <a:gd name="T4" fmla="*/ 9 w 46"/>
                  <a:gd name="T5" fmla="*/ 187 h 206"/>
                  <a:gd name="T6" fmla="*/ 1 w 46"/>
                  <a:gd name="T7" fmla="*/ 20 h 206"/>
                  <a:gd name="T8" fmla="*/ 19 w 46"/>
                  <a:gd name="T9" fmla="*/ 0 h 206"/>
                  <a:gd name="T10" fmla="*/ 38 w 46"/>
                  <a:gd name="T11" fmla="*/ 18 h 206"/>
                  <a:gd name="T12" fmla="*/ 46 w 46"/>
                  <a:gd name="T13" fmla="*/ 186 h 206"/>
                  <a:gd name="T14" fmla="*/ 41 w 46"/>
                  <a:gd name="T15" fmla="*/ 19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06">
                    <a:moveTo>
                      <a:pt x="41" y="199"/>
                    </a:moveTo>
                    <a:cubicBezTo>
                      <a:pt x="38" y="203"/>
                      <a:pt x="33" y="205"/>
                      <a:pt x="28" y="205"/>
                    </a:cubicBezTo>
                    <a:cubicBezTo>
                      <a:pt x="18" y="206"/>
                      <a:pt x="9" y="198"/>
                      <a:pt x="9" y="187"/>
                    </a:cubicBezTo>
                    <a:lnTo>
                      <a:pt x="1" y="20"/>
                    </a:lnTo>
                    <a:cubicBezTo>
                      <a:pt x="0" y="10"/>
                      <a:pt x="8" y="1"/>
                      <a:pt x="19" y="0"/>
                    </a:cubicBezTo>
                    <a:cubicBezTo>
                      <a:pt x="29" y="0"/>
                      <a:pt x="38" y="8"/>
                      <a:pt x="38" y="18"/>
                    </a:cubicBezTo>
                    <a:lnTo>
                      <a:pt x="46" y="186"/>
                    </a:lnTo>
                    <a:cubicBezTo>
                      <a:pt x="46" y="191"/>
                      <a:pt x="44" y="195"/>
                      <a:pt x="41" y="199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77">
                <a:extLst>
                  <a:ext uri="{FF2B5EF4-FFF2-40B4-BE49-F238E27FC236}">
                    <a16:creationId xmlns:a16="http://schemas.microsoft.com/office/drawing/2014/main" id="{0D776DC9-9989-4A6E-910B-1DC8307E6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9646" y="3806714"/>
                <a:ext cx="173585" cy="275953"/>
              </a:xfrm>
              <a:custGeom>
                <a:avLst/>
                <a:gdLst>
                  <a:gd name="T0" fmla="*/ 2 w 119"/>
                  <a:gd name="T1" fmla="*/ 175 h 191"/>
                  <a:gd name="T2" fmla="*/ 11 w 119"/>
                  <a:gd name="T3" fmla="*/ 186 h 191"/>
                  <a:gd name="T4" fmla="*/ 36 w 119"/>
                  <a:gd name="T5" fmla="*/ 178 h 191"/>
                  <a:gd name="T6" fmla="*/ 115 w 119"/>
                  <a:gd name="T7" fmla="*/ 30 h 191"/>
                  <a:gd name="T8" fmla="*/ 107 w 119"/>
                  <a:gd name="T9" fmla="*/ 5 h 191"/>
                  <a:gd name="T10" fmla="*/ 82 w 119"/>
                  <a:gd name="T11" fmla="*/ 13 h 191"/>
                  <a:gd name="T12" fmla="*/ 3 w 119"/>
                  <a:gd name="T13" fmla="*/ 161 h 191"/>
                  <a:gd name="T14" fmla="*/ 2 w 119"/>
                  <a:gd name="T15" fmla="*/ 17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9" h="191">
                    <a:moveTo>
                      <a:pt x="2" y="175"/>
                    </a:moveTo>
                    <a:cubicBezTo>
                      <a:pt x="3" y="180"/>
                      <a:pt x="6" y="184"/>
                      <a:pt x="11" y="186"/>
                    </a:cubicBezTo>
                    <a:cubicBezTo>
                      <a:pt x="20" y="191"/>
                      <a:pt x="31" y="187"/>
                      <a:pt x="36" y="178"/>
                    </a:cubicBezTo>
                    <a:lnTo>
                      <a:pt x="115" y="30"/>
                    </a:lnTo>
                    <a:cubicBezTo>
                      <a:pt x="119" y="21"/>
                      <a:pt x="116" y="10"/>
                      <a:pt x="107" y="5"/>
                    </a:cubicBezTo>
                    <a:cubicBezTo>
                      <a:pt x="98" y="0"/>
                      <a:pt x="87" y="4"/>
                      <a:pt x="82" y="13"/>
                    </a:cubicBezTo>
                    <a:lnTo>
                      <a:pt x="3" y="161"/>
                    </a:lnTo>
                    <a:cubicBezTo>
                      <a:pt x="1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78">
                <a:extLst>
                  <a:ext uri="{FF2B5EF4-FFF2-40B4-BE49-F238E27FC236}">
                    <a16:creationId xmlns:a16="http://schemas.microsoft.com/office/drawing/2014/main" id="{A88E0B11-559D-4428-872C-87818E0E1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5660" y="4768098"/>
                <a:ext cx="173585" cy="271503"/>
              </a:xfrm>
              <a:custGeom>
                <a:avLst/>
                <a:gdLst>
                  <a:gd name="T0" fmla="*/ 94 w 121"/>
                  <a:gd name="T1" fmla="*/ 1 h 189"/>
                  <a:gd name="T2" fmla="*/ 108 w 121"/>
                  <a:gd name="T3" fmla="*/ 3 h 189"/>
                  <a:gd name="T4" fmla="*/ 116 w 121"/>
                  <a:gd name="T5" fmla="*/ 28 h 189"/>
                  <a:gd name="T6" fmla="*/ 37 w 121"/>
                  <a:gd name="T7" fmla="*/ 176 h 189"/>
                  <a:gd name="T8" fmla="*/ 12 w 121"/>
                  <a:gd name="T9" fmla="*/ 184 h 189"/>
                  <a:gd name="T10" fmla="*/ 4 w 121"/>
                  <a:gd name="T11" fmla="*/ 159 h 189"/>
                  <a:gd name="T12" fmla="*/ 83 w 121"/>
                  <a:gd name="T13" fmla="*/ 11 h 189"/>
                  <a:gd name="T14" fmla="*/ 94 w 121"/>
                  <a:gd name="T15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9">
                    <a:moveTo>
                      <a:pt x="94" y="1"/>
                    </a:moveTo>
                    <a:cubicBezTo>
                      <a:pt x="98" y="0"/>
                      <a:pt x="104" y="0"/>
                      <a:pt x="108" y="3"/>
                    </a:cubicBezTo>
                    <a:cubicBezTo>
                      <a:pt x="117" y="8"/>
                      <a:pt x="121" y="19"/>
                      <a:pt x="116" y="28"/>
                    </a:cubicBezTo>
                    <a:lnTo>
                      <a:pt x="37" y="176"/>
                    </a:lnTo>
                    <a:cubicBezTo>
                      <a:pt x="33" y="185"/>
                      <a:pt x="21" y="189"/>
                      <a:pt x="12" y="184"/>
                    </a:cubicBezTo>
                    <a:cubicBezTo>
                      <a:pt x="3" y="179"/>
                      <a:pt x="0" y="168"/>
                      <a:pt x="4" y="159"/>
                    </a:cubicBezTo>
                    <a:lnTo>
                      <a:pt x="83" y="11"/>
                    </a:lnTo>
                    <a:cubicBezTo>
                      <a:pt x="85" y="6"/>
                      <a:pt x="89" y="3"/>
                      <a:pt x="94" y="1"/>
                    </a:cubicBezTo>
                    <a:close/>
                  </a:path>
                </a:pathLst>
              </a:custGeom>
              <a:solidFill>
                <a:srgbClr val="FFE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79">
                <a:extLst>
                  <a:ext uri="{FF2B5EF4-FFF2-40B4-BE49-F238E27FC236}">
                    <a16:creationId xmlns:a16="http://schemas.microsoft.com/office/drawing/2014/main" id="{55B36766-A8C8-4A0B-8C54-CD122D52E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574" y="1692560"/>
                <a:ext cx="231444" cy="222543"/>
              </a:xfrm>
              <a:custGeom>
                <a:avLst/>
                <a:gdLst>
                  <a:gd name="T0" fmla="*/ 21 w 161"/>
                  <a:gd name="T1" fmla="*/ 0 h 156"/>
                  <a:gd name="T2" fmla="*/ 8 w 161"/>
                  <a:gd name="T3" fmla="*/ 5 h 156"/>
                  <a:gd name="T4" fmla="*/ 8 w 161"/>
                  <a:gd name="T5" fmla="*/ 31 h 156"/>
                  <a:gd name="T6" fmla="*/ 127 w 161"/>
                  <a:gd name="T7" fmla="*/ 149 h 156"/>
                  <a:gd name="T8" fmla="*/ 154 w 161"/>
                  <a:gd name="T9" fmla="*/ 149 h 156"/>
                  <a:gd name="T10" fmla="*/ 153 w 161"/>
                  <a:gd name="T11" fmla="*/ 122 h 156"/>
                  <a:gd name="T12" fmla="*/ 34 w 161"/>
                  <a:gd name="T13" fmla="*/ 5 h 156"/>
                  <a:gd name="T14" fmla="*/ 21 w 161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6">
                    <a:moveTo>
                      <a:pt x="21" y="0"/>
                    </a:moveTo>
                    <a:cubicBezTo>
                      <a:pt x="16" y="0"/>
                      <a:pt x="11" y="1"/>
                      <a:pt x="8" y="5"/>
                    </a:cubicBezTo>
                    <a:cubicBezTo>
                      <a:pt x="0" y="12"/>
                      <a:pt x="0" y="24"/>
                      <a:pt x="8" y="31"/>
                    </a:cubicBezTo>
                    <a:lnTo>
                      <a:pt x="127" y="149"/>
                    </a:lnTo>
                    <a:cubicBezTo>
                      <a:pt x="135" y="156"/>
                      <a:pt x="146" y="156"/>
                      <a:pt x="154" y="149"/>
                    </a:cubicBezTo>
                    <a:cubicBezTo>
                      <a:pt x="161" y="141"/>
                      <a:pt x="161" y="130"/>
                      <a:pt x="153" y="122"/>
                    </a:cubicBezTo>
                    <a:lnTo>
                      <a:pt x="34" y="5"/>
                    </a:lnTo>
                    <a:cubicBezTo>
                      <a:pt x="30" y="1"/>
                      <a:pt x="25" y="0"/>
                      <a:pt x="21" y="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80">
                <a:extLst>
                  <a:ext uri="{FF2B5EF4-FFF2-40B4-BE49-F238E27FC236}">
                    <a16:creationId xmlns:a16="http://schemas.microsoft.com/office/drawing/2014/main" id="{E4AEC485-F540-4F2A-95F4-D6FF8FA2A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5309" y="2992209"/>
                <a:ext cx="169132" cy="275953"/>
              </a:xfrm>
              <a:custGeom>
                <a:avLst/>
                <a:gdLst>
                  <a:gd name="T0" fmla="*/ 2 w 118"/>
                  <a:gd name="T1" fmla="*/ 175 h 190"/>
                  <a:gd name="T2" fmla="*/ 11 w 118"/>
                  <a:gd name="T3" fmla="*/ 186 h 190"/>
                  <a:gd name="T4" fmla="*/ 36 w 118"/>
                  <a:gd name="T5" fmla="*/ 178 h 190"/>
                  <a:gd name="T6" fmla="*/ 114 w 118"/>
                  <a:gd name="T7" fmla="*/ 29 h 190"/>
                  <a:gd name="T8" fmla="*/ 106 w 118"/>
                  <a:gd name="T9" fmla="*/ 4 h 190"/>
                  <a:gd name="T10" fmla="*/ 81 w 118"/>
                  <a:gd name="T11" fmla="*/ 12 h 190"/>
                  <a:gd name="T12" fmla="*/ 3 w 118"/>
                  <a:gd name="T13" fmla="*/ 161 h 190"/>
                  <a:gd name="T14" fmla="*/ 2 w 118"/>
                  <a:gd name="T15" fmla="*/ 1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8" h="190">
                    <a:moveTo>
                      <a:pt x="2" y="175"/>
                    </a:moveTo>
                    <a:cubicBezTo>
                      <a:pt x="3" y="179"/>
                      <a:pt x="6" y="183"/>
                      <a:pt x="11" y="186"/>
                    </a:cubicBezTo>
                    <a:cubicBezTo>
                      <a:pt x="20" y="190"/>
                      <a:pt x="31" y="187"/>
                      <a:pt x="36" y="178"/>
                    </a:cubicBezTo>
                    <a:lnTo>
                      <a:pt x="114" y="29"/>
                    </a:lnTo>
                    <a:cubicBezTo>
                      <a:pt x="118" y="20"/>
                      <a:pt x="115" y="9"/>
                      <a:pt x="106" y="4"/>
                    </a:cubicBezTo>
                    <a:cubicBezTo>
                      <a:pt x="97" y="0"/>
                      <a:pt x="85" y="3"/>
                      <a:pt x="81" y="12"/>
                    </a:cubicBezTo>
                    <a:lnTo>
                      <a:pt x="3" y="161"/>
                    </a:lnTo>
                    <a:cubicBezTo>
                      <a:pt x="0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81">
                <a:extLst>
                  <a:ext uri="{FF2B5EF4-FFF2-40B4-BE49-F238E27FC236}">
                    <a16:creationId xmlns:a16="http://schemas.microsoft.com/office/drawing/2014/main" id="{E14D2DB5-E83B-43F8-B2C4-4AC77704B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434" y="2244466"/>
                <a:ext cx="298209" cy="89017"/>
              </a:xfrm>
              <a:custGeom>
                <a:avLst/>
                <a:gdLst>
                  <a:gd name="T0" fmla="*/ 197 w 206"/>
                  <a:gd name="T1" fmla="*/ 58 h 62"/>
                  <a:gd name="T2" fmla="*/ 204 w 206"/>
                  <a:gd name="T3" fmla="*/ 46 h 62"/>
                  <a:gd name="T4" fmla="*/ 189 w 206"/>
                  <a:gd name="T5" fmla="*/ 25 h 62"/>
                  <a:gd name="T6" fmla="*/ 23 w 206"/>
                  <a:gd name="T7" fmla="*/ 1 h 62"/>
                  <a:gd name="T8" fmla="*/ 2 w 206"/>
                  <a:gd name="T9" fmla="*/ 17 h 62"/>
                  <a:gd name="T10" fmla="*/ 17 w 206"/>
                  <a:gd name="T11" fmla="*/ 38 h 62"/>
                  <a:gd name="T12" fmla="*/ 183 w 206"/>
                  <a:gd name="T13" fmla="*/ 62 h 62"/>
                  <a:gd name="T14" fmla="*/ 197 w 206"/>
                  <a:gd name="T15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6" h="62">
                    <a:moveTo>
                      <a:pt x="197" y="58"/>
                    </a:moveTo>
                    <a:cubicBezTo>
                      <a:pt x="201" y="55"/>
                      <a:pt x="204" y="51"/>
                      <a:pt x="204" y="46"/>
                    </a:cubicBezTo>
                    <a:cubicBezTo>
                      <a:pt x="206" y="36"/>
                      <a:pt x="199" y="26"/>
                      <a:pt x="189" y="25"/>
                    </a:cubicBezTo>
                    <a:lnTo>
                      <a:pt x="23" y="1"/>
                    </a:lnTo>
                    <a:cubicBezTo>
                      <a:pt x="12" y="0"/>
                      <a:pt x="3" y="7"/>
                      <a:pt x="2" y="17"/>
                    </a:cubicBezTo>
                    <a:cubicBezTo>
                      <a:pt x="0" y="27"/>
                      <a:pt x="7" y="37"/>
                      <a:pt x="17" y="38"/>
                    </a:cubicBezTo>
                    <a:lnTo>
                      <a:pt x="183" y="62"/>
                    </a:lnTo>
                    <a:cubicBezTo>
                      <a:pt x="188" y="62"/>
                      <a:pt x="193" y="61"/>
                      <a:pt x="197" y="58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2">
                <a:extLst>
                  <a:ext uri="{FF2B5EF4-FFF2-40B4-BE49-F238E27FC236}">
                    <a16:creationId xmlns:a16="http://schemas.microsoft.com/office/drawing/2014/main" id="{A6FA03F4-D1FA-44D1-948C-DBD41013E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638" y="4363072"/>
                <a:ext cx="289307" cy="129076"/>
              </a:xfrm>
              <a:custGeom>
                <a:avLst/>
                <a:gdLst>
                  <a:gd name="T0" fmla="*/ 12 w 202"/>
                  <a:gd name="T1" fmla="*/ 3 h 90"/>
                  <a:gd name="T2" fmla="*/ 3 w 202"/>
                  <a:gd name="T3" fmla="*/ 14 h 90"/>
                  <a:gd name="T4" fmla="*/ 15 w 202"/>
                  <a:gd name="T5" fmla="*/ 37 h 90"/>
                  <a:gd name="T6" fmla="*/ 176 w 202"/>
                  <a:gd name="T7" fmla="*/ 87 h 90"/>
                  <a:gd name="T8" fmla="*/ 199 w 202"/>
                  <a:gd name="T9" fmla="*/ 74 h 90"/>
                  <a:gd name="T10" fmla="*/ 187 w 202"/>
                  <a:gd name="T11" fmla="*/ 51 h 90"/>
                  <a:gd name="T12" fmla="*/ 26 w 202"/>
                  <a:gd name="T13" fmla="*/ 2 h 90"/>
                  <a:gd name="T14" fmla="*/ 12 w 202"/>
                  <a:gd name="T15" fmla="*/ 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90">
                    <a:moveTo>
                      <a:pt x="12" y="3"/>
                    </a:moveTo>
                    <a:cubicBezTo>
                      <a:pt x="8" y="5"/>
                      <a:pt x="5" y="9"/>
                      <a:pt x="3" y="14"/>
                    </a:cubicBezTo>
                    <a:cubicBezTo>
                      <a:pt x="0" y="24"/>
                      <a:pt x="6" y="34"/>
                      <a:pt x="15" y="37"/>
                    </a:cubicBezTo>
                    <a:lnTo>
                      <a:pt x="176" y="87"/>
                    </a:lnTo>
                    <a:cubicBezTo>
                      <a:pt x="185" y="90"/>
                      <a:pt x="196" y="84"/>
                      <a:pt x="199" y="74"/>
                    </a:cubicBezTo>
                    <a:cubicBezTo>
                      <a:pt x="202" y="65"/>
                      <a:pt x="196" y="54"/>
                      <a:pt x="187" y="51"/>
                    </a:cubicBezTo>
                    <a:lnTo>
                      <a:pt x="26" y="2"/>
                    </a:lnTo>
                    <a:cubicBezTo>
                      <a:pt x="22" y="0"/>
                      <a:pt x="16" y="1"/>
                      <a:pt x="12" y="3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3">
                <a:extLst>
                  <a:ext uri="{FF2B5EF4-FFF2-40B4-BE49-F238E27FC236}">
                    <a16:creationId xmlns:a16="http://schemas.microsoft.com/office/drawing/2014/main" id="{A37D5FBA-ADAD-4A29-8991-CC8F77BA8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566" y="3486253"/>
                <a:ext cx="218093" cy="235897"/>
              </a:xfrm>
              <a:custGeom>
                <a:avLst/>
                <a:gdLst>
                  <a:gd name="T0" fmla="*/ 1 w 153"/>
                  <a:gd name="T1" fmla="*/ 145 h 165"/>
                  <a:gd name="T2" fmla="*/ 7 w 153"/>
                  <a:gd name="T3" fmla="*/ 158 h 165"/>
                  <a:gd name="T4" fmla="*/ 33 w 153"/>
                  <a:gd name="T5" fmla="*/ 157 h 165"/>
                  <a:gd name="T6" fmla="*/ 146 w 153"/>
                  <a:gd name="T7" fmla="*/ 33 h 165"/>
                  <a:gd name="T8" fmla="*/ 144 w 153"/>
                  <a:gd name="T9" fmla="*/ 7 h 165"/>
                  <a:gd name="T10" fmla="*/ 118 w 153"/>
                  <a:gd name="T11" fmla="*/ 8 h 165"/>
                  <a:gd name="T12" fmla="*/ 6 w 153"/>
                  <a:gd name="T13" fmla="*/ 132 h 165"/>
                  <a:gd name="T14" fmla="*/ 1 w 153"/>
                  <a:gd name="T15" fmla="*/ 14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65">
                    <a:moveTo>
                      <a:pt x="1" y="145"/>
                    </a:moveTo>
                    <a:cubicBezTo>
                      <a:pt x="1" y="150"/>
                      <a:pt x="3" y="155"/>
                      <a:pt x="7" y="158"/>
                    </a:cubicBezTo>
                    <a:cubicBezTo>
                      <a:pt x="14" y="165"/>
                      <a:pt x="26" y="165"/>
                      <a:pt x="33" y="157"/>
                    </a:cubicBezTo>
                    <a:lnTo>
                      <a:pt x="146" y="33"/>
                    </a:lnTo>
                    <a:cubicBezTo>
                      <a:pt x="153" y="25"/>
                      <a:pt x="152" y="13"/>
                      <a:pt x="144" y="7"/>
                    </a:cubicBezTo>
                    <a:cubicBezTo>
                      <a:pt x="137" y="0"/>
                      <a:pt x="125" y="0"/>
                      <a:pt x="118" y="8"/>
                    </a:cubicBezTo>
                    <a:lnTo>
                      <a:pt x="6" y="132"/>
                    </a:lnTo>
                    <a:cubicBezTo>
                      <a:pt x="2" y="136"/>
                      <a:pt x="0" y="141"/>
                      <a:pt x="1" y="145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84">
                <a:extLst>
                  <a:ext uri="{FF2B5EF4-FFF2-40B4-BE49-F238E27FC236}">
                    <a16:creationId xmlns:a16="http://schemas.microsoft.com/office/drawing/2014/main" id="{6F3144E3-EA1F-4850-BD91-8FEE7E4F0C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045" y="2458107"/>
                <a:ext cx="271503" cy="182486"/>
              </a:xfrm>
              <a:custGeom>
                <a:avLst/>
                <a:gdLst>
                  <a:gd name="T0" fmla="*/ 16 w 187"/>
                  <a:gd name="T1" fmla="*/ 1 h 126"/>
                  <a:gd name="T2" fmla="*/ 5 w 187"/>
                  <a:gd name="T3" fmla="*/ 10 h 126"/>
                  <a:gd name="T4" fmla="*/ 12 w 187"/>
                  <a:gd name="T5" fmla="*/ 35 h 126"/>
                  <a:gd name="T6" fmla="*/ 156 w 187"/>
                  <a:gd name="T7" fmla="*/ 120 h 126"/>
                  <a:gd name="T8" fmla="*/ 181 w 187"/>
                  <a:gd name="T9" fmla="*/ 114 h 126"/>
                  <a:gd name="T10" fmla="*/ 175 w 187"/>
                  <a:gd name="T11" fmla="*/ 88 h 126"/>
                  <a:gd name="T12" fmla="*/ 31 w 187"/>
                  <a:gd name="T13" fmla="*/ 3 h 126"/>
                  <a:gd name="T14" fmla="*/ 16 w 187"/>
                  <a:gd name="T15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26">
                    <a:moveTo>
                      <a:pt x="16" y="1"/>
                    </a:moveTo>
                    <a:cubicBezTo>
                      <a:pt x="12" y="2"/>
                      <a:pt x="8" y="5"/>
                      <a:pt x="5" y="10"/>
                    </a:cubicBezTo>
                    <a:cubicBezTo>
                      <a:pt x="0" y="18"/>
                      <a:pt x="3" y="30"/>
                      <a:pt x="12" y="35"/>
                    </a:cubicBezTo>
                    <a:lnTo>
                      <a:pt x="156" y="120"/>
                    </a:lnTo>
                    <a:cubicBezTo>
                      <a:pt x="165" y="126"/>
                      <a:pt x="176" y="123"/>
                      <a:pt x="181" y="114"/>
                    </a:cubicBezTo>
                    <a:cubicBezTo>
                      <a:pt x="187" y="105"/>
                      <a:pt x="184" y="94"/>
                      <a:pt x="175" y="88"/>
                    </a:cubicBezTo>
                    <a:lnTo>
                      <a:pt x="31" y="3"/>
                    </a:lnTo>
                    <a:cubicBezTo>
                      <a:pt x="26" y="0"/>
                      <a:pt x="21" y="0"/>
                      <a:pt x="16" y="1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85">
                <a:extLst>
                  <a:ext uri="{FF2B5EF4-FFF2-40B4-BE49-F238E27FC236}">
                    <a16:creationId xmlns:a16="http://schemas.microsoft.com/office/drawing/2014/main" id="{49AFCE33-6CA7-49DA-B7B4-916BDCDBB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8142" y="2751863"/>
                <a:ext cx="53410" cy="293756"/>
              </a:xfrm>
              <a:custGeom>
                <a:avLst/>
                <a:gdLst>
                  <a:gd name="T0" fmla="*/ 32 w 37"/>
                  <a:gd name="T1" fmla="*/ 199 h 204"/>
                  <a:gd name="T2" fmla="*/ 18 w 37"/>
                  <a:gd name="T3" fmla="*/ 204 h 204"/>
                  <a:gd name="T4" fmla="*/ 0 w 37"/>
                  <a:gd name="T5" fmla="*/ 186 h 204"/>
                  <a:gd name="T6" fmla="*/ 0 w 37"/>
                  <a:gd name="T7" fmla="*/ 18 h 204"/>
                  <a:gd name="T8" fmla="*/ 18 w 37"/>
                  <a:gd name="T9" fmla="*/ 0 h 204"/>
                  <a:gd name="T10" fmla="*/ 37 w 37"/>
                  <a:gd name="T11" fmla="*/ 18 h 204"/>
                  <a:gd name="T12" fmla="*/ 37 w 37"/>
                  <a:gd name="T13" fmla="*/ 186 h 204"/>
                  <a:gd name="T14" fmla="*/ 32 w 37"/>
                  <a:gd name="T15" fmla="*/ 199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4">
                    <a:moveTo>
                      <a:pt x="32" y="199"/>
                    </a:moveTo>
                    <a:cubicBezTo>
                      <a:pt x="28" y="202"/>
                      <a:pt x="24" y="204"/>
                      <a:pt x="18" y="204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0" y="18"/>
                    </a:lnTo>
                    <a:cubicBezTo>
                      <a:pt x="0" y="8"/>
                      <a:pt x="8" y="0"/>
                      <a:pt x="18" y="0"/>
                    </a:cubicBezTo>
                    <a:cubicBezTo>
                      <a:pt x="29" y="0"/>
                      <a:pt x="37" y="8"/>
                      <a:pt x="37" y="18"/>
                    </a:cubicBezTo>
                    <a:lnTo>
                      <a:pt x="37" y="186"/>
                    </a:lnTo>
                    <a:cubicBezTo>
                      <a:pt x="37" y="191"/>
                      <a:pt x="35" y="196"/>
                      <a:pt x="32" y="199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86">
                <a:extLst>
                  <a:ext uri="{FF2B5EF4-FFF2-40B4-BE49-F238E27FC236}">
                    <a16:creationId xmlns:a16="http://schemas.microsoft.com/office/drawing/2014/main" id="{E12E910D-FB69-47BA-89FB-D139BCC91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079" y="4590064"/>
                <a:ext cx="53410" cy="293756"/>
              </a:xfrm>
              <a:custGeom>
                <a:avLst/>
                <a:gdLst>
                  <a:gd name="T0" fmla="*/ 32 w 37"/>
                  <a:gd name="T1" fmla="*/ 5 h 205"/>
                  <a:gd name="T2" fmla="*/ 19 w 37"/>
                  <a:gd name="T3" fmla="*/ 0 h 205"/>
                  <a:gd name="T4" fmla="*/ 0 w 37"/>
                  <a:gd name="T5" fmla="*/ 19 h 205"/>
                  <a:gd name="T6" fmla="*/ 0 w 37"/>
                  <a:gd name="T7" fmla="*/ 186 h 205"/>
                  <a:gd name="T8" fmla="*/ 19 w 37"/>
                  <a:gd name="T9" fmla="*/ 205 h 205"/>
                  <a:gd name="T10" fmla="*/ 37 w 37"/>
                  <a:gd name="T11" fmla="*/ 186 h 205"/>
                  <a:gd name="T12" fmla="*/ 37 w 37"/>
                  <a:gd name="T13" fmla="*/ 19 h 205"/>
                  <a:gd name="T14" fmla="*/ 32 w 37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5">
                    <a:moveTo>
                      <a:pt x="32" y="5"/>
                    </a:moveTo>
                    <a:cubicBezTo>
                      <a:pt x="29" y="2"/>
                      <a:pt x="24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lnTo>
                      <a:pt x="0" y="186"/>
                    </a:lnTo>
                    <a:cubicBezTo>
                      <a:pt x="0" y="196"/>
                      <a:pt x="8" y="205"/>
                      <a:pt x="19" y="205"/>
                    </a:cubicBezTo>
                    <a:cubicBezTo>
                      <a:pt x="29" y="205"/>
                      <a:pt x="37" y="196"/>
                      <a:pt x="37" y="186"/>
                    </a:cubicBezTo>
                    <a:lnTo>
                      <a:pt x="37" y="19"/>
                    </a:lnTo>
                    <a:cubicBezTo>
                      <a:pt x="37" y="13"/>
                      <a:pt x="35" y="9"/>
                      <a:pt x="32" y="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87">
                <a:extLst>
                  <a:ext uri="{FF2B5EF4-FFF2-40B4-BE49-F238E27FC236}">
                    <a16:creationId xmlns:a16="http://schemas.microsoft.com/office/drawing/2014/main" id="{665EC02E-91DE-42AB-BB6F-CE5E6E5FD2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8032" y="2182154"/>
                <a:ext cx="293756" cy="115722"/>
              </a:xfrm>
              <a:custGeom>
                <a:avLst/>
                <a:gdLst>
                  <a:gd name="T0" fmla="*/ 199 w 203"/>
                  <a:gd name="T1" fmla="*/ 50 h 80"/>
                  <a:gd name="T2" fmla="*/ 202 w 203"/>
                  <a:gd name="T3" fmla="*/ 64 h 80"/>
                  <a:gd name="T4" fmla="*/ 179 w 203"/>
                  <a:gd name="T5" fmla="*/ 78 h 80"/>
                  <a:gd name="T6" fmla="*/ 16 w 203"/>
                  <a:gd name="T7" fmla="*/ 39 h 80"/>
                  <a:gd name="T8" fmla="*/ 2 w 203"/>
                  <a:gd name="T9" fmla="*/ 16 h 80"/>
                  <a:gd name="T10" fmla="*/ 25 w 203"/>
                  <a:gd name="T11" fmla="*/ 3 h 80"/>
                  <a:gd name="T12" fmla="*/ 188 w 203"/>
                  <a:gd name="T13" fmla="*/ 41 h 80"/>
                  <a:gd name="T14" fmla="*/ 199 w 203"/>
                  <a:gd name="T15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0">
                    <a:moveTo>
                      <a:pt x="199" y="50"/>
                    </a:moveTo>
                    <a:cubicBezTo>
                      <a:pt x="202" y="54"/>
                      <a:pt x="203" y="59"/>
                      <a:pt x="202" y="64"/>
                    </a:cubicBezTo>
                    <a:cubicBezTo>
                      <a:pt x="199" y="74"/>
                      <a:pt x="189" y="80"/>
                      <a:pt x="179" y="78"/>
                    </a:cubicBezTo>
                    <a:lnTo>
                      <a:pt x="16" y="39"/>
                    </a:lnTo>
                    <a:cubicBezTo>
                      <a:pt x="6" y="36"/>
                      <a:pt x="0" y="26"/>
                      <a:pt x="2" y="16"/>
                    </a:cubicBezTo>
                    <a:cubicBezTo>
                      <a:pt x="5" y="6"/>
                      <a:pt x="15" y="0"/>
                      <a:pt x="25" y="3"/>
                    </a:cubicBezTo>
                    <a:lnTo>
                      <a:pt x="188" y="41"/>
                    </a:lnTo>
                    <a:cubicBezTo>
                      <a:pt x="193" y="42"/>
                      <a:pt x="197" y="46"/>
                      <a:pt x="199" y="5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88">
                <a:extLst>
                  <a:ext uri="{FF2B5EF4-FFF2-40B4-BE49-F238E27FC236}">
                    <a16:creationId xmlns:a16="http://schemas.microsoft.com/office/drawing/2014/main" id="{B90844C2-C918-4D03-BD90-168152660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3578" y="4452089"/>
                <a:ext cx="57862" cy="293756"/>
              </a:xfrm>
              <a:custGeom>
                <a:avLst/>
                <a:gdLst>
                  <a:gd name="T0" fmla="*/ 8 w 40"/>
                  <a:gd name="T1" fmla="*/ 5 h 205"/>
                  <a:gd name="T2" fmla="*/ 22 w 40"/>
                  <a:gd name="T3" fmla="*/ 0 h 205"/>
                  <a:gd name="T4" fmla="*/ 40 w 40"/>
                  <a:gd name="T5" fmla="*/ 19 h 205"/>
                  <a:gd name="T6" fmla="*/ 38 w 40"/>
                  <a:gd name="T7" fmla="*/ 186 h 205"/>
                  <a:gd name="T8" fmla="*/ 19 w 40"/>
                  <a:gd name="T9" fmla="*/ 205 h 205"/>
                  <a:gd name="T10" fmla="*/ 0 w 40"/>
                  <a:gd name="T11" fmla="*/ 186 h 205"/>
                  <a:gd name="T12" fmla="*/ 3 w 40"/>
                  <a:gd name="T13" fmla="*/ 18 h 205"/>
                  <a:gd name="T14" fmla="*/ 8 w 40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05">
                    <a:moveTo>
                      <a:pt x="8" y="5"/>
                    </a:moveTo>
                    <a:cubicBezTo>
                      <a:pt x="12" y="2"/>
                      <a:pt x="16" y="0"/>
                      <a:pt x="22" y="0"/>
                    </a:cubicBezTo>
                    <a:cubicBezTo>
                      <a:pt x="32" y="0"/>
                      <a:pt x="40" y="8"/>
                      <a:pt x="40" y="19"/>
                    </a:cubicBezTo>
                    <a:lnTo>
                      <a:pt x="38" y="186"/>
                    </a:lnTo>
                    <a:cubicBezTo>
                      <a:pt x="37" y="197"/>
                      <a:pt x="29" y="205"/>
                      <a:pt x="19" y="205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3" y="18"/>
                    </a:lnTo>
                    <a:cubicBezTo>
                      <a:pt x="3" y="13"/>
                      <a:pt x="5" y="8"/>
                      <a:pt x="8" y="5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89">
                <a:extLst>
                  <a:ext uri="{FF2B5EF4-FFF2-40B4-BE49-F238E27FC236}">
                    <a16:creationId xmlns:a16="http://schemas.microsoft.com/office/drawing/2014/main" id="{A1A70747-7FBA-4F7A-9F80-862BB549A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361" y="3072325"/>
                <a:ext cx="284855" cy="146880"/>
              </a:xfrm>
              <a:custGeom>
                <a:avLst/>
                <a:gdLst>
                  <a:gd name="T0" fmla="*/ 14 w 198"/>
                  <a:gd name="T1" fmla="*/ 101 h 103"/>
                  <a:gd name="T2" fmla="*/ 4 w 198"/>
                  <a:gd name="T3" fmla="*/ 90 h 103"/>
                  <a:gd name="T4" fmla="*/ 14 w 198"/>
                  <a:gd name="T5" fmla="*/ 66 h 103"/>
                  <a:gd name="T6" fmla="*/ 170 w 198"/>
                  <a:gd name="T7" fmla="*/ 4 h 103"/>
                  <a:gd name="T8" fmla="*/ 194 w 198"/>
                  <a:gd name="T9" fmla="*/ 15 h 103"/>
                  <a:gd name="T10" fmla="*/ 184 w 198"/>
                  <a:gd name="T11" fmla="*/ 39 h 103"/>
                  <a:gd name="T12" fmla="*/ 28 w 198"/>
                  <a:gd name="T13" fmla="*/ 101 h 103"/>
                  <a:gd name="T14" fmla="*/ 14 w 198"/>
                  <a:gd name="T15" fmla="*/ 10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" h="103">
                    <a:moveTo>
                      <a:pt x="14" y="101"/>
                    </a:moveTo>
                    <a:cubicBezTo>
                      <a:pt x="9" y="99"/>
                      <a:pt x="6" y="95"/>
                      <a:pt x="4" y="90"/>
                    </a:cubicBezTo>
                    <a:cubicBezTo>
                      <a:pt x="0" y="81"/>
                      <a:pt x="5" y="70"/>
                      <a:pt x="14" y="66"/>
                    </a:cubicBezTo>
                    <a:lnTo>
                      <a:pt x="170" y="4"/>
                    </a:lnTo>
                    <a:cubicBezTo>
                      <a:pt x="179" y="0"/>
                      <a:pt x="190" y="5"/>
                      <a:pt x="194" y="15"/>
                    </a:cubicBezTo>
                    <a:cubicBezTo>
                      <a:pt x="198" y="24"/>
                      <a:pt x="193" y="35"/>
                      <a:pt x="184" y="39"/>
                    </a:cubicBezTo>
                    <a:lnTo>
                      <a:pt x="28" y="101"/>
                    </a:lnTo>
                    <a:cubicBezTo>
                      <a:pt x="23" y="103"/>
                      <a:pt x="18" y="102"/>
                      <a:pt x="14" y="101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90">
                <a:extLst>
                  <a:ext uri="{FF2B5EF4-FFF2-40B4-BE49-F238E27FC236}">
                    <a16:creationId xmlns:a16="http://schemas.microsoft.com/office/drawing/2014/main" id="{7BBEE114-E0AE-4B68-9842-3A878C560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181" y="4024807"/>
                <a:ext cx="293756" cy="102371"/>
              </a:xfrm>
              <a:custGeom>
                <a:avLst/>
                <a:gdLst>
                  <a:gd name="T0" fmla="*/ 200 w 204"/>
                  <a:gd name="T1" fmla="*/ 41 h 72"/>
                  <a:gd name="T2" fmla="*/ 203 w 204"/>
                  <a:gd name="T3" fmla="*/ 55 h 72"/>
                  <a:gd name="T4" fmla="*/ 181 w 204"/>
                  <a:gd name="T5" fmla="*/ 70 h 72"/>
                  <a:gd name="T6" fmla="*/ 16 w 204"/>
                  <a:gd name="T7" fmla="*/ 38 h 72"/>
                  <a:gd name="T8" fmla="*/ 2 w 204"/>
                  <a:gd name="T9" fmla="*/ 16 h 72"/>
                  <a:gd name="T10" fmla="*/ 23 w 204"/>
                  <a:gd name="T11" fmla="*/ 2 h 72"/>
                  <a:gd name="T12" fmla="*/ 188 w 204"/>
                  <a:gd name="T13" fmla="*/ 33 h 72"/>
                  <a:gd name="T14" fmla="*/ 200 w 204"/>
                  <a:gd name="T15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4" h="72">
                    <a:moveTo>
                      <a:pt x="200" y="41"/>
                    </a:moveTo>
                    <a:cubicBezTo>
                      <a:pt x="202" y="45"/>
                      <a:pt x="204" y="50"/>
                      <a:pt x="203" y="55"/>
                    </a:cubicBezTo>
                    <a:cubicBezTo>
                      <a:pt x="201" y="65"/>
                      <a:pt x="191" y="72"/>
                      <a:pt x="181" y="70"/>
                    </a:cubicBezTo>
                    <a:lnTo>
                      <a:pt x="16" y="38"/>
                    </a:lnTo>
                    <a:cubicBezTo>
                      <a:pt x="6" y="36"/>
                      <a:pt x="0" y="27"/>
                      <a:pt x="2" y="16"/>
                    </a:cubicBezTo>
                    <a:cubicBezTo>
                      <a:pt x="3" y="6"/>
                      <a:pt x="13" y="0"/>
                      <a:pt x="23" y="2"/>
                    </a:cubicBezTo>
                    <a:lnTo>
                      <a:pt x="188" y="33"/>
                    </a:lnTo>
                    <a:cubicBezTo>
                      <a:pt x="193" y="34"/>
                      <a:pt x="197" y="37"/>
                      <a:pt x="200" y="4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91">
                <a:extLst>
                  <a:ext uri="{FF2B5EF4-FFF2-40B4-BE49-F238E27FC236}">
                    <a16:creationId xmlns:a16="http://schemas.microsoft.com/office/drawing/2014/main" id="{47D19C46-EBC9-4BEF-BA44-B6EF2E6D5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066" y="4959487"/>
                <a:ext cx="80115" cy="293756"/>
              </a:xfrm>
              <a:custGeom>
                <a:avLst/>
                <a:gdLst>
                  <a:gd name="T0" fmla="*/ 31 w 58"/>
                  <a:gd name="T1" fmla="*/ 200 h 205"/>
                  <a:gd name="T2" fmla="*/ 18 w 58"/>
                  <a:gd name="T3" fmla="*/ 204 h 205"/>
                  <a:gd name="T4" fmla="*/ 1 w 58"/>
                  <a:gd name="T5" fmla="*/ 184 h 205"/>
                  <a:gd name="T6" fmla="*/ 20 w 58"/>
                  <a:gd name="T7" fmla="*/ 17 h 205"/>
                  <a:gd name="T8" fmla="*/ 40 w 58"/>
                  <a:gd name="T9" fmla="*/ 1 h 205"/>
                  <a:gd name="T10" fmla="*/ 57 w 58"/>
                  <a:gd name="T11" fmla="*/ 21 h 205"/>
                  <a:gd name="T12" fmla="*/ 38 w 58"/>
                  <a:gd name="T13" fmla="*/ 188 h 205"/>
                  <a:gd name="T14" fmla="*/ 31 w 58"/>
                  <a:gd name="T15" fmla="*/ 2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205">
                    <a:moveTo>
                      <a:pt x="31" y="200"/>
                    </a:moveTo>
                    <a:cubicBezTo>
                      <a:pt x="28" y="203"/>
                      <a:pt x="23" y="205"/>
                      <a:pt x="18" y="204"/>
                    </a:cubicBezTo>
                    <a:cubicBezTo>
                      <a:pt x="8" y="203"/>
                      <a:pt x="0" y="194"/>
                      <a:pt x="1" y="184"/>
                    </a:cubicBezTo>
                    <a:lnTo>
                      <a:pt x="20" y="17"/>
                    </a:lnTo>
                    <a:cubicBezTo>
                      <a:pt x="21" y="7"/>
                      <a:pt x="30" y="0"/>
                      <a:pt x="40" y="1"/>
                    </a:cubicBezTo>
                    <a:cubicBezTo>
                      <a:pt x="50" y="2"/>
                      <a:pt x="58" y="11"/>
                      <a:pt x="57" y="21"/>
                    </a:cubicBezTo>
                    <a:lnTo>
                      <a:pt x="38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92">
                <a:extLst>
                  <a:ext uri="{FF2B5EF4-FFF2-40B4-BE49-F238E27FC236}">
                    <a16:creationId xmlns:a16="http://schemas.microsoft.com/office/drawing/2014/main" id="{E2F8A5EC-7B41-4D53-B10B-E3B93AEB38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9535" y="4349718"/>
                <a:ext cx="115722" cy="293756"/>
              </a:xfrm>
              <a:custGeom>
                <a:avLst/>
                <a:gdLst>
                  <a:gd name="T0" fmla="*/ 78 w 81"/>
                  <a:gd name="T1" fmla="*/ 193 h 204"/>
                  <a:gd name="T2" fmla="*/ 67 w 81"/>
                  <a:gd name="T3" fmla="*/ 201 h 204"/>
                  <a:gd name="T4" fmla="*/ 44 w 81"/>
                  <a:gd name="T5" fmla="*/ 188 h 204"/>
                  <a:gd name="T6" fmla="*/ 3 w 81"/>
                  <a:gd name="T7" fmla="*/ 25 h 204"/>
                  <a:gd name="T8" fmla="*/ 16 w 81"/>
                  <a:gd name="T9" fmla="*/ 3 h 204"/>
                  <a:gd name="T10" fmla="*/ 39 w 81"/>
                  <a:gd name="T11" fmla="*/ 16 h 204"/>
                  <a:gd name="T12" fmla="*/ 80 w 81"/>
                  <a:gd name="T13" fmla="*/ 179 h 204"/>
                  <a:gd name="T14" fmla="*/ 78 w 81"/>
                  <a:gd name="T15" fmla="*/ 193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204">
                    <a:moveTo>
                      <a:pt x="78" y="193"/>
                    </a:moveTo>
                    <a:cubicBezTo>
                      <a:pt x="76" y="197"/>
                      <a:pt x="72" y="200"/>
                      <a:pt x="67" y="201"/>
                    </a:cubicBezTo>
                    <a:cubicBezTo>
                      <a:pt x="57" y="204"/>
                      <a:pt x="46" y="198"/>
                      <a:pt x="44" y="188"/>
                    </a:cubicBezTo>
                    <a:lnTo>
                      <a:pt x="3" y="25"/>
                    </a:lnTo>
                    <a:cubicBezTo>
                      <a:pt x="0" y="15"/>
                      <a:pt x="6" y="5"/>
                      <a:pt x="16" y="3"/>
                    </a:cubicBezTo>
                    <a:cubicBezTo>
                      <a:pt x="26" y="0"/>
                      <a:pt x="36" y="6"/>
                      <a:pt x="39" y="16"/>
                    </a:cubicBezTo>
                    <a:lnTo>
                      <a:pt x="80" y="179"/>
                    </a:lnTo>
                    <a:cubicBezTo>
                      <a:pt x="81" y="184"/>
                      <a:pt x="80" y="189"/>
                      <a:pt x="78" y="193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93">
                <a:extLst>
                  <a:ext uri="{FF2B5EF4-FFF2-40B4-BE49-F238E27FC236}">
                    <a16:creationId xmlns:a16="http://schemas.microsoft.com/office/drawing/2014/main" id="{21804544-00EB-4073-907B-4395442F0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5082" y="2075334"/>
                <a:ext cx="75666" cy="298209"/>
              </a:xfrm>
              <a:custGeom>
                <a:avLst/>
                <a:gdLst>
                  <a:gd name="T0" fmla="*/ 21 w 52"/>
                  <a:gd name="T1" fmla="*/ 5 h 206"/>
                  <a:gd name="T2" fmla="*/ 34 w 52"/>
                  <a:gd name="T3" fmla="*/ 1 h 206"/>
                  <a:gd name="T4" fmla="*/ 51 w 52"/>
                  <a:gd name="T5" fmla="*/ 21 h 206"/>
                  <a:gd name="T6" fmla="*/ 38 w 52"/>
                  <a:gd name="T7" fmla="*/ 188 h 206"/>
                  <a:gd name="T8" fmla="*/ 18 w 52"/>
                  <a:gd name="T9" fmla="*/ 205 h 206"/>
                  <a:gd name="T10" fmla="*/ 1 w 52"/>
                  <a:gd name="T11" fmla="*/ 185 h 206"/>
                  <a:gd name="T12" fmla="*/ 14 w 52"/>
                  <a:gd name="T13" fmla="*/ 18 h 206"/>
                  <a:gd name="T14" fmla="*/ 21 w 52"/>
                  <a:gd name="T15" fmla="*/ 5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206">
                    <a:moveTo>
                      <a:pt x="21" y="5"/>
                    </a:moveTo>
                    <a:cubicBezTo>
                      <a:pt x="24" y="2"/>
                      <a:pt x="29" y="0"/>
                      <a:pt x="34" y="1"/>
                    </a:cubicBezTo>
                    <a:cubicBezTo>
                      <a:pt x="45" y="1"/>
                      <a:pt x="52" y="10"/>
                      <a:pt x="51" y="21"/>
                    </a:cubicBezTo>
                    <a:lnTo>
                      <a:pt x="38" y="188"/>
                    </a:lnTo>
                    <a:cubicBezTo>
                      <a:pt x="37" y="198"/>
                      <a:pt x="28" y="206"/>
                      <a:pt x="18" y="205"/>
                    </a:cubicBezTo>
                    <a:cubicBezTo>
                      <a:pt x="8" y="204"/>
                      <a:pt x="0" y="195"/>
                      <a:pt x="1" y="185"/>
                    </a:cubicBezTo>
                    <a:lnTo>
                      <a:pt x="14" y="18"/>
                    </a:lnTo>
                    <a:cubicBezTo>
                      <a:pt x="15" y="13"/>
                      <a:pt x="17" y="8"/>
                      <a:pt x="21" y="5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95">
                <a:extLst>
                  <a:ext uri="{FF2B5EF4-FFF2-40B4-BE49-F238E27FC236}">
                    <a16:creationId xmlns:a16="http://schemas.microsoft.com/office/drawing/2014/main" id="{2DB68008-DDF5-4F5B-A016-8914AA910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7" y="3606427"/>
                <a:ext cx="8902" cy="17803"/>
              </a:xfrm>
              <a:custGeom>
                <a:avLst/>
                <a:gdLst>
                  <a:gd name="T0" fmla="*/ 4 w 6"/>
                  <a:gd name="T1" fmla="*/ 12 h 12"/>
                  <a:gd name="T2" fmla="*/ 0 w 6"/>
                  <a:gd name="T3" fmla="*/ 3 h 12"/>
                  <a:gd name="T4" fmla="*/ 4 w 6"/>
                  <a:gd name="T5" fmla="*/ 0 h 12"/>
                  <a:gd name="T6" fmla="*/ 4 w 6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2">
                    <a:moveTo>
                      <a:pt x="4" y="12"/>
                    </a:moveTo>
                    <a:lnTo>
                      <a:pt x="0" y="3"/>
                    </a:lnTo>
                    <a:cubicBezTo>
                      <a:pt x="1" y="2"/>
                      <a:pt x="2" y="1"/>
                      <a:pt x="4" y="0"/>
                    </a:cubicBezTo>
                    <a:cubicBezTo>
                      <a:pt x="5" y="4"/>
                      <a:pt x="6" y="8"/>
                      <a:pt x="4" y="12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98">
                <a:extLst>
                  <a:ext uri="{FF2B5EF4-FFF2-40B4-BE49-F238E27FC236}">
                    <a16:creationId xmlns:a16="http://schemas.microsoft.com/office/drawing/2014/main" id="{D3CB9440-B29C-4CF5-9108-732D36626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6984" y="3833419"/>
                <a:ext cx="4452" cy="13354"/>
              </a:xfrm>
              <a:custGeom>
                <a:avLst/>
                <a:gdLst>
                  <a:gd name="T0" fmla="*/ 0 w 4"/>
                  <a:gd name="T1" fmla="*/ 8 h 8"/>
                  <a:gd name="T2" fmla="*/ 4 w 4"/>
                  <a:gd name="T3" fmla="*/ 0 h 8"/>
                  <a:gd name="T4" fmla="*/ 0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0" y="8"/>
                    </a:moveTo>
                    <a:cubicBezTo>
                      <a:pt x="1" y="5"/>
                      <a:pt x="2" y="3"/>
                      <a:pt x="4" y="0"/>
                    </a:cubicBezTo>
                    <a:cubicBezTo>
                      <a:pt x="3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80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66A9-74D2-40E7-9EBE-5AA4C947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(Real) Donut Chart for PowerPoint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CBF605-E470-479F-B4D7-7E6F7C2622C4}"/>
              </a:ext>
            </a:extLst>
          </p:cNvPr>
          <p:cNvGrpSpPr/>
          <p:nvPr/>
        </p:nvGrpSpPr>
        <p:grpSpPr>
          <a:xfrm>
            <a:off x="6691483" y="2997338"/>
            <a:ext cx="2202816" cy="1260003"/>
            <a:chOff x="8921977" y="1394910"/>
            <a:chExt cx="2937088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894FDB5-F059-4633-A3C3-90079594189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0221DCF-8B2E-4237-9A4F-3155E3CA1B6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6F8C7E8-7320-41A1-AC0D-60AAD682D972}"/>
              </a:ext>
            </a:extLst>
          </p:cNvPr>
          <p:cNvGrpSpPr/>
          <p:nvPr/>
        </p:nvGrpSpPr>
        <p:grpSpPr>
          <a:xfrm>
            <a:off x="6691483" y="4522925"/>
            <a:ext cx="2202816" cy="1260003"/>
            <a:chOff x="8921977" y="4001571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BA51111-AC5C-4B73-935B-E19EE35BE4E3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98585B-86AB-46B7-8831-EDF11F7EBC94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BFF7655-9CDE-42F3-B0A4-7800462BEBFE}"/>
              </a:ext>
            </a:extLst>
          </p:cNvPr>
          <p:cNvGrpSpPr/>
          <p:nvPr/>
        </p:nvGrpSpPr>
        <p:grpSpPr>
          <a:xfrm>
            <a:off x="6697329" y="1471751"/>
            <a:ext cx="2202816" cy="1260003"/>
            <a:chOff x="8921977" y="1394910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11E87F0-803A-433C-91E4-83A76DBBA6A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853DFF-961F-4828-AE07-B7F50BD18BD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0BFA99-50B7-4828-A90A-649F6B9B1404}"/>
              </a:ext>
            </a:extLst>
          </p:cNvPr>
          <p:cNvGrpSpPr/>
          <p:nvPr/>
        </p:nvGrpSpPr>
        <p:grpSpPr>
          <a:xfrm>
            <a:off x="221308" y="5706144"/>
            <a:ext cx="335955" cy="335955"/>
            <a:chOff x="-958973" y="1469834"/>
            <a:chExt cx="4473110" cy="4473110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CBE7EAE-64A6-4BA0-A386-809A90435C85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E4626EE-7F67-4D81-BCA1-D551EBCEDBB8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71D2C22-0CD9-45EE-BA4F-B794074BC39D}"/>
              </a:ext>
            </a:extLst>
          </p:cNvPr>
          <p:cNvGrpSpPr/>
          <p:nvPr/>
        </p:nvGrpSpPr>
        <p:grpSpPr>
          <a:xfrm>
            <a:off x="221308" y="5299575"/>
            <a:ext cx="335955" cy="335955"/>
            <a:chOff x="-958973" y="1469834"/>
            <a:chExt cx="4473110" cy="447311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0E04EF-0BBA-4843-B128-22AF034D4659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C60931-62E8-4BB7-B5BF-EE089460D9AA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67C82A8-E8AC-4B81-A12C-3BA0AB85146B}"/>
              </a:ext>
            </a:extLst>
          </p:cNvPr>
          <p:cNvGrpSpPr/>
          <p:nvPr/>
        </p:nvGrpSpPr>
        <p:grpSpPr>
          <a:xfrm>
            <a:off x="221308" y="4893007"/>
            <a:ext cx="335955" cy="335955"/>
            <a:chOff x="-958973" y="1469834"/>
            <a:chExt cx="4473110" cy="4473110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C2E88B6-3D6B-4F35-8598-0B4405F9B36D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92732FF-040A-491C-A909-B2A9067F7749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EC0BDC8-3DDB-4B5E-8390-C85051C71B63}"/>
              </a:ext>
            </a:extLst>
          </p:cNvPr>
          <p:cNvGrpSpPr/>
          <p:nvPr/>
        </p:nvGrpSpPr>
        <p:grpSpPr>
          <a:xfrm>
            <a:off x="221308" y="4486439"/>
            <a:ext cx="335955" cy="335955"/>
            <a:chOff x="-958973" y="1469834"/>
            <a:chExt cx="4473110" cy="447311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439EDC-5F60-40FA-B339-7CBA6FC93404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6DBBF84-3EF5-4CCB-936F-9B6EA20119E3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FD0CA2E-D0C8-492C-A3F5-124C7282FF4F}"/>
              </a:ext>
            </a:extLst>
          </p:cNvPr>
          <p:cNvSpPr/>
          <p:nvPr/>
        </p:nvSpPr>
        <p:spPr>
          <a:xfrm>
            <a:off x="620778" y="4495251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D1AFBEB-A5CE-4AEA-8314-8C040A5E7FC2}"/>
              </a:ext>
            </a:extLst>
          </p:cNvPr>
          <p:cNvSpPr/>
          <p:nvPr/>
        </p:nvSpPr>
        <p:spPr>
          <a:xfrm>
            <a:off x="620778" y="4904861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81E6456-B7D7-4099-A396-D64C4AFDBDE7}"/>
              </a:ext>
            </a:extLst>
          </p:cNvPr>
          <p:cNvSpPr/>
          <p:nvPr/>
        </p:nvSpPr>
        <p:spPr>
          <a:xfrm>
            <a:off x="620778" y="531447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7E43232-C502-4D0A-BF73-2F01A2789E03}"/>
              </a:ext>
            </a:extLst>
          </p:cNvPr>
          <p:cNvSpPr/>
          <p:nvPr/>
        </p:nvSpPr>
        <p:spPr>
          <a:xfrm>
            <a:off x="620778" y="5724080"/>
            <a:ext cx="1118063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5A72434-1473-466F-AAA2-7F73D5D6E931}"/>
              </a:ext>
            </a:extLst>
          </p:cNvPr>
          <p:cNvGrpSpPr/>
          <p:nvPr/>
        </p:nvGrpSpPr>
        <p:grpSpPr>
          <a:xfrm>
            <a:off x="2083185" y="1463040"/>
            <a:ext cx="4267531" cy="4253248"/>
            <a:chOff x="2083185" y="1463040"/>
            <a:chExt cx="4267531" cy="4253248"/>
          </a:xfrm>
        </p:grpSpPr>
        <p:graphicFrame>
          <p:nvGraphicFramePr>
            <p:cNvPr id="74" name="Chart 73">
              <a:extLst>
                <a:ext uri="{FF2B5EF4-FFF2-40B4-BE49-F238E27FC236}">
                  <a16:creationId xmlns:a16="http://schemas.microsoft.com/office/drawing/2014/main" id="{37AFB05E-9648-4B70-BA32-156A2B0022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32470207"/>
                </p:ext>
              </p:extLst>
            </p:nvPr>
          </p:nvGraphicFramePr>
          <p:xfrm>
            <a:off x="2083185" y="1463040"/>
            <a:ext cx="4267531" cy="425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2C07AB4-0F38-4670-81AC-21E5C7C79C3B}"/>
                </a:ext>
              </a:extLst>
            </p:cNvPr>
            <p:cNvSpPr/>
            <p:nvPr/>
          </p:nvSpPr>
          <p:spPr>
            <a:xfrm>
              <a:off x="2201024" y="1564191"/>
              <a:ext cx="4050944" cy="4050945"/>
            </a:xfrm>
            <a:custGeom>
              <a:avLst/>
              <a:gdLst>
                <a:gd name="connsiteX0" fmla="*/ 2802082 w 4473110"/>
                <a:gd name="connsiteY0" fmla="*/ 156443 h 4473110"/>
                <a:gd name="connsiteX1" fmla="*/ 2389955 w 4473110"/>
                <a:gd name="connsiteY1" fmla="*/ 214217 h 4473110"/>
                <a:gd name="connsiteX2" fmla="*/ 2159136 w 4473110"/>
                <a:gd name="connsiteY2" fmla="*/ 347382 h 4473110"/>
                <a:gd name="connsiteX3" fmla="*/ 1875050 w 4473110"/>
                <a:gd name="connsiteY3" fmla="*/ 365137 h 4473110"/>
                <a:gd name="connsiteX4" fmla="*/ 1440045 w 4473110"/>
                <a:gd name="connsiteY4" fmla="*/ 320749 h 4473110"/>
                <a:gd name="connsiteX5" fmla="*/ 925140 w 4473110"/>
                <a:gd name="connsiteY5" fmla="*/ 462792 h 4473110"/>
                <a:gd name="connsiteX6" fmla="*/ 712076 w 4473110"/>
                <a:gd name="connsiteY6" fmla="*/ 933308 h 4473110"/>
                <a:gd name="connsiteX7" fmla="*/ 552278 w 4473110"/>
                <a:gd name="connsiteY7" fmla="*/ 1306170 h 4473110"/>
                <a:gd name="connsiteX8" fmla="*/ 294825 w 4473110"/>
                <a:gd name="connsiteY8" fmla="*/ 1581378 h 4473110"/>
                <a:gd name="connsiteX9" fmla="*/ 143905 w 4473110"/>
                <a:gd name="connsiteY9" fmla="*/ 1980873 h 4473110"/>
                <a:gd name="connsiteX10" fmla="*/ 259314 w 4473110"/>
                <a:gd name="connsiteY10" fmla="*/ 2264959 h 4473110"/>
                <a:gd name="connsiteX11" fmla="*/ 445745 w 4473110"/>
                <a:gd name="connsiteY11" fmla="*/ 2673331 h 4473110"/>
                <a:gd name="connsiteX12" fmla="*/ 445745 w 4473110"/>
                <a:gd name="connsiteY12" fmla="*/ 3117215 h 4473110"/>
                <a:gd name="connsiteX13" fmla="*/ 454623 w 4473110"/>
                <a:gd name="connsiteY13" fmla="*/ 3374667 h 4473110"/>
                <a:gd name="connsiteX14" fmla="*/ 641054 w 4473110"/>
                <a:gd name="connsiteY14" fmla="*/ 3729774 h 4473110"/>
                <a:gd name="connsiteX15" fmla="*/ 1031672 w 4473110"/>
                <a:gd name="connsiteY15" fmla="*/ 3969471 h 4473110"/>
                <a:gd name="connsiteX16" fmla="*/ 1493311 w 4473110"/>
                <a:gd name="connsiteY16" fmla="*/ 4076003 h 4473110"/>
                <a:gd name="connsiteX17" fmla="*/ 1910561 w 4473110"/>
                <a:gd name="connsiteY17" fmla="*/ 4297945 h 4473110"/>
                <a:gd name="connsiteX18" fmla="*/ 2389955 w 4473110"/>
                <a:gd name="connsiteY18" fmla="*/ 4280190 h 4473110"/>
                <a:gd name="connsiteX19" fmla="*/ 2798328 w 4473110"/>
                <a:gd name="connsiteY19" fmla="*/ 4076003 h 4473110"/>
                <a:gd name="connsiteX20" fmla="*/ 3011392 w 4473110"/>
                <a:gd name="connsiteY20" fmla="*/ 3925083 h 4473110"/>
                <a:gd name="connsiteX21" fmla="*/ 3357621 w 4473110"/>
                <a:gd name="connsiteY21" fmla="*/ 3889572 h 4473110"/>
                <a:gd name="connsiteX22" fmla="*/ 3686095 w 4473110"/>
                <a:gd name="connsiteY22" fmla="*/ 3836306 h 4473110"/>
                <a:gd name="connsiteX23" fmla="*/ 3961303 w 4473110"/>
                <a:gd name="connsiteY23" fmla="*/ 3569976 h 4473110"/>
                <a:gd name="connsiteX24" fmla="*/ 4005691 w 4473110"/>
                <a:gd name="connsiteY24" fmla="*/ 3348034 h 4473110"/>
                <a:gd name="connsiteX25" fmla="*/ 4050079 w 4473110"/>
                <a:gd name="connsiteY25" fmla="*/ 2984050 h 4473110"/>
                <a:gd name="connsiteX26" fmla="*/ 4147734 w 4473110"/>
                <a:gd name="connsiteY26" fmla="*/ 2628943 h 4473110"/>
                <a:gd name="connsiteX27" fmla="*/ 4325287 w 4473110"/>
                <a:gd name="connsiteY27" fmla="*/ 2273836 h 4473110"/>
                <a:gd name="connsiteX28" fmla="*/ 4263144 w 4473110"/>
                <a:gd name="connsiteY28" fmla="*/ 2016384 h 4473110"/>
                <a:gd name="connsiteX29" fmla="*/ 4138856 w 4473110"/>
                <a:gd name="connsiteY29" fmla="*/ 1812197 h 4473110"/>
                <a:gd name="connsiteX30" fmla="*/ 4094468 w 4473110"/>
                <a:gd name="connsiteY30" fmla="*/ 1528112 h 4473110"/>
                <a:gd name="connsiteX31" fmla="*/ 4067835 w 4473110"/>
                <a:gd name="connsiteY31" fmla="*/ 1297293 h 4473110"/>
                <a:gd name="connsiteX32" fmla="*/ 3916914 w 4473110"/>
                <a:gd name="connsiteY32" fmla="*/ 1004329 h 4473110"/>
                <a:gd name="connsiteX33" fmla="*/ 3694973 w 4473110"/>
                <a:gd name="connsiteY33" fmla="*/ 817898 h 4473110"/>
                <a:gd name="connsiteX34" fmla="*/ 3339866 w 4473110"/>
                <a:gd name="connsiteY34" fmla="*/ 604834 h 4473110"/>
                <a:gd name="connsiteX35" fmla="*/ 3109046 w 4473110"/>
                <a:gd name="connsiteY35" fmla="*/ 329627 h 4473110"/>
                <a:gd name="connsiteX36" fmla="*/ 2851594 w 4473110"/>
                <a:gd name="connsiteY36" fmla="*/ 160951 h 4473110"/>
                <a:gd name="connsiteX37" fmla="*/ 2802082 w 4473110"/>
                <a:gd name="connsiteY37" fmla="*/ 156443 h 4473110"/>
                <a:gd name="connsiteX38" fmla="*/ 2236555 w 4473110"/>
                <a:gd name="connsiteY38" fmla="*/ 0 h 4473110"/>
                <a:gd name="connsiteX39" fmla="*/ 4473110 w 4473110"/>
                <a:gd name="connsiteY39" fmla="*/ 2236555 h 4473110"/>
                <a:gd name="connsiteX40" fmla="*/ 2236555 w 4473110"/>
                <a:gd name="connsiteY40" fmla="*/ 4473110 h 4473110"/>
                <a:gd name="connsiteX41" fmla="*/ 0 w 4473110"/>
                <a:gd name="connsiteY41" fmla="*/ 2236555 h 4473110"/>
                <a:gd name="connsiteX42" fmla="*/ 2236555 w 4473110"/>
                <a:gd name="connsiteY42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473110" h="4473110">
                  <a:moveTo>
                    <a:pt x="2802082" y="156443"/>
                  </a:moveTo>
                  <a:cubicBezTo>
                    <a:pt x="2676885" y="151912"/>
                    <a:pt x="2490939" y="187029"/>
                    <a:pt x="2389955" y="214217"/>
                  </a:cubicBezTo>
                  <a:cubicBezTo>
                    <a:pt x="2274545" y="245289"/>
                    <a:pt x="2244953" y="322229"/>
                    <a:pt x="2159136" y="347382"/>
                  </a:cubicBezTo>
                  <a:cubicBezTo>
                    <a:pt x="2073319" y="372535"/>
                    <a:pt x="1994898" y="369576"/>
                    <a:pt x="1875050" y="365137"/>
                  </a:cubicBezTo>
                  <a:cubicBezTo>
                    <a:pt x="1755202" y="360698"/>
                    <a:pt x="1598363" y="304473"/>
                    <a:pt x="1440045" y="320749"/>
                  </a:cubicBezTo>
                  <a:cubicBezTo>
                    <a:pt x="1281727" y="337025"/>
                    <a:pt x="1046468" y="360699"/>
                    <a:pt x="925140" y="462792"/>
                  </a:cubicBezTo>
                  <a:cubicBezTo>
                    <a:pt x="803812" y="564885"/>
                    <a:pt x="774220" y="792745"/>
                    <a:pt x="712076" y="933308"/>
                  </a:cubicBezTo>
                  <a:cubicBezTo>
                    <a:pt x="649932" y="1073871"/>
                    <a:pt x="621820" y="1198158"/>
                    <a:pt x="552278" y="1306170"/>
                  </a:cubicBezTo>
                  <a:cubicBezTo>
                    <a:pt x="482736" y="1414182"/>
                    <a:pt x="362887" y="1468927"/>
                    <a:pt x="294825" y="1581378"/>
                  </a:cubicBezTo>
                  <a:cubicBezTo>
                    <a:pt x="226763" y="1693829"/>
                    <a:pt x="149823" y="1866943"/>
                    <a:pt x="143905" y="1980873"/>
                  </a:cubicBezTo>
                  <a:cubicBezTo>
                    <a:pt x="137987" y="2094803"/>
                    <a:pt x="209007" y="2149549"/>
                    <a:pt x="259314" y="2264959"/>
                  </a:cubicBezTo>
                  <a:cubicBezTo>
                    <a:pt x="309621" y="2380369"/>
                    <a:pt x="414673" y="2531289"/>
                    <a:pt x="445745" y="2673331"/>
                  </a:cubicBezTo>
                  <a:cubicBezTo>
                    <a:pt x="476817" y="2815373"/>
                    <a:pt x="444265" y="3000326"/>
                    <a:pt x="445745" y="3117215"/>
                  </a:cubicBezTo>
                  <a:cubicBezTo>
                    <a:pt x="447225" y="3234104"/>
                    <a:pt x="422072" y="3271094"/>
                    <a:pt x="454623" y="3374667"/>
                  </a:cubicBezTo>
                  <a:cubicBezTo>
                    <a:pt x="487174" y="3478240"/>
                    <a:pt x="544879" y="3630640"/>
                    <a:pt x="641054" y="3729774"/>
                  </a:cubicBezTo>
                  <a:cubicBezTo>
                    <a:pt x="737229" y="3828908"/>
                    <a:pt x="889629" y="3911766"/>
                    <a:pt x="1031672" y="3969471"/>
                  </a:cubicBezTo>
                  <a:cubicBezTo>
                    <a:pt x="1173715" y="4027176"/>
                    <a:pt x="1346830" y="4021257"/>
                    <a:pt x="1493311" y="4076003"/>
                  </a:cubicBezTo>
                  <a:cubicBezTo>
                    <a:pt x="1639792" y="4130749"/>
                    <a:pt x="1761120" y="4263914"/>
                    <a:pt x="1910561" y="4297945"/>
                  </a:cubicBezTo>
                  <a:cubicBezTo>
                    <a:pt x="2060002" y="4331976"/>
                    <a:pt x="2241994" y="4317180"/>
                    <a:pt x="2389955" y="4280190"/>
                  </a:cubicBezTo>
                  <a:cubicBezTo>
                    <a:pt x="2537916" y="4243200"/>
                    <a:pt x="2694755" y="4135187"/>
                    <a:pt x="2798328" y="4076003"/>
                  </a:cubicBezTo>
                  <a:cubicBezTo>
                    <a:pt x="2901901" y="4016819"/>
                    <a:pt x="2918177" y="3956155"/>
                    <a:pt x="3011392" y="3925083"/>
                  </a:cubicBezTo>
                  <a:cubicBezTo>
                    <a:pt x="3104607" y="3894011"/>
                    <a:pt x="3245171" y="3904368"/>
                    <a:pt x="3357621" y="3889572"/>
                  </a:cubicBezTo>
                  <a:cubicBezTo>
                    <a:pt x="3470072" y="3874776"/>
                    <a:pt x="3585481" y="3889572"/>
                    <a:pt x="3686095" y="3836306"/>
                  </a:cubicBezTo>
                  <a:cubicBezTo>
                    <a:pt x="3786709" y="3783040"/>
                    <a:pt x="3908037" y="3651355"/>
                    <a:pt x="3961303" y="3569976"/>
                  </a:cubicBezTo>
                  <a:cubicBezTo>
                    <a:pt x="4014569" y="3488597"/>
                    <a:pt x="3990895" y="3445688"/>
                    <a:pt x="4005691" y="3348034"/>
                  </a:cubicBezTo>
                  <a:cubicBezTo>
                    <a:pt x="4020487" y="3250380"/>
                    <a:pt x="4026405" y="3103898"/>
                    <a:pt x="4050079" y="2984050"/>
                  </a:cubicBezTo>
                  <a:cubicBezTo>
                    <a:pt x="4073753" y="2864202"/>
                    <a:pt x="4101866" y="2747312"/>
                    <a:pt x="4147734" y="2628943"/>
                  </a:cubicBezTo>
                  <a:cubicBezTo>
                    <a:pt x="4193602" y="2510574"/>
                    <a:pt x="4306052" y="2375929"/>
                    <a:pt x="4325287" y="2273836"/>
                  </a:cubicBezTo>
                  <a:cubicBezTo>
                    <a:pt x="4344522" y="2171743"/>
                    <a:pt x="4294216" y="2093324"/>
                    <a:pt x="4263144" y="2016384"/>
                  </a:cubicBezTo>
                  <a:cubicBezTo>
                    <a:pt x="4232072" y="1939444"/>
                    <a:pt x="4166969" y="1893576"/>
                    <a:pt x="4138856" y="1812197"/>
                  </a:cubicBezTo>
                  <a:cubicBezTo>
                    <a:pt x="4110743" y="1730818"/>
                    <a:pt x="4106305" y="1613929"/>
                    <a:pt x="4094468" y="1528112"/>
                  </a:cubicBezTo>
                  <a:cubicBezTo>
                    <a:pt x="4082631" y="1442295"/>
                    <a:pt x="4097427" y="1384590"/>
                    <a:pt x="4067835" y="1297293"/>
                  </a:cubicBezTo>
                  <a:cubicBezTo>
                    <a:pt x="4038243" y="1209996"/>
                    <a:pt x="3979058" y="1084228"/>
                    <a:pt x="3916914" y="1004329"/>
                  </a:cubicBezTo>
                  <a:cubicBezTo>
                    <a:pt x="3854770" y="924430"/>
                    <a:pt x="3791148" y="884480"/>
                    <a:pt x="3694973" y="817898"/>
                  </a:cubicBezTo>
                  <a:cubicBezTo>
                    <a:pt x="3598798" y="751316"/>
                    <a:pt x="3437520" y="686212"/>
                    <a:pt x="3339866" y="604834"/>
                  </a:cubicBezTo>
                  <a:cubicBezTo>
                    <a:pt x="3242212" y="523456"/>
                    <a:pt x="3190425" y="403607"/>
                    <a:pt x="3109046" y="329627"/>
                  </a:cubicBezTo>
                  <a:cubicBezTo>
                    <a:pt x="3027667" y="255647"/>
                    <a:pt x="2971442" y="180186"/>
                    <a:pt x="2851594" y="160951"/>
                  </a:cubicBezTo>
                  <a:cubicBezTo>
                    <a:pt x="2836613" y="158547"/>
                    <a:pt x="2819968" y="157090"/>
                    <a:pt x="2802082" y="156443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2F5F1B6-BCD6-46CF-BB13-52829F3793C2}"/>
                </a:ext>
              </a:extLst>
            </p:cNvPr>
            <p:cNvSpPr/>
            <p:nvPr/>
          </p:nvSpPr>
          <p:spPr>
            <a:xfrm>
              <a:off x="3606878" y="2902468"/>
              <a:ext cx="1248490" cy="1257576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2A8AE84-09A9-4907-8F75-0DE50CD51EF1}"/>
                </a:ext>
              </a:extLst>
            </p:cNvPr>
            <p:cNvSpPr/>
            <p:nvPr/>
          </p:nvSpPr>
          <p:spPr>
            <a:xfrm>
              <a:off x="3466977" y="2770863"/>
              <a:ext cx="1545058" cy="1486478"/>
            </a:xfrm>
            <a:custGeom>
              <a:avLst/>
              <a:gdLst>
                <a:gd name="connsiteX0" fmla="*/ 838673 w 1688023"/>
                <a:gd name="connsiteY0" fmla="*/ 154803 h 1626088"/>
                <a:gd name="connsiteX1" fmla="*/ 162054 w 1688023"/>
                <a:gd name="connsiteY1" fmla="*/ 831422 h 1626088"/>
                <a:gd name="connsiteX2" fmla="*/ 838673 w 1688023"/>
                <a:gd name="connsiteY2" fmla="*/ 1508041 h 1626088"/>
                <a:gd name="connsiteX3" fmla="*/ 1515292 w 1688023"/>
                <a:gd name="connsiteY3" fmla="*/ 831422 h 1626088"/>
                <a:gd name="connsiteX4" fmla="*/ 838673 w 1688023"/>
                <a:gd name="connsiteY4" fmla="*/ 154803 h 1626088"/>
                <a:gd name="connsiteX5" fmla="*/ 897662 w 1688023"/>
                <a:gd name="connsiteY5" fmla="*/ 0 h 1626088"/>
                <a:gd name="connsiteX6" fmla="*/ 1110726 w 1688023"/>
                <a:gd name="connsiteY6" fmla="*/ 106532 h 1626088"/>
                <a:gd name="connsiteX7" fmla="*/ 1279402 w 1688023"/>
                <a:gd name="connsiteY7" fmla="*/ 168676 h 1626088"/>
                <a:gd name="connsiteX8" fmla="*/ 1456955 w 1688023"/>
                <a:gd name="connsiteY8" fmla="*/ 213064 h 1626088"/>
                <a:gd name="connsiteX9" fmla="*/ 1545732 w 1688023"/>
                <a:gd name="connsiteY9" fmla="*/ 488272 h 1626088"/>
                <a:gd name="connsiteX10" fmla="*/ 1607876 w 1688023"/>
                <a:gd name="connsiteY10" fmla="*/ 683581 h 1626088"/>
                <a:gd name="connsiteX11" fmla="*/ 1687775 w 1688023"/>
                <a:gd name="connsiteY11" fmla="*/ 870012 h 1626088"/>
                <a:gd name="connsiteX12" fmla="*/ 1625631 w 1688023"/>
                <a:gd name="connsiteY12" fmla="*/ 1003177 h 1626088"/>
                <a:gd name="connsiteX13" fmla="*/ 1439200 w 1688023"/>
                <a:gd name="connsiteY13" fmla="*/ 1154097 h 1626088"/>
                <a:gd name="connsiteX14" fmla="*/ 1350423 w 1688023"/>
                <a:gd name="connsiteY14" fmla="*/ 1367162 h 1626088"/>
                <a:gd name="connsiteX15" fmla="*/ 1172870 w 1688023"/>
                <a:gd name="connsiteY15" fmla="*/ 1580225 h 1626088"/>
                <a:gd name="connsiteX16" fmla="*/ 942050 w 1688023"/>
                <a:gd name="connsiteY16" fmla="*/ 1580225 h 1626088"/>
                <a:gd name="connsiteX17" fmla="*/ 666843 w 1688023"/>
                <a:gd name="connsiteY17" fmla="*/ 1624614 h 1626088"/>
                <a:gd name="connsiteX18" fmla="*/ 453779 w 1688023"/>
                <a:gd name="connsiteY18" fmla="*/ 1518081 h 1626088"/>
                <a:gd name="connsiteX19" fmla="*/ 311736 w 1688023"/>
                <a:gd name="connsiteY19" fmla="*/ 1296140 h 1626088"/>
                <a:gd name="connsiteX20" fmla="*/ 107550 w 1688023"/>
                <a:gd name="connsiteY20" fmla="*/ 1162975 h 1626088"/>
                <a:gd name="connsiteX21" fmla="*/ 1018 w 1688023"/>
                <a:gd name="connsiteY21" fmla="*/ 852257 h 1626088"/>
                <a:gd name="connsiteX22" fmla="*/ 169693 w 1688023"/>
                <a:gd name="connsiteY22" fmla="*/ 594803 h 1626088"/>
                <a:gd name="connsiteX23" fmla="*/ 160816 w 1688023"/>
                <a:gd name="connsiteY23" fmla="*/ 346229 h 1626088"/>
                <a:gd name="connsiteX24" fmla="*/ 320614 w 1688023"/>
                <a:gd name="connsiteY24" fmla="*/ 150920 h 1626088"/>
                <a:gd name="connsiteX25" fmla="*/ 640210 w 1688023"/>
                <a:gd name="connsiteY25" fmla="*/ 106532 h 1626088"/>
                <a:gd name="connsiteX26" fmla="*/ 897662 w 1688023"/>
                <a:gd name="connsiteY26" fmla="*/ 0 h 1626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88023" h="1626088">
                  <a:moveTo>
                    <a:pt x="838673" y="154803"/>
                  </a:moveTo>
                  <a:cubicBezTo>
                    <a:pt x="464987" y="154803"/>
                    <a:pt x="162054" y="457736"/>
                    <a:pt x="162054" y="831422"/>
                  </a:cubicBezTo>
                  <a:cubicBezTo>
                    <a:pt x="162054" y="1205108"/>
                    <a:pt x="464987" y="1508041"/>
                    <a:pt x="838673" y="1508041"/>
                  </a:cubicBezTo>
                  <a:cubicBezTo>
                    <a:pt x="1212359" y="1508041"/>
                    <a:pt x="1515292" y="1205108"/>
                    <a:pt x="1515292" y="831422"/>
                  </a:cubicBezTo>
                  <a:cubicBezTo>
                    <a:pt x="1515292" y="457736"/>
                    <a:pt x="1212359" y="154803"/>
                    <a:pt x="838673" y="154803"/>
                  </a:cubicBezTo>
                  <a:close/>
                  <a:moveTo>
                    <a:pt x="897662" y="0"/>
                  </a:moveTo>
                  <a:cubicBezTo>
                    <a:pt x="976081" y="0"/>
                    <a:pt x="1047103" y="78419"/>
                    <a:pt x="1110726" y="106532"/>
                  </a:cubicBezTo>
                  <a:cubicBezTo>
                    <a:pt x="1174349" y="134645"/>
                    <a:pt x="1221697" y="150921"/>
                    <a:pt x="1279402" y="168676"/>
                  </a:cubicBezTo>
                  <a:cubicBezTo>
                    <a:pt x="1337107" y="186431"/>
                    <a:pt x="1412567" y="159798"/>
                    <a:pt x="1456955" y="213064"/>
                  </a:cubicBezTo>
                  <a:cubicBezTo>
                    <a:pt x="1501343" y="266330"/>
                    <a:pt x="1520578" y="409852"/>
                    <a:pt x="1545732" y="488272"/>
                  </a:cubicBezTo>
                  <a:cubicBezTo>
                    <a:pt x="1570886" y="566692"/>
                    <a:pt x="1584202" y="619958"/>
                    <a:pt x="1607876" y="683581"/>
                  </a:cubicBezTo>
                  <a:cubicBezTo>
                    <a:pt x="1631550" y="747204"/>
                    <a:pt x="1684816" y="816746"/>
                    <a:pt x="1687775" y="870012"/>
                  </a:cubicBezTo>
                  <a:cubicBezTo>
                    <a:pt x="1690734" y="923278"/>
                    <a:pt x="1667060" y="955830"/>
                    <a:pt x="1625631" y="1003177"/>
                  </a:cubicBezTo>
                  <a:cubicBezTo>
                    <a:pt x="1584202" y="1050525"/>
                    <a:pt x="1485068" y="1093433"/>
                    <a:pt x="1439200" y="1154097"/>
                  </a:cubicBezTo>
                  <a:cubicBezTo>
                    <a:pt x="1393332" y="1214761"/>
                    <a:pt x="1394811" y="1296141"/>
                    <a:pt x="1350423" y="1367162"/>
                  </a:cubicBezTo>
                  <a:cubicBezTo>
                    <a:pt x="1306035" y="1438183"/>
                    <a:pt x="1240932" y="1544715"/>
                    <a:pt x="1172870" y="1580225"/>
                  </a:cubicBezTo>
                  <a:cubicBezTo>
                    <a:pt x="1104808" y="1615735"/>
                    <a:pt x="1026388" y="1572827"/>
                    <a:pt x="942050" y="1580225"/>
                  </a:cubicBezTo>
                  <a:cubicBezTo>
                    <a:pt x="857712" y="1587623"/>
                    <a:pt x="748222" y="1634971"/>
                    <a:pt x="666843" y="1624614"/>
                  </a:cubicBezTo>
                  <a:cubicBezTo>
                    <a:pt x="585464" y="1614257"/>
                    <a:pt x="512963" y="1572827"/>
                    <a:pt x="453779" y="1518081"/>
                  </a:cubicBezTo>
                  <a:cubicBezTo>
                    <a:pt x="394595" y="1463335"/>
                    <a:pt x="369441" y="1355324"/>
                    <a:pt x="311736" y="1296140"/>
                  </a:cubicBezTo>
                  <a:cubicBezTo>
                    <a:pt x="254031" y="1236956"/>
                    <a:pt x="166735" y="1236956"/>
                    <a:pt x="107550" y="1162975"/>
                  </a:cubicBezTo>
                  <a:cubicBezTo>
                    <a:pt x="61682" y="1077158"/>
                    <a:pt x="-9339" y="946952"/>
                    <a:pt x="1018" y="852257"/>
                  </a:cubicBezTo>
                  <a:cubicBezTo>
                    <a:pt x="11375" y="757562"/>
                    <a:pt x="143060" y="679141"/>
                    <a:pt x="169693" y="594803"/>
                  </a:cubicBezTo>
                  <a:cubicBezTo>
                    <a:pt x="196326" y="510465"/>
                    <a:pt x="135662" y="420210"/>
                    <a:pt x="160816" y="346229"/>
                  </a:cubicBezTo>
                  <a:cubicBezTo>
                    <a:pt x="185970" y="272248"/>
                    <a:pt x="240715" y="190870"/>
                    <a:pt x="320614" y="150920"/>
                  </a:cubicBezTo>
                  <a:cubicBezTo>
                    <a:pt x="400513" y="110971"/>
                    <a:pt x="544035" y="131685"/>
                    <a:pt x="640210" y="106532"/>
                  </a:cubicBezTo>
                  <a:cubicBezTo>
                    <a:pt x="736385" y="81379"/>
                    <a:pt x="819243" y="0"/>
                    <a:pt x="897662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479271AE-F92C-4C67-9695-3C5E231A491C}"/>
                </a:ext>
              </a:extLst>
            </p:cNvPr>
            <p:cNvGrpSpPr/>
            <p:nvPr/>
          </p:nvGrpSpPr>
          <p:grpSpPr>
            <a:xfrm>
              <a:off x="2776189" y="2017107"/>
              <a:ext cx="3192384" cy="3224631"/>
              <a:chOff x="4286361" y="1692560"/>
              <a:chExt cx="3525075" cy="3560683"/>
            </a:xfrm>
          </p:grpSpPr>
          <p:sp>
            <p:nvSpPr>
              <p:cNvPr id="88" name="Freeform 67">
                <a:extLst>
                  <a:ext uri="{FF2B5EF4-FFF2-40B4-BE49-F238E27FC236}">
                    <a16:creationId xmlns:a16="http://schemas.microsoft.com/office/drawing/2014/main" id="{BBC1E904-C9B1-423C-B616-C65D62275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0749" y="1870594"/>
                <a:ext cx="293756" cy="53410"/>
              </a:xfrm>
              <a:custGeom>
                <a:avLst/>
                <a:gdLst>
                  <a:gd name="T0" fmla="*/ 5 w 205"/>
                  <a:gd name="T1" fmla="*/ 32 h 37"/>
                  <a:gd name="T2" fmla="*/ 0 w 205"/>
                  <a:gd name="T3" fmla="*/ 19 h 37"/>
                  <a:gd name="T4" fmla="*/ 18 w 205"/>
                  <a:gd name="T5" fmla="*/ 0 h 37"/>
                  <a:gd name="T6" fmla="*/ 186 w 205"/>
                  <a:gd name="T7" fmla="*/ 0 h 37"/>
                  <a:gd name="T8" fmla="*/ 205 w 205"/>
                  <a:gd name="T9" fmla="*/ 19 h 37"/>
                  <a:gd name="T10" fmla="*/ 186 w 205"/>
                  <a:gd name="T11" fmla="*/ 37 h 37"/>
                  <a:gd name="T12" fmla="*/ 18 w 205"/>
                  <a:gd name="T13" fmla="*/ 37 h 37"/>
                  <a:gd name="T14" fmla="*/ 5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5" y="32"/>
                    </a:moveTo>
                    <a:cubicBezTo>
                      <a:pt x="2" y="29"/>
                      <a:pt x="0" y="24"/>
                      <a:pt x="0" y="19"/>
                    </a:cubicBezTo>
                    <a:cubicBezTo>
                      <a:pt x="0" y="9"/>
                      <a:pt x="8" y="0"/>
                      <a:pt x="18" y="0"/>
                    </a:cubicBezTo>
                    <a:lnTo>
                      <a:pt x="186" y="0"/>
                    </a:lnTo>
                    <a:cubicBezTo>
                      <a:pt x="196" y="0"/>
                      <a:pt x="205" y="9"/>
                      <a:pt x="205" y="19"/>
                    </a:cubicBezTo>
                    <a:cubicBezTo>
                      <a:pt x="205" y="29"/>
                      <a:pt x="196" y="37"/>
                      <a:pt x="186" y="37"/>
                    </a:cubicBezTo>
                    <a:lnTo>
                      <a:pt x="18" y="37"/>
                    </a:lnTo>
                    <a:cubicBezTo>
                      <a:pt x="13" y="37"/>
                      <a:pt x="9" y="35"/>
                      <a:pt x="5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68">
                <a:extLst>
                  <a:ext uri="{FF2B5EF4-FFF2-40B4-BE49-F238E27FC236}">
                    <a16:creationId xmlns:a16="http://schemas.microsoft.com/office/drawing/2014/main" id="{49FF2E3E-1F89-4910-A34C-DAFAE1ABB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336" y="2734060"/>
                <a:ext cx="293756" cy="53410"/>
              </a:xfrm>
              <a:custGeom>
                <a:avLst/>
                <a:gdLst>
                  <a:gd name="T0" fmla="*/ 199 w 205"/>
                  <a:gd name="T1" fmla="*/ 32 h 37"/>
                  <a:gd name="T2" fmla="*/ 205 w 205"/>
                  <a:gd name="T3" fmla="*/ 19 h 37"/>
                  <a:gd name="T4" fmla="*/ 186 w 205"/>
                  <a:gd name="T5" fmla="*/ 0 h 37"/>
                  <a:gd name="T6" fmla="*/ 19 w 205"/>
                  <a:gd name="T7" fmla="*/ 0 h 37"/>
                  <a:gd name="T8" fmla="*/ 0 w 205"/>
                  <a:gd name="T9" fmla="*/ 19 h 37"/>
                  <a:gd name="T10" fmla="*/ 19 w 205"/>
                  <a:gd name="T11" fmla="*/ 37 h 37"/>
                  <a:gd name="T12" fmla="*/ 186 w 205"/>
                  <a:gd name="T13" fmla="*/ 37 h 37"/>
                  <a:gd name="T14" fmla="*/ 199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199" y="32"/>
                    </a:moveTo>
                    <a:cubicBezTo>
                      <a:pt x="203" y="29"/>
                      <a:pt x="205" y="24"/>
                      <a:pt x="205" y="19"/>
                    </a:cubicBezTo>
                    <a:cubicBezTo>
                      <a:pt x="205" y="8"/>
                      <a:pt x="196" y="0"/>
                      <a:pt x="186" y="0"/>
                    </a:cubicBezTo>
                    <a:lnTo>
                      <a:pt x="19" y="0"/>
                    </a:lnTo>
                    <a:cubicBezTo>
                      <a:pt x="8" y="0"/>
                      <a:pt x="0" y="8"/>
                      <a:pt x="0" y="19"/>
                    </a:cubicBezTo>
                    <a:cubicBezTo>
                      <a:pt x="0" y="29"/>
                      <a:pt x="8" y="37"/>
                      <a:pt x="19" y="37"/>
                    </a:cubicBezTo>
                    <a:lnTo>
                      <a:pt x="186" y="37"/>
                    </a:lnTo>
                    <a:cubicBezTo>
                      <a:pt x="191" y="37"/>
                      <a:pt x="196" y="35"/>
                      <a:pt x="199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69">
                <a:extLst>
                  <a:ext uri="{FF2B5EF4-FFF2-40B4-BE49-F238E27FC236}">
                    <a16:creationId xmlns:a16="http://schemas.microsoft.com/office/drawing/2014/main" id="{0FC090B5-F5DC-4182-A377-67C12B879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357" y="3949141"/>
                <a:ext cx="209191" cy="249248"/>
              </a:xfrm>
              <a:custGeom>
                <a:avLst/>
                <a:gdLst>
                  <a:gd name="T0" fmla="*/ 121 w 144"/>
                  <a:gd name="T1" fmla="*/ 172 h 173"/>
                  <a:gd name="T2" fmla="*/ 135 w 144"/>
                  <a:gd name="T3" fmla="*/ 168 h 173"/>
                  <a:gd name="T4" fmla="*/ 138 w 144"/>
                  <a:gd name="T5" fmla="*/ 142 h 173"/>
                  <a:gd name="T6" fmla="*/ 36 w 144"/>
                  <a:gd name="T7" fmla="*/ 9 h 173"/>
                  <a:gd name="T8" fmla="*/ 10 w 144"/>
                  <a:gd name="T9" fmla="*/ 6 h 173"/>
                  <a:gd name="T10" fmla="*/ 6 w 144"/>
                  <a:gd name="T11" fmla="*/ 32 h 173"/>
                  <a:gd name="T12" fmla="*/ 109 w 144"/>
                  <a:gd name="T13" fmla="*/ 165 h 173"/>
                  <a:gd name="T14" fmla="*/ 121 w 144"/>
                  <a:gd name="T15" fmla="*/ 17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173">
                    <a:moveTo>
                      <a:pt x="121" y="172"/>
                    </a:moveTo>
                    <a:cubicBezTo>
                      <a:pt x="126" y="173"/>
                      <a:pt x="131" y="171"/>
                      <a:pt x="135" y="168"/>
                    </a:cubicBezTo>
                    <a:cubicBezTo>
                      <a:pt x="143" y="162"/>
                      <a:pt x="144" y="150"/>
                      <a:pt x="138" y="142"/>
                    </a:cubicBezTo>
                    <a:lnTo>
                      <a:pt x="36" y="9"/>
                    </a:lnTo>
                    <a:cubicBezTo>
                      <a:pt x="30" y="1"/>
                      <a:pt x="18" y="0"/>
                      <a:pt x="10" y="6"/>
                    </a:cubicBezTo>
                    <a:cubicBezTo>
                      <a:pt x="2" y="12"/>
                      <a:pt x="0" y="24"/>
                      <a:pt x="6" y="32"/>
                    </a:cubicBezTo>
                    <a:lnTo>
                      <a:pt x="109" y="165"/>
                    </a:lnTo>
                    <a:cubicBezTo>
                      <a:pt x="112" y="169"/>
                      <a:pt x="116" y="171"/>
                      <a:pt x="121" y="172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0">
                <a:extLst>
                  <a:ext uri="{FF2B5EF4-FFF2-40B4-BE49-F238E27FC236}">
                    <a16:creationId xmlns:a16="http://schemas.microsoft.com/office/drawing/2014/main" id="{F0086483-03A4-44F6-9FD2-63EB8040E4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218" y="2133193"/>
                <a:ext cx="115722" cy="289307"/>
              </a:xfrm>
              <a:custGeom>
                <a:avLst/>
                <a:gdLst>
                  <a:gd name="T0" fmla="*/ 31 w 80"/>
                  <a:gd name="T1" fmla="*/ 200 h 203"/>
                  <a:gd name="T2" fmla="*/ 17 w 80"/>
                  <a:gd name="T3" fmla="*/ 202 h 203"/>
                  <a:gd name="T4" fmla="*/ 3 w 80"/>
                  <a:gd name="T5" fmla="*/ 179 h 203"/>
                  <a:gd name="T6" fmla="*/ 42 w 80"/>
                  <a:gd name="T7" fmla="*/ 16 h 203"/>
                  <a:gd name="T8" fmla="*/ 64 w 80"/>
                  <a:gd name="T9" fmla="*/ 3 h 203"/>
                  <a:gd name="T10" fmla="*/ 78 w 80"/>
                  <a:gd name="T11" fmla="*/ 25 h 203"/>
                  <a:gd name="T12" fmla="*/ 39 w 80"/>
                  <a:gd name="T13" fmla="*/ 188 h 203"/>
                  <a:gd name="T14" fmla="*/ 31 w 80"/>
                  <a:gd name="T15" fmla="*/ 20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203">
                    <a:moveTo>
                      <a:pt x="31" y="200"/>
                    </a:moveTo>
                    <a:cubicBezTo>
                      <a:pt x="27" y="202"/>
                      <a:pt x="22" y="203"/>
                      <a:pt x="17" y="202"/>
                    </a:cubicBezTo>
                    <a:cubicBezTo>
                      <a:pt x="7" y="199"/>
                      <a:pt x="0" y="189"/>
                      <a:pt x="3" y="179"/>
                    </a:cubicBezTo>
                    <a:lnTo>
                      <a:pt x="42" y="16"/>
                    </a:lnTo>
                    <a:cubicBezTo>
                      <a:pt x="44" y="6"/>
                      <a:pt x="54" y="0"/>
                      <a:pt x="64" y="3"/>
                    </a:cubicBezTo>
                    <a:cubicBezTo>
                      <a:pt x="74" y="5"/>
                      <a:pt x="80" y="15"/>
                      <a:pt x="78" y="25"/>
                    </a:cubicBezTo>
                    <a:lnTo>
                      <a:pt x="39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71">
                <a:extLst>
                  <a:ext uri="{FF2B5EF4-FFF2-40B4-BE49-F238E27FC236}">
                    <a16:creationId xmlns:a16="http://schemas.microsoft.com/office/drawing/2014/main" id="{1984652A-ED83-46D7-99E2-2DAF5C09B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920" y="4024807"/>
                <a:ext cx="137978" cy="284855"/>
              </a:xfrm>
              <a:custGeom>
                <a:avLst/>
                <a:gdLst>
                  <a:gd name="T0" fmla="*/ 2 w 95"/>
                  <a:gd name="T1" fmla="*/ 13 h 200"/>
                  <a:gd name="T2" fmla="*/ 13 w 95"/>
                  <a:gd name="T3" fmla="*/ 4 h 200"/>
                  <a:gd name="T4" fmla="*/ 37 w 95"/>
                  <a:gd name="T5" fmla="*/ 15 h 200"/>
                  <a:gd name="T6" fmla="*/ 92 w 95"/>
                  <a:gd name="T7" fmla="*/ 173 h 200"/>
                  <a:gd name="T8" fmla="*/ 81 w 95"/>
                  <a:gd name="T9" fmla="*/ 197 h 200"/>
                  <a:gd name="T10" fmla="*/ 57 w 95"/>
                  <a:gd name="T11" fmla="*/ 186 h 200"/>
                  <a:gd name="T12" fmla="*/ 1 w 95"/>
                  <a:gd name="T13" fmla="*/ 27 h 200"/>
                  <a:gd name="T14" fmla="*/ 2 w 95"/>
                  <a:gd name="T15" fmla="*/ 1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200">
                    <a:moveTo>
                      <a:pt x="2" y="13"/>
                    </a:moveTo>
                    <a:cubicBezTo>
                      <a:pt x="4" y="9"/>
                      <a:pt x="8" y="5"/>
                      <a:pt x="13" y="4"/>
                    </a:cubicBezTo>
                    <a:cubicBezTo>
                      <a:pt x="23" y="0"/>
                      <a:pt x="33" y="5"/>
                      <a:pt x="37" y="15"/>
                    </a:cubicBezTo>
                    <a:lnTo>
                      <a:pt x="92" y="173"/>
                    </a:lnTo>
                    <a:cubicBezTo>
                      <a:pt x="95" y="183"/>
                      <a:pt x="90" y="194"/>
                      <a:pt x="81" y="197"/>
                    </a:cubicBezTo>
                    <a:cubicBezTo>
                      <a:pt x="71" y="200"/>
                      <a:pt x="60" y="195"/>
                      <a:pt x="57" y="186"/>
                    </a:cubicBezTo>
                    <a:lnTo>
                      <a:pt x="1" y="27"/>
                    </a:lnTo>
                    <a:cubicBezTo>
                      <a:pt x="0" y="23"/>
                      <a:pt x="0" y="17"/>
                      <a:pt x="2" y="13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72">
                <a:extLst>
                  <a:ext uri="{FF2B5EF4-FFF2-40B4-BE49-F238E27FC236}">
                    <a16:creationId xmlns:a16="http://schemas.microsoft.com/office/drawing/2014/main" id="{C2B5B829-E355-4E80-A2E6-3A81D3965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015" y="1741518"/>
                <a:ext cx="186936" cy="267051"/>
              </a:xfrm>
              <a:custGeom>
                <a:avLst/>
                <a:gdLst>
                  <a:gd name="T0" fmla="*/ 1 w 128"/>
                  <a:gd name="T1" fmla="*/ 17 h 186"/>
                  <a:gd name="T2" fmla="*/ 9 w 128"/>
                  <a:gd name="T3" fmla="*/ 6 h 186"/>
                  <a:gd name="T4" fmla="*/ 35 w 128"/>
                  <a:gd name="T5" fmla="*/ 12 h 186"/>
                  <a:gd name="T6" fmla="*/ 122 w 128"/>
                  <a:gd name="T7" fmla="*/ 155 h 186"/>
                  <a:gd name="T8" fmla="*/ 116 w 128"/>
                  <a:gd name="T9" fmla="*/ 180 h 186"/>
                  <a:gd name="T10" fmla="*/ 91 w 128"/>
                  <a:gd name="T11" fmla="*/ 174 h 186"/>
                  <a:gd name="T12" fmla="*/ 3 w 128"/>
                  <a:gd name="T13" fmla="*/ 31 h 186"/>
                  <a:gd name="T14" fmla="*/ 1 w 128"/>
                  <a:gd name="T15" fmla="*/ 1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186">
                    <a:moveTo>
                      <a:pt x="1" y="17"/>
                    </a:moveTo>
                    <a:cubicBezTo>
                      <a:pt x="2" y="13"/>
                      <a:pt x="5" y="8"/>
                      <a:pt x="9" y="6"/>
                    </a:cubicBezTo>
                    <a:cubicBezTo>
                      <a:pt x="18" y="0"/>
                      <a:pt x="29" y="3"/>
                      <a:pt x="35" y="12"/>
                    </a:cubicBezTo>
                    <a:lnTo>
                      <a:pt x="122" y="155"/>
                    </a:lnTo>
                    <a:cubicBezTo>
                      <a:pt x="128" y="163"/>
                      <a:pt x="125" y="175"/>
                      <a:pt x="116" y="180"/>
                    </a:cubicBezTo>
                    <a:cubicBezTo>
                      <a:pt x="107" y="186"/>
                      <a:pt x="96" y="183"/>
                      <a:pt x="91" y="174"/>
                    </a:cubicBezTo>
                    <a:lnTo>
                      <a:pt x="3" y="31"/>
                    </a:lnTo>
                    <a:cubicBezTo>
                      <a:pt x="0" y="27"/>
                      <a:pt x="0" y="22"/>
                      <a:pt x="1" y="17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73">
                <a:extLst>
                  <a:ext uri="{FF2B5EF4-FFF2-40B4-BE49-F238E27FC236}">
                    <a16:creationId xmlns:a16="http://schemas.microsoft.com/office/drawing/2014/main" id="{DD322C5C-3BF0-41C7-BB71-D5DB32CE7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8438" y="1786027"/>
                <a:ext cx="102371" cy="293756"/>
              </a:xfrm>
              <a:custGeom>
                <a:avLst/>
                <a:gdLst>
                  <a:gd name="T0" fmla="*/ 31 w 72"/>
                  <a:gd name="T1" fmla="*/ 201 h 204"/>
                  <a:gd name="T2" fmla="*/ 17 w 72"/>
                  <a:gd name="T3" fmla="*/ 203 h 204"/>
                  <a:gd name="T4" fmla="*/ 2 w 72"/>
                  <a:gd name="T5" fmla="*/ 182 h 204"/>
                  <a:gd name="T6" fmla="*/ 34 w 72"/>
                  <a:gd name="T7" fmla="*/ 17 h 204"/>
                  <a:gd name="T8" fmla="*/ 55 w 72"/>
                  <a:gd name="T9" fmla="*/ 2 h 204"/>
                  <a:gd name="T10" fmla="*/ 70 w 72"/>
                  <a:gd name="T11" fmla="*/ 24 h 204"/>
                  <a:gd name="T12" fmla="*/ 39 w 72"/>
                  <a:gd name="T13" fmla="*/ 189 h 204"/>
                  <a:gd name="T14" fmla="*/ 31 w 72"/>
                  <a:gd name="T15" fmla="*/ 20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04">
                    <a:moveTo>
                      <a:pt x="31" y="201"/>
                    </a:moveTo>
                    <a:cubicBezTo>
                      <a:pt x="27" y="203"/>
                      <a:pt x="22" y="204"/>
                      <a:pt x="17" y="203"/>
                    </a:cubicBezTo>
                    <a:cubicBezTo>
                      <a:pt x="7" y="201"/>
                      <a:pt x="0" y="192"/>
                      <a:pt x="2" y="182"/>
                    </a:cubicBezTo>
                    <a:lnTo>
                      <a:pt x="34" y="17"/>
                    </a:lnTo>
                    <a:cubicBezTo>
                      <a:pt x="35" y="7"/>
                      <a:pt x="45" y="0"/>
                      <a:pt x="55" y="2"/>
                    </a:cubicBezTo>
                    <a:cubicBezTo>
                      <a:pt x="65" y="4"/>
                      <a:pt x="72" y="14"/>
                      <a:pt x="70" y="24"/>
                    </a:cubicBezTo>
                    <a:lnTo>
                      <a:pt x="39" y="189"/>
                    </a:lnTo>
                    <a:cubicBezTo>
                      <a:pt x="38" y="194"/>
                      <a:pt x="35" y="198"/>
                      <a:pt x="31" y="20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74">
                <a:extLst>
                  <a:ext uri="{FF2B5EF4-FFF2-40B4-BE49-F238E27FC236}">
                    <a16:creationId xmlns:a16="http://schemas.microsoft.com/office/drawing/2014/main" id="{388423E6-3133-4333-A938-603D89C51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3116" y="2524868"/>
                <a:ext cx="280405" cy="164683"/>
              </a:xfrm>
              <a:custGeom>
                <a:avLst/>
                <a:gdLst>
                  <a:gd name="T0" fmla="*/ 178 w 194"/>
                  <a:gd name="T1" fmla="*/ 2 h 113"/>
                  <a:gd name="T2" fmla="*/ 189 w 194"/>
                  <a:gd name="T3" fmla="*/ 11 h 113"/>
                  <a:gd name="T4" fmla="*/ 180 w 194"/>
                  <a:gd name="T5" fmla="*/ 36 h 113"/>
                  <a:gd name="T6" fmla="*/ 29 w 194"/>
                  <a:gd name="T7" fmla="*/ 108 h 113"/>
                  <a:gd name="T8" fmla="*/ 4 w 194"/>
                  <a:gd name="T9" fmla="*/ 100 h 113"/>
                  <a:gd name="T10" fmla="*/ 13 w 194"/>
                  <a:gd name="T11" fmla="*/ 75 h 113"/>
                  <a:gd name="T12" fmla="*/ 164 w 194"/>
                  <a:gd name="T13" fmla="*/ 2 h 113"/>
                  <a:gd name="T14" fmla="*/ 178 w 194"/>
                  <a:gd name="T15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113">
                    <a:moveTo>
                      <a:pt x="178" y="2"/>
                    </a:moveTo>
                    <a:cubicBezTo>
                      <a:pt x="183" y="3"/>
                      <a:pt x="187" y="6"/>
                      <a:pt x="189" y="11"/>
                    </a:cubicBezTo>
                    <a:cubicBezTo>
                      <a:pt x="194" y="20"/>
                      <a:pt x="190" y="31"/>
                      <a:pt x="180" y="36"/>
                    </a:cubicBezTo>
                    <a:lnTo>
                      <a:pt x="29" y="108"/>
                    </a:lnTo>
                    <a:cubicBezTo>
                      <a:pt x="20" y="113"/>
                      <a:pt x="9" y="109"/>
                      <a:pt x="4" y="100"/>
                    </a:cubicBezTo>
                    <a:cubicBezTo>
                      <a:pt x="0" y="90"/>
                      <a:pt x="4" y="79"/>
                      <a:pt x="13" y="75"/>
                    </a:cubicBezTo>
                    <a:lnTo>
                      <a:pt x="164" y="2"/>
                    </a:lnTo>
                    <a:cubicBezTo>
                      <a:pt x="169" y="0"/>
                      <a:pt x="174" y="0"/>
                      <a:pt x="178" y="2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75">
                <a:extLst>
                  <a:ext uri="{FF2B5EF4-FFF2-40B4-BE49-F238E27FC236}">
                    <a16:creationId xmlns:a16="http://schemas.microsoft.com/office/drawing/2014/main" id="{D920AD4B-2F68-4686-9E4E-8C13FEB6E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861" y="4478794"/>
                <a:ext cx="293756" cy="115722"/>
              </a:xfrm>
              <a:custGeom>
                <a:avLst/>
                <a:gdLst>
                  <a:gd name="T0" fmla="*/ 11 w 203"/>
                  <a:gd name="T1" fmla="*/ 78 h 81"/>
                  <a:gd name="T2" fmla="*/ 2 w 203"/>
                  <a:gd name="T3" fmla="*/ 67 h 81"/>
                  <a:gd name="T4" fmla="*/ 16 w 203"/>
                  <a:gd name="T5" fmla="*/ 44 h 81"/>
                  <a:gd name="T6" fmla="*/ 178 w 203"/>
                  <a:gd name="T7" fmla="*/ 3 h 81"/>
                  <a:gd name="T8" fmla="*/ 201 w 203"/>
                  <a:gd name="T9" fmla="*/ 16 h 81"/>
                  <a:gd name="T10" fmla="*/ 187 w 203"/>
                  <a:gd name="T11" fmla="*/ 39 h 81"/>
                  <a:gd name="T12" fmla="*/ 25 w 203"/>
                  <a:gd name="T13" fmla="*/ 80 h 81"/>
                  <a:gd name="T14" fmla="*/ 11 w 203"/>
                  <a:gd name="T15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1">
                    <a:moveTo>
                      <a:pt x="11" y="78"/>
                    </a:moveTo>
                    <a:cubicBezTo>
                      <a:pt x="7" y="76"/>
                      <a:pt x="4" y="72"/>
                      <a:pt x="2" y="67"/>
                    </a:cubicBezTo>
                    <a:cubicBezTo>
                      <a:pt x="0" y="57"/>
                      <a:pt x="6" y="46"/>
                      <a:pt x="16" y="44"/>
                    </a:cubicBezTo>
                    <a:lnTo>
                      <a:pt x="178" y="3"/>
                    </a:lnTo>
                    <a:cubicBezTo>
                      <a:pt x="188" y="0"/>
                      <a:pt x="198" y="6"/>
                      <a:pt x="201" y="16"/>
                    </a:cubicBezTo>
                    <a:cubicBezTo>
                      <a:pt x="203" y="26"/>
                      <a:pt x="197" y="36"/>
                      <a:pt x="187" y="39"/>
                    </a:cubicBezTo>
                    <a:lnTo>
                      <a:pt x="25" y="80"/>
                    </a:lnTo>
                    <a:cubicBezTo>
                      <a:pt x="20" y="81"/>
                      <a:pt x="15" y="80"/>
                      <a:pt x="11" y="78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76">
                <a:extLst>
                  <a:ext uri="{FF2B5EF4-FFF2-40B4-BE49-F238E27FC236}">
                    <a16:creationId xmlns:a16="http://schemas.microsoft.com/office/drawing/2014/main" id="{D76BD0D9-5345-4DBC-AA69-2D17959058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496" y="3366081"/>
                <a:ext cx="66764" cy="298209"/>
              </a:xfrm>
              <a:custGeom>
                <a:avLst/>
                <a:gdLst>
                  <a:gd name="T0" fmla="*/ 41 w 46"/>
                  <a:gd name="T1" fmla="*/ 199 h 206"/>
                  <a:gd name="T2" fmla="*/ 28 w 46"/>
                  <a:gd name="T3" fmla="*/ 205 h 206"/>
                  <a:gd name="T4" fmla="*/ 9 w 46"/>
                  <a:gd name="T5" fmla="*/ 187 h 206"/>
                  <a:gd name="T6" fmla="*/ 1 w 46"/>
                  <a:gd name="T7" fmla="*/ 20 h 206"/>
                  <a:gd name="T8" fmla="*/ 19 w 46"/>
                  <a:gd name="T9" fmla="*/ 0 h 206"/>
                  <a:gd name="T10" fmla="*/ 38 w 46"/>
                  <a:gd name="T11" fmla="*/ 18 h 206"/>
                  <a:gd name="T12" fmla="*/ 46 w 46"/>
                  <a:gd name="T13" fmla="*/ 186 h 206"/>
                  <a:gd name="T14" fmla="*/ 41 w 46"/>
                  <a:gd name="T15" fmla="*/ 19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06">
                    <a:moveTo>
                      <a:pt x="41" y="199"/>
                    </a:moveTo>
                    <a:cubicBezTo>
                      <a:pt x="38" y="203"/>
                      <a:pt x="33" y="205"/>
                      <a:pt x="28" y="205"/>
                    </a:cubicBezTo>
                    <a:cubicBezTo>
                      <a:pt x="18" y="206"/>
                      <a:pt x="9" y="198"/>
                      <a:pt x="9" y="187"/>
                    </a:cubicBezTo>
                    <a:lnTo>
                      <a:pt x="1" y="20"/>
                    </a:lnTo>
                    <a:cubicBezTo>
                      <a:pt x="0" y="10"/>
                      <a:pt x="8" y="1"/>
                      <a:pt x="19" y="0"/>
                    </a:cubicBezTo>
                    <a:cubicBezTo>
                      <a:pt x="29" y="0"/>
                      <a:pt x="38" y="8"/>
                      <a:pt x="38" y="18"/>
                    </a:cubicBezTo>
                    <a:lnTo>
                      <a:pt x="46" y="186"/>
                    </a:lnTo>
                    <a:cubicBezTo>
                      <a:pt x="46" y="191"/>
                      <a:pt x="44" y="195"/>
                      <a:pt x="41" y="199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77">
                <a:extLst>
                  <a:ext uri="{FF2B5EF4-FFF2-40B4-BE49-F238E27FC236}">
                    <a16:creationId xmlns:a16="http://schemas.microsoft.com/office/drawing/2014/main" id="{B4DEC874-4FBC-4A9C-BDC0-1B1239396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9646" y="3806714"/>
                <a:ext cx="173585" cy="275953"/>
              </a:xfrm>
              <a:custGeom>
                <a:avLst/>
                <a:gdLst>
                  <a:gd name="T0" fmla="*/ 2 w 119"/>
                  <a:gd name="T1" fmla="*/ 175 h 191"/>
                  <a:gd name="T2" fmla="*/ 11 w 119"/>
                  <a:gd name="T3" fmla="*/ 186 h 191"/>
                  <a:gd name="T4" fmla="*/ 36 w 119"/>
                  <a:gd name="T5" fmla="*/ 178 h 191"/>
                  <a:gd name="T6" fmla="*/ 115 w 119"/>
                  <a:gd name="T7" fmla="*/ 30 h 191"/>
                  <a:gd name="T8" fmla="*/ 107 w 119"/>
                  <a:gd name="T9" fmla="*/ 5 h 191"/>
                  <a:gd name="T10" fmla="*/ 82 w 119"/>
                  <a:gd name="T11" fmla="*/ 13 h 191"/>
                  <a:gd name="T12" fmla="*/ 3 w 119"/>
                  <a:gd name="T13" fmla="*/ 161 h 191"/>
                  <a:gd name="T14" fmla="*/ 2 w 119"/>
                  <a:gd name="T15" fmla="*/ 17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9" h="191">
                    <a:moveTo>
                      <a:pt x="2" y="175"/>
                    </a:moveTo>
                    <a:cubicBezTo>
                      <a:pt x="3" y="180"/>
                      <a:pt x="6" y="184"/>
                      <a:pt x="11" y="186"/>
                    </a:cubicBezTo>
                    <a:cubicBezTo>
                      <a:pt x="20" y="191"/>
                      <a:pt x="31" y="187"/>
                      <a:pt x="36" y="178"/>
                    </a:cubicBezTo>
                    <a:lnTo>
                      <a:pt x="115" y="30"/>
                    </a:lnTo>
                    <a:cubicBezTo>
                      <a:pt x="119" y="21"/>
                      <a:pt x="116" y="10"/>
                      <a:pt x="107" y="5"/>
                    </a:cubicBezTo>
                    <a:cubicBezTo>
                      <a:pt x="98" y="0"/>
                      <a:pt x="87" y="4"/>
                      <a:pt x="82" y="13"/>
                    </a:cubicBezTo>
                    <a:lnTo>
                      <a:pt x="3" y="161"/>
                    </a:lnTo>
                    <a:cubicBezTo>
                      <a:pt x="1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78">
                <a:extLst>
                  <a:ext uri="{FF2B5EF4-FFF2-40B4-BE49-F238E27FC236}">
                    <a16:creationId xmlns:a16="http://schemas.microsoft.com/office/drawing/2014/main" id="{F970F617-86E5-410B-B74C-0FD8F8143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5660" y="4768098"/>
                <a:ext cx="173585" cy="271503"/>
              </a:xfrm>
              <a:custGeom>
                <a:avLst/>
                <a:gdLst>
                  <a:gd name="T0" fmla="*/ 94 w 121"/>
                  <a:gd name="T1" fmla="*/ 1 h 189"/>
                  <a:gd name="T2" fmla="*/ 108 w 121"/>
                  <a:gd name="T3" fmla="*/ 3 h 189"/>
                  <a:gd name="T4" fmla="*/ 116 w 121"/>
                  <a:gd name="T5" fmla="*/ 28 h 189"/>
                  <a:gd name="T6" fmla="*/ 37 w 121"/>
                  <a:gd name="T7" fmla="*/ 176 h 189"/>
                  <a:gd name="T8" fmla="*/ 12 w 121"/>
                  <a:gd name="T9" fmla="*/ 184 h 189"/>
                  <a:gd name="T10" fmla="*/ 4 w 121"/>
                  <a:gd name="T11" fmla="*/ 159 h 189"/>
                  <a:gd name="T12" fmla="*/ 83 w 121"/>
                  <a:gd name="T13" fmla="*/ 11 h 189"/>
                  <a:gd name="T14" fmla="*/ 94 w 121"/>
                  <a:gd name="T15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9">
                    <a:moveTo>
                      <a:pt x="94" y="1"/>
                    </a:moveTo>
                    <a:cubicBezTo>
                      <a:pt x="98" y="0"/>
                      <a:pt x="104" y="0"/>
                      <a:pt x="108" y="3"/>
                    </a:cubicBezTo>
                    <a:cubicBezTo>
                      <a:pt x="117" y="8"/>
                      <a:pt x="121" y="19"/>
                      <a:pt x="116" y="28"/>
                    </a:cubicBezTo>
                    <a:lnTo>
                      <a:pt x="37" y="176"/>
                    </a:lnTo>
                    <a:cubicBezTo>
                      <a:pt x="33" y="185"/>
                      <a:pt x="21" y="189"/>
                      <a:pt x="12" y="184"/>
                    </a:cubicBezTo>
                    <a:cubicBezTo>
                      <a:pt x="3" y="179"/>
                      <a:pt x="0" y="168"/>
                      <a:pt x="4" y="159"/>
                    </a:cubicBezTo>
                    <a:lnTo>
                      <a:pt x="83" y="11"/>
                    </a:lnTo>
                    <a:cubicBezTo>
                      <a:pt x="85" y="6"/>
                      <a:pt x="89" y="3"/>
                      <a:pt x="94" y="1"/>
                    </a:cubicBezTo>
                    <a:close/>
                  </a:path>
                </a:pathLst>
              </a:custGeom>
              <a:solidFill>
                <a:srgbClr val="FFE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79">
                <a:extLst>
                  <a:ext uri="{FF2B5EF4-FFF2-40B4-BE49-F238E27FC236}">
                    <a16:creationId xmlns:a16="http://schemas.microsoft.com/office/drawing/2014/main" id="{EDD4F7EA-2917-4F3C-94CC-78ED75E8F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574" y="1692560"/>
                <a:ext cx="231444" cy="222543"/>
              </a:xfrm>
              <a:custGeom>
                <a:avLst/>
                <a:gdLst>
                  <a:gd name="T0" fmla="*/ 21 w 161"/>
                  <a:gd name="T1" fmla="*/ 0 h 156"/>
                  <a:gd name="T2" fmla="*/ 8 w 161"/>
                  <a:gd name="T3" fmla="*/ 5 h 156"/>
                  <a:gd name="T4" fmla="*/ 8 w 161"/>
                  <a:gd name="T5" fmla="*/ 31 h 156"/>
                  <a:gd name="T6" fmla="*/ 127 w 161"/>
                  <a:gd name="T7" fmla="*/ 149 h 156"/>
                  <a:gd name="T8" fmla="*/ 154 w 161"/>
                  <a:gd name="T9" fmla="*/ 149 h 156"/>
                  <a:gd name="T10" fmla="*/ 153 w 161"/>
                  <a:gd name="T11" fmla="*/ 122 h 156"/>
                  <a:gd name="T12" fmla="*/ 34 w 161"/>
                  <a:gd name="T13" fmla="*/ 5 h 156"/>
                  <a:gd name="T14" fmla="*/ 21 w 161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6">
                    <a:moveTo>
                      <a:pt x="21" y="0"/>
                    </a:moveTo>
                    <a:cubicBezTo>
                      <a:pt x="16" y="0"/>
                      <a:pt x="11" y="1"/>
                      <a:pt x="8" y="5"/>
                    </a:cubicBezTo>
                    <a:cubicBezTo>
                      <a:pt x="0" y="12"/>
                      <a:pt x="0" y="24"/>
                      <a:pt x="8" y="31"/>
                    </a:cubicBezTo>
                    <a:lnTo>
                      <a:pt x="127" y="149"/>
                    </a:lnTo>
                    <a:cubicBezTo>
                      <a:pt x="135" y="156"/>
                      <a:pt x="146" y="156"/>
                      <a:pt x="154" y="149"/>
                    </a:cubicBezTo>
                    <a:cubicBezTo>
                      <a:pt x="161" y="141"/>
                      <a:pt x="161" y="130"/>
                      <a:pt x="153" y="122"/>
                    </a:cubicBezTo>
                    <a:lnTo>
                      <a:pt x="34" y="5"/>
                    </a:lnTo>
                    <a:cubicBezTo>
                      <a:pt x="30" y="1"/>
                      <a:pt x="25" y="0"/>
                      <a:pt x="21" y="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80">
                <a:extLst>
                  <a:ext uri="{FF2B5EF4-FFF2-40B4-BE49-F238E27FC236}">
                    <a16:creationId xmlns:a16="http://schemas.microsoft.com/office/drawing/2014/main" id="{8187E3BD-CB1B-44C8-A22C-0E78468FA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5309" y="2992209"/>
                <a:ext cx="169132" cy="275953"/>
              </a:xfrm>
              <a:custGeom>
                <a:avLst/>
                <a:gdLst>
                  <a:gd name="T0" fmla="*/ 2 w 118"/>
                  <a:gd name="T1" fmla="*/ 175 h 190"/>
                  <a:gd name="T2" fmla="*/ 11 w 118"/>
                  <a:gd name="T3" fmla="*/ 186 h 190"/>
                  <a:gd name="T4" fmla="*/ 36 w 118"/>
                  <a:gd name="T5" fmla="*/ 178 h 190"/>
                  <a:gd name="T6" fmla="*/ 114 w 118"/>
                  <a:gd name="T7" fmla="*/ 29 h 190"/>
                  <a:gd name="T8" fmla="*/ 106 w 118"/>
                  <a:gd name="T9" fmla="*/ 4 h 190"/>
                  <a:gd name="T10" fmla="*/ 81 w 118"/>
                  <a:gd name="T11" fmla="*/ 12 h 190"/>
                  <a:gd name="T12" fmla="*/ 3 w 118"/>
                  <a:gd name="T13" fmla="*/ 161 h 190"/>
                  <a:gd name="T14" fmla="*/ 2 w 118"/>
                  <a:gd name="T15" fmla="*/ 1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8" h="190">
                    <a:moveTo>
                      <a:pt x="2" y="175"/>
                    </a:moveTo>
                    <a:cubicBezTo>
                      <a:pt x="3" y="179"/>
                      <a:pt x="6" y="183"/>
                      <a:pt x="11" y="186"/>
                    </a:cubicBezTo>
                    <a:cubicBezTo>
                      <a:pt x="20" y="190"/>
                      <a:pt x="31" y="187"/>
                      <a:pt x="36" y="178"/>
                    </a:cubicBezTo>
                    <a:lnTo>
                      <a:pt x="114" y="29"/>
                    </a:lnTo>
                    <a:cubicBezTo>
                      <a:pt x="118" y="20"/>
                      <a:pt x="115" y="9"/>
                      <a:pt x="106" y="4"/>
                    </a:cubicBezTo>
                    <a:cubicBezTo>
                      <a:pt x="97" y="0"/>
                      <a:pt x="85" y="3"/>
                      <a:pt x="81" y="12"/>
                    </a:cubicBezTo>
                    <a:lnTo>
                      <a:pt x="3" y="161"/>
                    </a:lnTo>
                    <a:cubicBezTo>
                      <a:pt x="0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81">
                <a:extLst>
                  <a:ext uri="{FF2B5EF4-FFF2-40B4-BE49-F238E27FC236}">
                    <a16:creationId xmlns:a16="http://schemas.microsoft.com/office/drawing/2014/main" id="{BF54C944-3A44-48A1-98C8-740B4AD2E2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434" y="2244466"/>
                <a:ext cx="298209" cy="89017"/>
              </a:xfrm>
              <a:custGeom>
                <a:avLst/>
                <a:gdLst>
                  <a:gd name="T0" fmla="*/ 197 w 206"/>
                  <a:gd name="T1" fmla="*/ 58 h 62"/>
                  <a:gd name="T2" fmla="*/ 204 w 206"/>
                  <a:gd name="T3" fmla="*/ 46 h 62"/>
                  <a:gd name="T4" fmla="*/ 189 w 206"/>
                  <a:gd name="T5" fmla="*/ 25 h 62"/>
                  <a:gd name="T6" fmla="*/ 23 w 206"/>
                  <a:gd name="T7" fmla="*/ 1 h 62"/>
                  <a:gd name="T8" fmla="*/ 2 w 206"/>
                  <a:gd name="T9" fmla="*/ 17 h 62"/>
                  <a:gd name="T10" fmla="*/ 17 w 206"/>
                  <a:gd name="T11" fmla="*/ 38 h 62"/>
                  <a:gd name="T12" fmla="*/ 183 w 206"/>
                  <a:gd name="T13" fmla="*/ 62 h 62"/>
                  <a:gd name="T14" fmla="*/ 197 w 206"/>
                  <a:gd name="T15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6" h="62">
                    <a:moveTo>
                      <a:pt x="197" y="58"/>
                    </a:moveTo>
                    <a:cubicBezTo>
                      <a:pt x="201" y="55"/>
                      <a:pt x="204" y="51"/>
                      <a:pt x="204" y="46"/>
                    </a:cubicBezTo>
                    <a:cubicBezTo>
                      <a:pt x="206" y="36"/>
                      <a:pt x="199" y="26"/>
                      <a:pt x="189" y="25"/>
                    </a:cubicBezTo>
                    <a:lnTo>
                      <a:pt x="23" y="1"/>
                    </a:lnTo>
                    <a:cubicBezTo>
                      <a:pt x="12" y="0"/>
                      <a:pt x="3" y="7"/>
                      <a:pt x="2" y="17"/>
                    </a:cubicBezTo>
                    <a:cubicBezTo>
                      <a:pt x="0" y="27"/>
                      <a:pt x="7" y="37"/>
                      <a:pt x="17" y="38"/>
                    </a:cubicBezTo>
                    <a:lnTo>
                      <a:pt x="183" y="62"/>
                    </a:lnTo>
                    <a:cubicBezTo>
                      <a:pt x="188" y="62"/>
                      <a:pt x="193" y="61"/>
                      <a:pt x="197" y="58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82">
                <a:extLst>
                  <a:ext uri="{FF2B5EF4-FFF2-40B4-BE49-F238E27FC236}">
                    <a16:creationId xmlns:a16="http://schemas.microsoft.com/office/drawing/2014/main" id="{35E310FB-4703-40BB-A73C-ACB6B7AA0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638" y="4363072"/>
                <a:ext cx="289307" cy="129076"/>
              </a:xfrm>
              <a:custGeom>
                <a:avLst/>
                <a:gdLst>
                  <a:gd name="T0" fmla="*/ 12 w 202"/>
                  <a:gd name="T1" fmla="*/ 3 h 90"/>
                  <a:gd name="T2" fmla="*/ 3 w 202"/>
                  <a:gd name="T3" fmla="*/ 14 h 90"/>
                  <a:gd name="T4" fmla="*/ 15 w 202"/>
                  <a:gd name="T5" fmla="*/ 37 h 90"/>
                  <a:gd name="T6" fmla="*/ 176 w 202"/>
                  <a:gd name="T7" fmla="*/ 87 h 90"/>
                  <a:gd name="T8" fmla="*/ 199 w 202"/>
                  <a:gd name="T9" fmla="*/ 74 h 90"/>
                  <a:gd name="T10" fmla="*/ 187 w 202"/>
                  <a:gd name="T11" fmla="*/ 51 h 90"/>
                  <a:gd name="T12" fmla="*/ 26 w 202"/>
                  <a:gd name="T13" fmla="*/ 2 h 90"/>
                  <a:gd name="T14" fmla="*/ 12 w 202"/>
                  <a:gd name="T15" fmla="*/ 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90">
                    <a:moveTo>
                      <a:pt x="12" y="3"/>
                    </a:moveTo>
                    <a:cubicBezTo>
                      <a:pt x="8" y="5"/>
                      <a:pt x="5" y="9"/>
                      <a:pt x="3" y="14"/>
                    </a:cubicBezTo>
                    <a:cubicBezTo>
                      <a:pt x="0" y="24"/>
                      <a:pt x="6" y="34"/>
                      <a:pt x="15" y="37"/>
                    </a:cubicBezTo>
                    <a:lnTo>
                      <a:pt x="176" y="87"/>
                    </a:lnTo>
                    <a:cubicBezTo>
                      <a:pt x="185" y="90"/>
                      <a:pt x="196" y="84"/>
                      <a:pt x="199" y="74"/>
                    </a:cubicBezTo>
                    <a:cubicBezTo>
                      <a:pt x="202" y="65"/>
                      <a:pt x="196" y="54"/>
                      <a:pt x="187" y="51"/>
                    </a:cubicBezTo>
                    <a:lnTo>
                      <a:pt x="26" y="2"/>
                    </a:lnTo>
                    <a:cubicBezTo>
                      <a:pt x="22" y="0"/>
                      <a:pt x="16" y="1"/>
                      <a:pt x="12" y="3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83">
                <a:extLst>
                  <a:ext uri="{FF2B5EF4-FFF2-40B4-BE49-F238E27FC236}">
                    <a16:creationId xmlns:a16="http://schemas.microsoft.com/office/drawing/2014/main" id="{A0E29269-DF84-4533-A087-0D2776E66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566" y="3486253"/>
                <a:ext cx="218093" cy="235897"/>
              </a:xfrm>
              <a:custGeom>
                <a:avLst/>
                <a:gdLst>
                  <a:gd name="T0" fmla="*/ 1 w 153"/>
                  <a:gd name="T1" fmla="*/ 145 h 165"/>
                  <a:gd name="T2" fmla="*/ 7 w 153"/>
                  <a:gd name="T3" fmla="*/ 158 h 165"/>
                  <a:gd name="T4" fmla="*/ 33 w 153"/>
                  <a:gd name="T5" fmla="*/ 157 h 165"/>
                  <a:gd name="T6" fmla="*/ 146 w 153"/>
                  <a:gd name="T7" fmla="*/ 33 h 165"/>
                  <a:gd name="T8" fmla="*/ 144 w 153"/>
                  <a:gd name="T9" fmla="*/ 7 h 165"/>
                  <a:gd name="T10" fmla="*/ 118 w 153"/>
                  <a:gd name="T11" fmla="*/ 8 h 165"/>
                  <a:gd name="T12" fmla="*/ 6 w 153"/>
                  <a:gd name="T13" fmla="*/ 132 h 165"/>
                  <a:gd name="T14" fmla="*/ 1 w 153"/>
                  <a:gd name="T15" fmla="*/ 14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65">
                    <a:moveTo>
                      <a:pt x="1" y="145"/>
                    </a:moveTo>
                    <a:cubicBezTo>
                      <a:pt x="1" y="150"/>
                      <a:pt x="3" y="155"/>
                      <a:pt x="7" y="158"/>
                    </a:cubicBezTo>
                    <a:cubicBezTo>
                      <a:pt x="14" y="165"/>
                      <a:pt x="26" y="165"/>
                      <a:pt x="33" y="157"/>
                    </a:cubicBezTo>
                    <a:lnTo>
                      <a:pt x="146" y="33"/>
                    </a:lnTo>
                    <a:cubicBezTo>
                      <a:pt x="153" y="25"/>
                      <a:pt x="152" y="13"/>
                      <a:pt x="144" y="7"/>
                    </a:cubicBezTo>
                    <a:cubicBezTo>
                      <a:pt x="137" y="0"/>
                      <a:pt x="125" y="0"/>
                      <a:pt x="118" y="8"/>
                    </a:cubicBezTo>
                    <a:lnTo>
                      <a:pt x="6" y="132"/>
                    </a:lnTo>
                    <a:cubicBezTo>
                      <a:pt x="2" y="136"/>
                      <a:pt x="0" y="141"/>
                      <a:pt x="1" y="145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4">
                <a:extLst>
                  <a:ext uri="{FF2B5EF4-FFF2-40B4-BE49-F238E27FC236}">
                    <a16:creationId xmlns:a16="http://schemas.microsoft.com/office/drawing/2014/main" id="{AC86D9C3-204C-4B2B-95A0-7A0A29B95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045" y="2458107"/>
                <a:ext cx="271503" cy="182486"/>
              </a:xfrm>
              <a:custGeom>
                <a:avLst/>
                <a:gdLst>
                  <a:gd name="T0" fmla="*/ 16 w 187"/>
                  <a:gd name="T1" fmla="*/ 1 h 126"/>
                  <a:gd name="T2" fmla="*/ 5 w 187"/>
                  <a:gd name="T3" fmla="*/ 10 h 126"/>
                  <a:gd name="T4" fmla="*/ 12 w 187"/>
                  <a:gd name="T5" fmla="*/ 35 h 126"/>
                  <a:gd name="T6" fmla="*/ 156 w 187"/>
                  <a:gd name="T7" fmla="*/ 120 h 126"/>
                  <a:gd name="T8" fmla="*/ 181 w 187"/>
                  <a:gd name="T9" fmla="*/ 114 h 126"/>
                  <a:gd name="T10" fmla="*/ 175 w 187"/>
                  <a:gd name="T11" fmla="*/ 88 h 126"/>
                  <a:gd name="T12" fmla="*/ 31 w 187"/>
                  <a:gd name="T13" fmla="*/ 3 h 126"/>
                  <a:gd name="T14" fmla="*/ 16 w 187"/>
                  <a:gd name="T15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26">
                    <a:moveTo>
                      <a:pt x="16" y="1"/>
                    </a:moveTo>
                    <a:cubicBezTo>
                      <a:pt x="12" y="2"/>
                      <a:pt x="8" y="5"/>
                      <a:pt x="5" y="10"/>
                    </a:cubicBezTo>
                    <a:cubicBezTo>
                      <a:pt x="0" y="18"/>
                      <a:pt x="3" y="30"/>
                      <a:pt x="12" y="35"/>
                    </a:cubicBezTo>
                    <a:lnTo>
                      <a:pt x="156" y="120"/>
                    </a:lnTo>
                    <a:cubicBezTo>
                      <a:pt x="165" y="126"/>
                      <a:pt x="176" y="123"/>
                      <a:pt x="181" y="114"/>
                    </a:cubicBezTo>
                    <a:cubicBezTo>
                      <a:pt x="187" y="105"/>
                      <a:pt x="184" y="94"/>
                      <a:pt x="175" y="88"/>
                    </a:cubicBezTo>
                    <a:lnTo>
                      <a:pt x="31" y="3"/>
                    </a:lnTo>
                    <a:cubicBezTo>
                      <a:pt x="26" y="0"/>
                      <a:pt x="21" y="0"/>
                      <a:pt x="16" y="1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85">
                <a:extLst>
                  <a:ext uri="{FF2B5EF4-FFF2-40B4-BE49-F238E27FC236}">
                    <a16:creationId xmlns:a16="http://schemas.microsoft.com/office/drawing/2014/main" id="{22432513-6D49-4E29-B747-B4953BDC4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8142" y="2751863"/>
                <a:ext cx="53410" cy="293756"/>
              </a:xfrm>
              <a:custGeom>
                <a:avLst/>
                <a:gdLst>
                  <a:gd name="T0" fmla="*/ 32 w 37"/>
                  <a:gd name="T1" fmla="*/ 199 h 204"/>
                  <a:gd name="T2" fmla="*/ 18 w 37"/>
                  <a:gd name="T3" fmla="*/ 204 h 204"/>
                  <a:gd name="T4" fmla="*/ 0 w 37"/>
                  <a:gd name="T5" fmla="*/ 186 h 204"/>
                  <a:gd name="T6" fmla="*/ 0 w 37"/>
                  <a:gd name="T7" fmla="*/ 18 h 204"/>
                  <a:gd name="T8" fmla="*/ 18 w 37"/>
                  <a:gd name="T9" fmla="*/ 0 h 204"/>
                  <a:gd name="T10" fmla="*/ 37 w 37"/>
                  <a:gd name="T11" fmla="*/ 18 h 204"/>
                  <a:gd name="T12" fmla="*/ 37 w 37"/>
                  <a:gd name="T13" fmla="*/ 186 h 204"/>
                  <a:gd name="T14" fmla="*/ 32 w 37"/>
                  <a:gd name="T15" fmla="*/ 199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4">
                    <a:moveTo>
                      <a:pt x="32" y="199"/>
                    </a:moveTo>
                    <a:cubicBezTo>
                      <a:pt x="28" y="202"/>
                      <a:pt x="24" y="204"/>
                      <a:pt x="18" y="204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0" y="18"/>
                    </a:lnTo>
                    <a:cubicBezTo>
                      <a:pt x="0" y="8"/>
                      <a:pt x="8" y="0"/>
                      <a:pt x="18" y="0"/>
                    </a:cubicBezTo>
                    <a:cubicBezTo>
                      <a:pt x="29" y="0"/>
                      <a:pt x="37" y="8"/>
                      <a:pt x="37" y="18"/>
                    </a:cubicBezTo>
                    <a:lnTo>
                      <a:pt x="37" y="186"/>
                    </a:lnTo>
                    <a:cubicBezTo>
                      <a:pt x="37" y="191"/>
                      <a:pt x="35" y="196"/>
                      <a:pt x="32" y="199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86">
                <a:extLst>
                  <a:ext uri="{FF2B5EF4-FFF2-40B4-BE49-F238E27FC236}">
                    <a16:creationId xmlns:a16="http://schemas.microsoft.com/office/drawing/2014/main" id="{4B9A59BA-6F69-472E-AEF2-4869B723D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079" y="4590064"/>
                <a:ext cx="53410" cy="293756"/>
              </a:xfrm>
              <a:custGeom>
                <a:avLst/>
                <a:gdLst>
                  <a:gd name="T0" fmla="*/ 32 w 37"/>
                  <a:gd name="T1" fmla="*/ 5 h 205"/>
                  <a:gd name="T2" fmla="*/ 19 w 37"/>
                  <a:gd name="T3" fmla="*/ 0 h 205"/>
                  <a:gd name="T4" fmla="*/ 0 w 37"/>
                  <a:gd name="T5" fmla="*/ 19 h 205"/>
                  <a:gd name="T6" fmla="*/ 0 w 37"/>
                  <a:gd name="T7" fmla="*/ 186 h 205"/>
                  <a:gd name="T8" fmla="*/ 19 w 37"/>
                  <a:gd name="T9" fmla="*/ 205 h 205"/>
                  <a:gd name="T10" fmla="*/ 37 w 37"/>
                  <a:gd name="T11" fmla="*/ 186 h 205"/>
                  <a:gd name="T12" fmla="*/ 37 w 37"/>
                  <a:gd name="T13" fmla="*/ 19 h 205"/>
                  <a:gd name="T14" fmla="*/ 32 w 37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5">
                    <a:moveTo>
                      <a:pt x="32" y="5"/>
                    </a:moveTo>
                    <a:cubicBezTo>
                      <a:pt x="29" y="2"/>
                      <a:pt x="24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lnTo>
                      <a:pt x="0" y="186"/>
                    </a:lnTo>
                    <a:cubicBezTo>
                      <a:pt x="0" y="196"/>
                      <a:pt x="8" y="205"/>
                      <a:pt x="19" y="205"/>
                    </a:cubicBezTo>
                    <a:cubicBezTo>
                      <a:pt x="29" y="205"/>
                      <a:pt x="37" y="196"/>
                      <a:pt x="37" y="186"/>
                    </a:cubicBezTo>
                    <a:lnTo>
                      <a:pt x="37" y="19"/>
                    </a:lnTo>
                    <a:cubicBezTo>
                      <a:pt x="37" y="13"/>
                      <a:pt x="35" y="9"/>
                      <a:pt x="32" y="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87">
                <a:extLst>
                  <a:ext uri="{FF2B5EF4-FFF2-40B4-BE49-F238E27FC236}">
                    <a16:creationId xmlns:a16="http://schemas.microsoft.com/office/drawing/2014/main" id="{7C1AFF63-6621-4E64-A095-66A5B75ADC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8032" y="2182154"/>
                <a:ext cx="293756" cy="115722"/>
              </a:xfrm>
              <a:custGeom>
                <a:avLst/>
                <a:gdLst>
                  <a:gd name="T0" fmla="*/ 199 w 203"/>
                  <a:gd name="T1" fmla="*/ 50 h 80"/>
                  <a:gd name="T2" fmla="*/ 202 w 203"/>
                  <a:gd name="T3" fmla="*/ 64 h 80"/>
                  <a:gd name="T4" fmla="*/ 179 w 203"/>
                  <a:gd name="T5" fmla="*/ 78 h 80"/>
                  <a:gd name="T6" fmla="*/ 16 w 203"/>
                  <a:gd name="T7" fmla="*/ 39 h 80"/>
                  <a:gd name="T8" fmla="*/ 2 w 203"/>
                  <a:gd name="T9" fmla="*/ 16 h 80"/>
                  <a:gd name="T10" fmla="*/ 25 w 203"/>
                  <a:gd name="T11" fmla="*/ 3 h 80"/>
                  <a:gd name="T12" fmla="*/ 188 w 203"/>
                  <a:gd name="T13" fmla="*/ 41 h 80"/>
                  <a:gd name="T14" fmla="*/ 199 w 203"/>
                  <a:gd name="T15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0">
                    <a:moveTo>
                      <a:pt x="199" y="50"/>
                    </a:moveTo>
                    <a:cubicBezTo>
                      <a:pt x="202" y="54"/>
                      <a:pt x="203" y="59"/>
                      <a:pt x="202" y="64"/>
                    </a:cubicBezTo>
                    <a:cubicBezTo>
                      <a:pt x="199" y="74"/>
                      <a:pt x="189" y="80"/>
                      <a:pt x="179" y="78"/>
                    </a:cubicBezTo>
                    <a:lnTo>
                      <a:pt x="16" y="39"/>
                    </a:lnTo>
                    <a:cubicBezTo>
                      <a:pt x="6" y="36"/>
                      <a:pt x="0" y="26"/>
                      <a:pt x="2" y="16"/>
                    </a:cubicBezTo>
                    <a:cubicBezTo>
                      <a:pt x="5" y="6"/>
                      <a:pt x="15" y="0"/>
                      <a:pt x="25" y="3"/>
                    </a:cubicBezTo>
                    <a:lnTo>
                      <a:pt x="188" y="41"/>
                    </a:lnTo>
                    <a:cubicBezTo>
                      <a:pt x="193" y="42"/>
                      <a:pt x="197" y="46"/>
                      <a:pt x="199" y="5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88">
                <a:extLst>
                  <a:ext uri="{FF2B5EF4-FFF2-40B4-BE49-F238E27FC236}">
                    <a16:creationId xmlns:a16="http://schemas.microsoft.com/office/drawing/2014/main" id="{32A7091F-10FC-4E79-BCEC-BDEDA8C16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3578" y="4452089"/>
                <a:ext cx="57862" cy="293756"/>
              </a:xfrm>
              <a:custGeom>
                <a:avLst/>
                <a:gdLst>
                  <a:gd name="T0" fmla="*/ 8 w 40"/>
                  <a:gd name="T1" fmla="*/ 5 h 205"/>
                  <a:gd name="T2" fmla="*/ 22 w 40"/>
                  <a:gd name="T3" fmla="*/ 0 h 205"/>
                  <a:gd name="T4" fmla="*/ 40 w 40"/>
                  <a:gd name="T5" fmla="*/ 19 h 205"/>
                  <a:gd name="T6" fmla="*/ 38 w 40"/>
                  <a:gd name="T7" fmla="*/ 186 h 205"/>
                  <a:gd name="T8" fmla="*/ 19 w 40"/>
                  <a:gd name="T9" fmla="*/ 205 h 205"/>
                  <a:gd name="T10" fmla="*/ 0 w 40"/>
                  <a:gd name="T11" fmla="*/ 186 h 205"/>
                  <a:gd name="T12" fmla="*/ 3 w 40"/>
                  <a:gd name="T13" fmla="*/ 18 h 205"/>
                  <a:gd name="T14" fmla="*/ 8 w 40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05">
                    <a:moveTo>
                      <a:pt x="8" y="5"/>
                    </a:moveTo>
                    <a:cubicBezTo>
                      <a:pt x="12" y="2"/>
                      <a:pt x="16" y="0"/>
                      <a:pt x="22" y="0"/>
                    </a:cubicBezTo>
                    <a:cubicBezTo>
                      <a:pt x="32" y="0"/>
                      <a:pt x="40" y="8"/>
                      <a:pt x="40" y="19"/>
                    </a:cubicBezTo>
                    <a:lnTo>
                      <a:pt x="38" y="186"/>
                    </a:lnTo>
                    <a:cubicBezTo>
                      <a:pt x="37" y="197"/>
                      <a:pt x="29" y="205"/>
                      <a:pt x="19" y="205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3" y="18"/>
                    </a:lnTo>
                    <a:cubicBezTo>
                      <a:pt x="3" y="13"/>
                      <a:pt x="5" y="8"/>
                      <a:pt x="8" y="5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89">
                <a:extLst>
                  <a:ext uri="{FF2B5EF4-FFF2-40B4-BE49-F238E27FC236}">
                    <a16:creationId xmlns:a16="http://schemas.microsoft.com/office/drawing/2014/main" id="{E354F525-60F3-45DC-8B93-28650033F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361" y="3072325"/>
                <a:ext cx="284855" cy="146880"/>
              </a:xfrm>
              <a:custGeom>
                <a:avLst/>
                <a:gdLst>
                  <a:gd name="T0" fmla="*/ 14 w 198"/>
                  <a:gd name="T1" fmla="*/ 101 h 103"/>
                  <a:gd name="T2" fmla="*/ 4 w 198"/>
                  <a:gd name="T3" fmla="*/ 90 h 103"/>
                  <a:gd name="T4" fmla="*/ 14 w 198"/>
                  <a:gd name="T5" fmla="*/ 66 h 103"/>
                  <a:gd name="T6" fmla="*/ 170 w 198"/>
                  <a:gd name="T7" fmla="*/ 4 h 103"/>
                  <a:gd name="T8" fmla="*/ 194 w 198"/>
                  <a:gd name="T9" fmla="*/ 15 h 103"/>
                  <a:gd name="T10" fmla="*/ 184 w 198"/>
                  <a:gd name="T11" fmla="*/ 39 h 103"/>
                  <a:gd name="T12" fmla="*/ 28 w 198"/>
                  <a:gd name="T13" fmla="*/ 101 h 103"/>
                  <a:gd name="T14" fmla="*/ 14 w 198"/>
                  <a:gd name="T15" fmla="*/ 10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" h="103">
                    <a:moveTo>
                      <a:pt x="14" y="101"/>
                    </a:moveTo>
                    <a:cubicBezTo>
                      <a:pt x="9" y="99"/>
                      <a:pt x="6" y="95"/>
                      <a:pt x="4" y="90"/>
                    </a:cubicBezTo>
                    <a:cubicBezTo>
                      <a:pt x="0" y="81"/>
                      <a:pt x="5" y="70"/>
                      <a:pt x="14" y="66"/>
                    </a:cubicBezTo>
                    <a:lnTo>
                      <a:pt x="170" y="4"/>
                    </a:lnTo>
                    <a:cubicBezTo>
                      <a:pt x="179" y="0"/>
                      <a:pt x="190" y="5"/>
                      <a:pt x="194" y="15"/>
                    </a:cubicBezTo>
                    <a:cubicBezTo>
                      <a:pt x="198" y="24"/>
                      <a:pt x="193" y="35"/>
                      <a:pt x="184" y="39"/>
                    </a:cubicBezTo>
                    <a:lnTo>
                      <a:pt x="28" y="101"/>
                    </a:lnTo>
                    <a:cubicBezTo>
                      <a:pt x="23" y="103"/>
                      <a:pt x="18" y="102"/>
                      <a:pt x="14" y="101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90">
                <a:extLst>
                  <a:ext uri="{FF2B5EF4-FFF2-40B4-BE49-F238E27FC236}">
                    <a16:creationId xmlns:a16="http://schemas.microsoft.com/office/drawing/2014/main" id="{43A3945B-CCFB-4392-B742-56C91FAD59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181" y="4024807"/>
                <a:ext cx="293756" cy="102371"/>
              </a:xfrm>
              <a:custGeom>
                <a:avLst/>
                <a:gdLst>
                  <a:gd name="T0" fmla="*/ 200 w 204"/>
                  <a:gd name="T1" fmla="*/ 41 h 72"/>
                  <a:gd name="T2" fmla="*/ 203 w 204"/>
                  <a:gd name="T3" fmla="*/ 55 h 72"/>
                  <a:gd name="T4" fmla="*/ 181 w 204"/>
                  <a:gd name="T5" fmla="*/ 70 h 72"/>
                  <a:gd name="T6" fmla="*/ 16 w 204"/>
                  <a:gd name="T7" fmla="*/ 38 h 72"/>
                  <a:gd name="T8" fmla="*/ 2 w 204"/>
                  <a:gd name="T9" fmla="*/ 16 h 72"/>
                  <a:gd name="T10" fmla="*/ 23 w 204"/>
                  <a:gd name="T11" fmla="*/ 2 h 72"/>
                  <a:gd name="T12" fmla="*/ 188 w 204"/>
                  <a:gd name="T13" fmla="*/ 33 h 72"/>
                  <a:gd name="T14" fmla="*/ 200 w 204"/>
                  <a:gd name="T15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4" h="72">
                    <a:moveTo>
                      <a:pt x="200" y="41"/>
                    </a:moveTo>
                    <a:cubicBezTo>
                      <a:pt x="202" y="45"/>
                      <a:pt x="204" y="50"/>
                      <a:pt x="203" y="55"/>
                    </a:cubicBezTo>
                    <a:cubicBezTo>
                      <a:pt x="201" y="65"/>
                      <a:pt x="191" y="72"/>
                      <a:pt x="181" y="70"/>
                    </a:cubicBezTo>
                    <a:lnTo>
                      <a:pt x="16" y="38"/>
                    </a:lnTo>
                    <a:cubicBezTo>
                      <a:pt x="6" y="36"/>
                      <a:pt x="0" y="27"/>
                      <a:pt x="2" y="16"/>
                    </a:cubicBezTo>
                    <a:cubicBezTo>
                      <a:pt x="3" y="6"/>
                      <a:pt x="13" y="0"/>
                      <a:pt x="23" y="2"/>
                    </a:cubicBezTo>
                    <a:lnTo>
                      <a:pt x="188" y="33"/>
                    </a:lnTo>
                    <a:cubicBezTo>
                      <a:pt x="193" y="34"/>
                      <a:pt x="197" y="37"/>
                      <a:pt x="200" y="4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91">
                <a:extLst>
                  <a:ext uri="{FF2B5EF4-FFF2-40B4-BE49-F238E27FC236}">
                    <a16:creationId xmlns:a16="http://schemas.microsoft.com/office/drawing/2014/main" id="{495B88F9-2274-4A47-9379-2128C00072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066" y="4959487"/>
                <a:ext cx="80115" cy="293756"/>
              </a:xfrm>
              <a:custGeom>
                <a:avLst/>
                <a:gdLst>
                  <a:gd name="T0" fmla="*/ 31 w 58"/>
                  <a:gd name="T1" fmla="*/ 200 h 205"/>
                  <a:gd name="T2" fmla="*/ 18 w 58"/>
                  <a:gd name="T3" fmla="*/ 204 h 205"/>
                  <a:gd name="T4" fmla="*/ 1 w 58"/>
                  <a:gd name="T5" fmla="*/ 184 h 205"/>
                  <a:gd name="T6" fmla="*/ 20 w 58"/>
                  <a:gd name="T7" fmla="*/ 17 h 205"/>
                  <a:gd name="T8" fmla="*/ 40 w 58"/>
                  <a:gd name="T9" fmla="*/ 1 h 205"/>
                  <a:gd name="T10" fmla="*/ 57 w 58"/>
                  <a:gd name="T11" fmla="*/ 21 h 205"/>
                  <a:gd name="T12" fmla="*/ 38 w 58"/>
                  <a:gd name="T13" fmla="*/ 188 h 205"/>
                  <a:gd name="T14" fmla="*/ 31 w 58"/>
                  <a:gd name="T15" fmla="*/ 2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205">
                    <a:moveTo>
                      <a:pt x="31" y="200"/>
                    </a:moveTo>
                    <a:cubicBezTo>
                      <a:pt x="28" y="203"/>
                      <a:pt x="23" y="205"/>
                      <a:pt x="18" y="204"/>
                    </a:cubicBezTo>
                    <a:cubicBezTo>
                      <a:pt x="8" y="203"/>
                      <a:pt x="0" y="194"/>
                      <a:pt x="1" y="184"/>
                    </a:cubicBezTo>
                    <a:lnTo>
                      <a:pt x="20" y="17"/>
                    </a:lnTo>
                    <a:cubicBezTo>
                      <a:pt x="21" y="7"/>
                      <a:pt x="30" y="0"/>
                      <a:pt x="40" y="1"/>
                    </a:cubicBezTo>
                    <a:cubicBezTo>
                      <a:pt x="50" y="2"/>
                      <a:pt x="58" y="11"/>
                      <a:pt x="57" y="21"/>
                    </a:cubicBezTo>
                    <a:lnTo>
                      <a:pt x="38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92">
                <a:extLst>
                  <a:ext uri="{FF2B5EF4-FFF2-40B4-BE49-F238E27FC236}">
                    <a16:creationId xmlns:a16="http://schemas.microsoft.com/office/drawing/2014/main" id="{EE556430-6ABA-4228-878B-29F139CB0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9535" y="4349718"/>
                <a:ext cx="115722" cy="293756"/>
              </a:xfrm>
              <a:custGeom>
                <a:avLst/>
                <a:gdLst>
                  <a:gd name="T0" fmla="*/ 78 w 81"/>
                  <a:gd name="T1" fmla="*/ 193 h 204"/>
                  <a:gd name="T2" fmla="*/ 67 w 81"/>
                  <a:gd name="T3" fmla="*/ 201 h 204"/>
                  <a:gd name="T4" fmla="*/ 44 w 81"/>
                  <a:gd name="T5" fmla="*/ 188 h 204"/>
                  <a:gd name="T6" fmla="*/ 3 w 81"/>
                  <a:gd name="T7" fmla="*/ 25 h 204"/>
                  <a:gd name="T8" fmla="*/ 16 w 81"/>
                  <a:gd name="T9" fmla="*/ 3 h 204"/>
                  <a:gd name="T10" fmla="*/ 39 w 81"/>
                  <a:gd name="T11" fmla="*/ 16 h 204"/>
                  <a:gd name="T12" fmla="*/ 80 w 81"/>
                  <a:gd name="T13" fmla="*/ 179 h 204"/>
                  <a:gd name="T14" fmla="*/ 78 w 81"/>
                  <a:gd name="T15" fmla="*/ 193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204">
                    <a:moveTo>
                      <a:pt x="78" y="193"/>
                    </a:moveTo>
                    <a:cubicBezTo>
                      <a:pt x="76" y="197"/>
                      <a:pt x="72" y="200"/>
                      <a:pt x="67" y="201"/>
                    </a:cubicBezTo>
                    <a:cubicBezTo>
                      <a:pt x="57" y="204"/>
                      <a:pt x="46" y="198"/>
                      <a:pt x="44" y="188"/>
                    </a:cubicBezTo>
                    <a:lnTo>
                      <a:pt x="3" y="25"/>
                    </a:lnTo>
                    <a:cubicBezTo>
                      <a:pt x="0" y="15"/>
                      <a:pt x="6" y="5"/>
                      <a:pt x="16" y="3"/>
                    </a:cubicBezTo>
                    <a:cubicBezTo>
                      <a:pt x="26" y="0"/>
                      <a:pt x="36" y="6"/>
                      <a:pt x="39" y="16"/>
                    </a:cubicBezTo>
                    <a:lnTo>
                      <a:pt x="80" y="179"/>
                    </a:lnTo>
                    <a:cubicBezTo>
                      <a:pt x="81" y="184"/>
                      <a:pt x="80" y="189"/>
                      <a:pt x="78" y="193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93">
                <a:extLst>
                  <a:ext uri="{FF2B5EF4-FFF2-40B4-BE49-F238E27FC236}">
                    <a16:creationId xmlns:a16="http://schemas.microsoft.com/office/drawing/2014/main" id="{BB7296BB-F85E-498D-98DF-4FC342081A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5082" y="2075334"/>
                <a:ext cx="75666" cy="298209"/>
              </a:xfrm>
              <a:custGeom>
                <a:avLst/>
                <a:gdLst>
                  <a:gd name="T0" fmla="*/ 21 w 52"/>
                  <a:gd name="T1" fmla="*/ 5 h 206"/>
                  <a:gd name="T2" fmla="*/ 34 w 52"/>
                  <a:gd name="T3" fmla="*/ 1 h 206"/>
                  <a:gd name="T4" fmla="*/ 51 w 52"/>
                  <a:gd name="T5" fmla="*/ 21 h 206"/>
                  <a:gd name="T6" fmla="*/ 38 w 52"/>
                  <a:gd name="T7" fmla="*/ 188 h 206"/>
                  <a:gd name="T8" fmla="*/ 18 w 52"/>
                  <a:gd name="T9" fmla="*/ 205 h 206"/>
                  <a:gd name="T10" fmla="*/ 1 w 52"/>
                  <a:gd name="T11" fmla="*/ 185 h 206"/>
                  <a:gd name="T12" fmla="*/ 14 w 52"/>
                  <a:gd name="T13" fmla="*/ 18 h 206"/>
                  <a:gd name="T14" fmla="*/ 21 w 52"/>
                  <a:gd name="T15" fmla="*/ 5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206">
                    <a:moveTo>
                      <a:pt x="21" y="5"/>
                    </a:moveTo>
                    <a:cubicBezTo>
                      <a:pt x="24" y="2"/>
                      <a:pt x="29" y="0"/>
                      <a:pt x="34" y="1"/>
                    </a:cubicBezTo>
                    <a:cubicBezTo>
                      <a:pt x="45" y="1"/>
                      <a:pt x="52" y="10"/>
                      <a:pt x="51" y="21"/>
                    </a:cubicBezTo>
                    <a:lnTo>
                      <a:pt x="38" y="188"/>
                    </a:lnTo>
                    <a:cubicBezTo>
                      <a:pt x="37" y="198"/>
                      <a:pt x="28" y="206"/>
                      <a:pt x="18" y="205"/>
                    </a:cubicBezTo>
                    <a:cubicBezTo>
                      <a:pt x="8" y="204"/>
                      <a:pt x="0" y="195"/>
                      <a:pt x="1" y="185"/>
                    </a:cubicBezTo>
                    <a:lnTo>
                      <a:pt x="14" y="18"/>
                    </a:lnTo>
                    <a:cubicBezTo>
                      <a:pt x="15" y="13"/>
                      <a:pt x="17" y="8"/>
                      <a:pt x="21" y="5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95">
                <a:extLst>
                  <a:ext uri="{FF2B5EF4-FFF2-40B4-BE49-F238E27FC236}">
                    <a16:creationId xmlns:a16="http://schemas.microsoft.com/office/drawing/2014/main" id="{772A4D3B-B1B6-473C-8DA0-A305B38AF8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7" y="3606427"/>
                <a:ext cx="8902" cy="17803"/>
              </a:xfrm>
              <a:custGeom>
                <a:avLst/>
                <a:gdLst>
                  <a:gd name="T0" fmla="*/ 4 w 6"/>
                  <a:gd name="T1" fmla="*/ 12 h 12"/>
                  <a:gd name="T2" fmla="*/ 0 w 6"/>
                  <a:gd name="T3" fmla="*/ 3 h 12"/>
                  <a:gd name="T4" fmla="*/ 4 w 6"/>
                  <a:gd name="T5" fmla="*/ 0 h 12"/>
                  <a:gd name="T6" fmla="*/ 4 w 6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2">
                    <a:moveTo>
                      <a:pt x="4" y="12"/>
                    </a:moveTo>
                    <a:lnTo>
                      <a:pt x="0" y="3"/>
                    </a:lnTo>
                    <a:cubicBezTo>
                      <a:pt x="1" y="2"/>
                      <a:pt x="2" y="1"/>
                      <a:pt x="4" y="0"/>
                    </a:cubicBezTo>
                    <a:cubicBezTo>
                      <a:pt x="5" y="4"/>
                      <a:pt x="6" y="8"/>
                      <a:pt x="4" y="12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98">
                <a:extLst>
                  <a:ext uri="{FF2B5EF4-FFF2-40B4-BE49-F238E27FC236}">
                    <a16:creationId xmlns:a16="http://schemas.microsoft.com/office/drawing/2014/main" id="{CBF81F8B-C3C2-4CF2-892F-2608A3FAB0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6984" y="3833419"/>
                <a:ext cx="4452" cy="13354"/>
              </a:xfrm>
              <a:custGeom>
                <a:avLst/>
                <a:gdLst>
                  <a:gd name="T0" fmla="*/ 0 w 4"/>
                  <a:gd name="T1" fmla="*/ 8 h 8"/>
                  <a:gd name="T2" fmla="*/ 4 w 4"/>
                  <a:gd name="T3" fmla="*/ 0 h 8"/>
                  <a:gd name="T4" fmla="*/ 0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0" y="8"/>
                    </a:moveTo>
                    <a:cubicBezTo>
                      <a:pt x="1" y="5"/>
                      <a:pt x="2" y="3"/>
                      <a:pt x="4" y="0"/>
                    </a:cubicBezTo>
                    <a:cubicBezTo>
                      <a:pt x="3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353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10176</TotalTime>
  <Words>276</Words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(Real) Donut Chart for PowerPoint</vt:lpstr>
      <vt:lpstr>(Real) Donut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Donut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2018-08-15T20:43:09Z</dcterms:modified>
  <cp:category>Charts &amp; Diagrams</cp:category>
</cp:coreProperties>
</file>