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00B09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1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00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Rectangle Fraction Chart for PowerPoint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6101BD-A8F3-4F8E-ACF7-0A9EEE1C8A13}"/>
              </a:ext>
            </a:extLst>
          </p:cNvPr>
          <p:cNvSpPr txBox="1"/>
          <p:nvPr/>
        </p:nvSpPr>
        <p:spPr>
          <a:xfrm>
            <a:off x="960867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/>
              <a:t>67%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860C86E-A857-469A-A371-8D5D9F12E653}"/>
              </a:ext>
            </a:extLst>
          </p:cNvPr>
          <p:cNvSpPr txBox="1"/>
          <p:nvPr/>
        </p:nvSpPr>
        <p:spPr>
          <a:xfrm>
            <a:off x="3060941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/>
              <a:t>41%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F99CF74F-0FED-4E6B-815B-A27E708288B2}"/>
              </a:ext>
            </a:extLst>
          </p:cNvPr>
          <p:cNvSpPr txBox="1"/>
          <p:nvPr/>
        </p:nvSpPr>
        <p:spPr>
          <a:xfrm>
            <a:off x="5161014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/>
              <a:t>80%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EE304-53EA-4458-A895-14875F3C5D3A}"/>
              </a:ext>
            </a:extLst>
          </p:cNvPr>
          <p:cNvGrpSpPr/>
          <p:nvPr/>
        </p:nvGrpSpPr>
        <p:grpSpPr>
          <a:xfrm>
            <a:off x="628650" y="2176937"/>
            <a:ext cx="1586483" cy="2202296"/>
            <a:chOff x="1126836" y="2001008"/>
            <a:chExt cx="2724728" cy="3402265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21FC46B-CDB0-40DE-85E8-4832D4C18828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BB54F6AE-36FE-4D69-AA19-52FB9CD5E727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C999AE8-006D-442D-91A8-20F021CFEF12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421B820-5A12-4506-9915-64D374C695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D03EE17-157D-4024-B09D-8D018A5D5CF3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DE17393-63C0-4206-A784-AABF3D5FF491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1629D1C-E6CD-40C0-9354-F68A2949C8AE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5AC1C75-C801-41A0-BAA9-B01E747264E4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0415989-13B9-4D71-A197-2417B26B82E1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89FF77EE-A729-485E-81D9-4951E7D086A5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0B0BEE0-6D33-465B-8C34-539DB98630F4}"/>
              </a:ext>
            </a:extLst>
          </p:cNvPr>
          <p:cNvGrpSpPr/>
          <p:nvPr/>
        </p:nvGrpSpPr>
        <p:grpSpPr>
          <a:xfrm>
            <a:off x="2728723" y="2176937"/>
            <a:ext cx="1586483" cy="2202296"/>
            <a:chOff x="1126836" y="2001008"/>
            <a:chExt cx="2724728" cy="3402265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7F5930BB-1CA0-4C85-9B37-C964158200CA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33525C6C-C8DB-4E33-801C-12ACD6E51C04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794F7670-6307-4CA4-916E-E23B05A977C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5BBAD2B1-48E4-40BE-AF8C-369D868C4200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4201C545-E66A-4C0F-9912-35E243690D25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FE8339A6-EF42-4990-A206-1E0E8826A605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CC2769A8-A21B-48B6-BC58-48D2F0D19A67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8927771C-7A22-4513-A959-BA7AA0D2EE55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F3576CB-885A-4971-9FBF-0331A0F7DBDB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BDF2FC30-6C48-4244-89A3-354CD42DC2CD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29D255A-CA2E-4FD0-9DDA-66026D846967}"/>
              </a:ext>
            </a:extLst>
          </p:cNvPr>
          <p:cNvGrpSpPr/>
          <p:nvPr/>
        </p:nvGrpSpPr>
        <p:grpSpPr>
          <a:xfrm>
            <a:off x="3521963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9E211B2-0D2E-4DFF-A70E-229E4496701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147B22F-9FBE-4AFC-9B3C-33C4D5C29DA7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63DE4E-251D-4BF7-8C39-13BB7229BD2F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C230C7D-35A6-4F4D-BA73-B3A36B898E09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92063B6-03E1-4F3B-9947-E7185BC05567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5257E3-653E-4A78-BED3-EA211094932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271565-E684-4753-BCB0-F9EB95B5BE6A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CBA89C4-323F-43EE-9695-369F2C0502E4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9517FF6-2AB8-44E3-8532-F48CF93A2C6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CB3BDDF-8714-4805-B988-8E8A55A7F993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A9F6312-E645-4EB4-81A8-D9AB0E340083}"/>
              </a:ext>
            </a:extLst>
          </p:cNvPr>
          <p:cNvGrpSpPr/>
          <p:nvPr/>
        </p:nvGrpSpPr>
        <p:grpSpPr>
          <a:xfrm>
            <a:off x="4828795" y="2176937"/>
            <a:ext cx="1586483" cy="2202296"/>
            <a:chOff x="1126836" y="2001008"/>
            <a:chExt cx="2724728" cy="3402265"/>
          </a:xfrm>
        </p:grpSpPr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FCC12C89-0083-4991-9B64-6967EF6C43DD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6025BAA9-ED78-47A6-B095-06492995F11F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E0888DCF-553F-437D-9076-218B8603AAD1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D020CA7F-3DC8-47BC-AE3B-64979A746276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DB13650E-CCE2-4C9C-8E7E-67295AC8D3B2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785CDF96-F98D-46CB-8D26-C6E092F7BE00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1F564AC6-E5B5-47D8-9B82-9FB4A6DBC733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8349BF3A-4893-4AC3-A60C-3BA8C2BF3D69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D9EE571C-CD17-4BB2-ACB8-860EF7BC6BCE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4" name="Rectangle: Rounded Corners 183">
              <a:extLst>
                <a:ext uri="{FF2B5EF4-FFF2-40B4-BE49-F238E27FC236}">
                  <a16:creationId xmlns:a16="http://schemas.microsoft.com/office/drawing/2014/main" id="{AB65383B-8AD7-4970-9DB5-75EDC70A1DE0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521F027-0DA3-4E2E-A5D0-926B51B7D296}"/>
              </a:ext>
            </a:extLst>
          </p:cNvPr>
          <p:cNvGrpSpPr/>
          <p:nvPr/>
        </p:nvGrpSpPr>
        <p:grpSpPr>
          <a:xfrm>
            <a:off x="5622035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80DE4957-7061-4F45-AAE7-0EEEC63036B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C5F66320-06AF-4083-BC21-446515104732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CB9EFB4-2A28-4920-A7F5-23F34858DD38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123FFC3-82FD-4140-B1D3-7ED087BD4B62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47557A4-8B60-4C72-9F84-9CB9FEFC5604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CE05BB7A-22B4-4E33-A009-BB12497327F6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187AF6F-C67B-4E72-849E-0A17C3252787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C4AA2DE-7E06-401C-B5EB-F3C945168557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2DEB953-9419-4B94-B31A-15EE0F7A06B7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43C3634-F743-44C3-AE1C-C91BE3868ABA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273C5DF-AC5F-4D85-8E80-7DDB3CAED577}"/>
              </a:ext>
            </a:extLst>
          </p:cNvPr>
          <p:cNvGrpSpPr/>
          <p:nvPr/>
        </p:nvGrpSpPr>
        <p:grpSpPr>
          <a:xfrm>
            <a:off x="1421891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5C43781-ACCA-4305-A317-D8A4A7D9F0A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6B49CCD-A8A7-4C1C-906C-541554603EAD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707134A9-1D18-4663-B460-6660E9E44333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0CE31A9D-322E-4203-BA13-03AF78C59851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5C7839D-0A06-4725-8090-0AE733115A7F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EC42C77-3D65-4234-BF9C-A1E62FA8A465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C24D487A-6B5B-4C88-B6E6-C5FDFA08BDAE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DE0F0250-F9A1-408E-A654-B567390583AD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E7D9D89-8E4C-4376-9CF7-B1F98A51C09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50ED8D9-CEDF-4CCB-8873-D500785384C2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36F6B27-64F3-43D9-BF0E-083EA73FB972}"/>
              </a:ext>
            </a:extLst>
          </p:cNvPr>
          <p:cNvGrpSpPr/>
          <p:nvPr/>
        </p:nvGrpSpPr>
        <p:grpSpPr>
          <a:xfrm>
            <a:off x="6928867" y="2176937"/>
            <a:ext cx="1586483" cy="2202296"/>
            <a:chOff x="1126836" y="2001008"/>
            <a:chExt cx="2724728" cy="3402265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7C272F9E-6300-48C4-96C8-A6BAE7F6E384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67BCB41E-DE04-46E2-AEA4-7E46E732C743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DDDED65-3400-4C7C-8B83-F86AE893CA8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A5F8A554-EF52-4270-A4CC-4F9931316D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B1CE938B-85BF-43A9-953B-4E1E4DF32B10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CE0BD204-BE12-4700-AB2F-714006FE918C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548CACEC-C179-493E-BFD4-8EB6876031F8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7C97B7CB-028F-4B1F-A1D7-0B244B77C352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EAC8715D-B306-4BA9-BC96-E5DF93AD26EC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27CB399F-4CFD-49D7-8BF0-92606D401799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5C8F7A5-972A-45FF-95EA-4AB3396E4184}"/>
              </a:ext>
            </a:extLst>
          </p:cNvPr>
          <p:cNvGrpSpPr/>
          <p:nvPr/>
        </p:nvGrpSpPr>
        <p:grpSpPr>
          <a:xfrm>
            <a:off x="7722108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072DFBF-5296-46DC-92ED-1D8B877887C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C4BE27A-C706-4603-8055-63451612BDDF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13E2131-3E92-4066-AEB0-ED0C021E1E9E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DAF5352D-56E8-42BE-8B7B-E3215CBF49A7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18C0CA2-D3A7-42C9-A371-A78463B92675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F9CFFD5-1448-47E0-B0A0-80D83AA5953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E6EC2AD-CD28-4F0A-93F4-D4557FFAF3B0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AEF6CF8-84F9-4189-A006-195282C16FA5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39AF2F3-5E8C-42F9-A889-CC8DA1DC5B79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982F938-16A9-4FBF-B2D3-50760C90E236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C131C9D-F1AC-4F4E-B5BB-AB8504F02973}"/>
              </a:ext>
            </a:extLst>
          </p:cNvPr>
          <p:cNvGrpSpPr/>
          <p:nvPr/>
        </p:nvGrpSpPr>
        <p:grpSpPr>
          <a:xfrm>
            <a:off x="628651" y="4467305"/>
            <a:ext cx="1586483" cy="1520871"/>
            <a:chOff x="6697329" y="1173836"/>
            <a:chExt cx="2202817" cy="2027829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85C08685-B9C8-47B7-B520-33E7D85BD45A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/>
                <a:t>Lorem Ipsum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0CE8C2D3-131D-4D05-BA98-14985D1E0A0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88E2806-4C26-4537-BFCF-0930E33C33F8}"/>
              </a:ext>
            </a:extLst>
          </p:cNvPr>
          <p:cNvGrpSpPr/>
          <p:nvPr/>
        </p:nvGrpSpPr>
        <p:grpSpPr>
          <a:xfrm>
            <a:off x="2728723" y="4467305"/>
            <a:ext cx="1586483" cy="1520871"/>
            <a:chOff x="6697329" y="1173836"/>
            <a:chExt cx="2202817" cy="2027829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FFC984B5-C060-443C-B20D-CF0D5DE88F08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/>
                <a:t>Lorem Ipsum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BCBB845-7612-4753-B3CE-59CB21975DC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409C5A6-7EC2-48AD-B8CE-91776DC43EE1}"/>
              </a:ext>
            </a:extLst>
          </p:cNvPr>
          <p:cNvGrpSpPr/>
          <p:nvPr/>
        </p:nvGrpSpPr>
        <p:grpSpPr>
          <a:xfrm>
            <a:off x="4828795" y="4467305"/>
            <a:ext cx="1586483" cy="1520871"/>
            <a:chOff x="6697329" y="1173836"/>
            <a:chExt cx="2202817" cy="2027829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CB39212-9221-40A5-85F8-1824DA4B6315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/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C13ED833-2521-49E4-BFEB-B3C732ED2FF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516EAE2-B886-4630-8A76-39CB3A83088C}"/>
              </a:ext>
            </a:extLst>
          </p:cNvPr>
          <p:cNvGrpSpPr/>
          <p:nvPr/>
        </p:nvGrpSpPr>
        <p:grpSpPr>
          <a:xfrm>
            <a:off x="6928867" y="4467305"/>
            <a:ext cx="1586483" cy="1520871"/>
            <a:chOff x="6697329" y="1173836"/>
            <a:chExt cx="2202817" cy="2027829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083535F-2645-46A6-BD57-AE37FCE665FA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/>
                <a:t>Lorem Ipsum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700DF062-E817-46E9-AB0E-5E92C8994ED7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093AD312-7FC2-4F02-89CB-1D56605AC86D}"/>
              </a:ext>
            </a:extLst>
          </p:cNvPr>
          <p:cNvSpPr txBox="1"/>
          <p:nvPr/>
        </p:nvSpPr>
        <p:spPr>
          <a:xfrm>
            <a:off x="7261087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/>
              <a:t>34%</a:t>
            </a:r>
          </a:p>
        </p:txBody>
      </p:sp>
    </p:spTree>
    <p:extLst>
      <p:ext uri="{BB962C8B-B14F-4D97-AF65-F5344CB8AC3E}">
        <p14:creationId xmlns:p14="http://schemas.microsoft.com/office/powerpoint/2010/main" val="214211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Rectangle Fraction Chart for PowerPoint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6101BD-A8F3-4F8E-ACF7-0A9EEE1C8A13}"/>
              </a:ext>
            </a:extLst>
          </p:cNvPr>
          <p:cNvSpPr txBox="1"/>
          <p:nvPr/>
        </p:nvSpPr>
        <p:spPr>
          <a:xfrm>
            <a:off x="960867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67%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860C86E-A857-469A-A371-8D5D9F12E653}"/>
              </a:ext>
            </a:extLst>
          </p:cNvPr>
          <p:cNvSpPr txBox="1"/>
          <p:nvPr/>
        </p:nvSpPr>
        <p:spPr>
          <a:xfrm>
            <a:off x="3060941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41%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F99CF74F-0FED-4E6B-815B-A27E708288B2}"/>
              </a:ext>
            </a:extLst>
          </p:cNvPr>
          <p:cNvSpPr txBox="1"/>
          <p:nvPr/>
        </p:nvSpPr>
        <p:spPr>
          <a:xfrm>
            <a:off x="5161014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80%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EE304-53EA-4458-A895-14875F3C5D3A}"/>
              </a:ext>
            </a:extLst>
          </p:cNvPr>
          <p:cNvGrpSpPr/>
          <p:nvPr/>
        </p:nvGrpSpPr>
        <p:grpSpPr>
          <a:xfrm>
            <a:off x="628650" y="2176937"/>
            <a:ext cx="1586483" cy="2202296"/>
            <a:chOff x="1126836" y="2001008"/>
            <a:chExt cx="2724728" cy="3402265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21FC46B-CDB0-40DE-85E8-4832D4C18828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BB54F6AE-36FE-4D69-AA19-52FB9CD5E727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C999AE8-006D-442D-91A8-20F021CFEF12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421B820-5A12-4506-9915-64D374C695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D03EE17-157D-4024-B09D-8D018A5D5CF3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DE17393-63C0-4206-A784-AABF3D5FF491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41629D1C-E6CD-40C0-9354-F68A2949C8AE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5AC1C75-C801-41A0-BAA9-B01E747264E4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0415989-13B9-4D71-A197-2417B26B82E1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89FF77EE-A729-485E-81D9-4951E7D086A5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0B0BEE0-6D33-465B-8C34-539DB98630F4}"/>
              </a:ext>
            </a:extLst>
          </p:cNvPr>
          <p:cNvGrpSpPr/>
          <p:nvPr/>
        </p:nvGrpSpPr>
        <p:grpSpPr>
          <a:xfrm>
            <a:off x="2728723" y="2176937"/>
            <a:ext cx="1586483" cy="2202296"/>
            <a:chOff x="1126836" y="2001008"/>
            <a:chExt cx="2724728" cy="3402265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7F5930BB-1CA0-4C85-9B37-C964158200CA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33525C6C-C8DB-4E33-801C-12ACD6E51C04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794F7670-6307-4CA4-916E-E23B05A977C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5BBAD2B1-48E4-40BE-AF8C-369D868C4200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6" name="Rectangle: Rounded Corners 155">
              <a:extLst>
                <a:ext uri="{FF2B5EF4-FFF2-40B4-BE49-F238E27FC236}">
                  <a16:creationId xmlns:a16="http://schemas.microsoft.com/office/drawing/2014/main" id="{4201C545-E66A-4C0F-9912-35E243690D25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FE8339A6-EF42-4990-A206-1E0E8826A605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CC2769A8-A21B-48B6-BC58-48D2F0D19A67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8927771C-7A22-4513-A959-BA7AA0D2EE55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F3576CB-885A-4971-9FBF-0331A0F7DBDB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BDF2FC30-6C48-4244-89A3-354CD42DC2CD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29D255A-CA2E-4FD0-9DDA-66026D846967}"/>
              </a:ext>
            </a:extLst>
          </p:cNvPr>
          <p:cNvGrpSpPr/>
          <p:nvPr/>
        </p:nvGrpSpPr>
        <p:grpSpPr>
          <a:xfrm>
            <a:off x="3521963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9E211B2-0D2E-4DFF-A70E-229E4496701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147B22F-9FBE-4AFC-9B3C-33C4D5C29DA7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563DE4E-251D-4BF7-8C39-13BB7229BD2F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C230C7D-35A6-4F4D-BA73-B3A36B898E09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92063B6-03E1-4F3B-9947-E7185BC05567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35257E3-653E-4A78-BED3-EA211094932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F7271565-E684-4753-BCB0-F9EB95B5BE6A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CBA89C4-323F-43EE-9695-369F2C0502E4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9517FF6-2AB8-44E3-8532-F48CF93A2C6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CB3BDDF-8714-4805-B988-8E8A55A7F993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A9F6312-E645-4EB4-81A8-D9AB0E340083}"/>
              </a:ext>
            </a:extLst>
          </p:cNvPr>
          <p:cNvGrpSpPr/>
          <p:nvPr/>
        </p:nvGrpSpPr>
        <p:grpSpPr>
          <a:xfrm>
            <a:off x="4828795" y="2176937"/>
            <a:ext cx="1586483" cy="2202296"/>
            <a:chOff x="1126836" y="2001008"/>
            <a:chExt cx="2724728" cy="3402265"/>
          </a:xfrm>
        </p:grpSpPr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FCC12C89-0083-4991-9B64-6967EF6C43DD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6025BAA9-ED78-47A6-B095-06492995F11F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E0888DCF-553F-437D-9076-218B8603AAD1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D020CA7F-3DC8-47BC-AE3B-64979A746276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DB13650E-CCE2-4C9C-8E7E-67295AC8D3B2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785CDF96-F98D-46CB-8D26-C6E092F7BE00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1F564AC6-E5B5-47D8-9B82-9FB4A6DBC733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8349BF3A-4893-4AC3-A60C-3BA8C2BF3D69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D9EE571C-CD17-4BB2-ACB8-860EF7BC6BCE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4" name="Rectangle: Rounded Corners 183">
              <a:extLst>
                <a:ext uri="{FF2B5EF4-FFF2-40B4-BE49-F238E27FC236}">
                  <a16:creationId xmlns:a16="http://schemas.microsoft.com/office/drawing/2014/main" id="{AB65383B-8AD7-4970-9DB5-75EDC70A1DE0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521F027-0DA3-4E2E-A5D0-926B51B7D296}"/>
              </a:ext>
            </a:extLst>
          </p:cNvPr>
          <p:cNvGrpSpPr/>
          <p:nvPr/>
        </p:nvGrpSpPr>
        <p:grpSpPr>
          <a:xfrm>
            <a:off x="5622035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80DE4957-7061-4F45-AAE7-0EEEC63036B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C5F66320-06AF-4083-BC21-446515104732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CB9EFB4-2A28-4920-A7F5-23F34858DD38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123FFC3-82FD-4140-B1D3-7ED087BD4B62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47557A4-8B60-4C72-9F84-9CB9FEFC5604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CE05BB7A-22B4-4E33-A009-BB12497327F6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187AF6F-C67B-4E72-849E-0A17C3252787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C4AA2DE-7E06-401C-B5EB-F3C945168557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2DEB953-9419-4B94-B31A-15EE0F7A06B7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43C3634-F743-44C3-AE1C-C91BE3868ABA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273C5DF-AC5F-4D85-8E80-7DDB3CAED577}"/>
              </a:ext>
            </a:extLst>
          </p:cNvPr>
          <p:cNvGrpSpPr/>
          <p:nvPr/>
        </p:nvGrpSpPr>
        <p:grpSpPr>
          <a:xfrm>
            <a:off x="1421891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5C43781-ACCA-4305-A317-D8A4A7D9F0A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6B49CCD-A8A7-4C1C-906C-541554603EAD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707134A9-1D18-4663-B460-6660E9E44333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0CE31A9D-322E-4203-BA13-03AF78C59851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5C7839D-0A06-4725-8090-0AE733115A7F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EC42C77-3D65-4234-BF9C-A1E62FA8A465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C24D487A-6B5B-4C88-B6E6-C5FDFA08BDAE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DE0F0250-F9A1-408E-A654-B567390583AD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E7D9D89-8E4C-4376-9CF7-B1F98A51C09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50ED8D9-CEDF-4CCB-8873-D500785384C2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36F6B27-64F3-43D9-BF0E-083EA73FB972}"/>
              </a:ext>
            </a:extLst>
          </p:cNvPr>
          <p:cNvGrpSpPr/>
          <p:nvPr/>
        </p:nvGrpSpPr>
        <p:grpSpPr>
          <a:xfrm>
            <a:off x="6928867" y="2176937"/>
            <a:ext cx="1586483" cy="2202296"/>
            <a:chOff x="1126836" y="2001008"/>
            <a:chExt cx="2724728" cy="3402265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7C272F9E-6300-48C4-96C8-A6BAE7F6E384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67BCB41E-DE04-46E2-AEA4-7E46E732C743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2DDDED65-3400-4C7C-8B83-F86AE893CA8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A5F8A554-EF52-4270-A4CC-4F9931316D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B1CE938B-85BF-43A9-953B-4E1E4DF32B10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CE0BD204-BE12-4700-AB2F-714006FE918C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548CACEC-C179-493E-BFD4-8EB6876031F8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7C97B7CB-028F-4B1F-A1D7-0B244B77C352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EAC8715D-B306-4BA9-BC96-E5DF93AD26EC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27CB399F-4CFD-49D7-8BF0-92606D401799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5C8F7A5-972A-45FF-95EA-4AB3396E4184}"/>
              </a:ext>
            </a:extLst>
          </p:cNvPr>
          <p:cNvGrpSpPr/>
          <p:nvPr/>
        </p:nvGrpSpPr>
        <p:grpSpPr>
          <a:xfrm>
            <a:off x="7722108" y="2176938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072DFBF-5296-46DC-92ED-1D8B877887C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C4BE27A-C706-4603-8055-63451612BDDF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13E2131-3E92-4066-AEB0-ED0C021E1E9E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DAF5352D-56E8-42BE-8B7B-E3215CBF49A7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18C0CA2-D3A7-42C9-A371-A78463B92675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F9CFFD5-1448-47E0-B0A0-80D83AA5953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E6EC2AD-CD28-4F0A-93F4-D4557FFAF3B0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AEF6CF8-84F9-4189-A006-195282C16FA5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39AF2F3-5E8C-42F9-A889-CC8DA1DC5B79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982F938-16A9-4FBF-B2D3-50760C90E236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C131C9D-F1AC-4F4E-B5BB-AB8504F02973}"/>
              </a:ext>
            </a:extLst>
          </p:cNvPr>
          <p:cNvGrpSpPr/>
          <p:nvPr/>
        </p:nvGrpSpPr>
        <p:grpSpPr>
          <a:xfrm>
            <a:off x="628651" y="4467305"/>
            <a:ext cx="1586483" cy="1520871"/>
            <a:chOff x="6697329" y="1173836"/>
            <a:chExt cx="2202817" cy="2027829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85C08685-B9C8-47B7-B520-33E7D85BD45A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0CE8C2D3-131D-4D05-BA98-14985D1E0A0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88E2806-4C26-4537-BFCF-0930E33C33F8}"/>
              </a:ext>
            </a:extLst>
          </p:cNvPr>
          <p:cNvGrpSpPr/>
          <p:nvPr/>
        </p:nvGrpSpPr>
        <p:grpSpPr>
          <a:xfrm>
            <a:off x="2728723" y="4467305"/>
            <a:ext cx="1586483" cy="1520871"/>
            <a:chOff x="6697329" y="1173836"/>
            <a:chExt cx="2202817" cy="2027829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FFC984B5-C060-443C-B20D-CF0D5DE88F08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FBCBB845-7612-4753-B3CE-59CB21975DC1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409C5A6-7EC2-48AD-B8CE-91776DC43EE1}"/>
              </a:ext>
            </a:extLst>
          </p:cNvPr>
          <p:cNvGrpSpPr/>
          <p:nvPr/>
        </p:nvGrpSpPr>
        <p:grpSpPr>
          <a:xfrm>
            <a:off x="4828795" y="4467305"/>
            <a:ext cx="1586483" cy="1520871"/>
            <a:chOff x="6697329" y="1173836"/>
            <a:chExt cx="2202817" cy="2027829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CB39212-9221-40A5-85F8-1824DA4B6315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C13ED833-2521-49E4-BFEB-B3C732ED2FF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516EAE2-B886-4630-8A76-39CB3A83088C}"/>
              </a:ext>
            </a:extLst>
          </p:cNvPr>
          <p:cNvGrpSpPr/>
          <p:nvPr/>
        </p:nvGrpSpPr>
        <p:grpSpPr>
          <a:xfrm>
            <a:off x="6928867" y="4467305"/>
            <a:ext cx="1586483" cy="1520871"/>
            <a:chOff x="6697329" y="1173836"/>
            <a:chExt cx="2202817" cy="2027829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083535F-2645-46A6-BD57-AE37FCE665FA}"/>
                </a:ext>
              </a:extLst>
            </p:cNvPr>
            <p:cNvSpPr txBox="1"/>
            <p:nvPr/>
          </p:nvSpPr>
          <p:spPr>
            <a:xfrm>
              <a:off x="6697329" y="1173836"/>
              <a:ext cx="220281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700DF062-E817-46E9-AB0E-5E92C8994ED7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15594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093AD312-7FC2-4F02-89CB-1D56605AC86D}"/>
              </a:ext>
            </a:extLst>
          </p:cNvPr>
          <p:cNvSpPr txBox="1"/>
          <p:nvPr/>
        </p:nvSpPr>
        <p:spPr>
          <a:xfrm>
            <a:off x="7261087" y="1516465"/>
            <a:ext cx="922047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34%</a:t>
            </a:r>
          </a:p>
        </p:txBody>
      </p:sp>
    </p:spTree>
    <p:extLst>
      <p:ext uri="{BB962C8B-B14F-4D97-AF65-F5344CB8AC3E}">
        <p14:creationId xmlns:p14="http://schemas.microsoft.com/office/powerpoint/2010/main" val="279883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374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Rectangle Fraction Chart for PowerPoint</vt:lpstr>
      <vt:lpstr>Rectangle Fraction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Rectangle Fraction Chart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2019-02-05T17:00:18Z</dcterms:modified>
  <cp:category>Charts &amp; Diagrams</cp:category>
</cp:coreProperties>
</file>