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E42"/>
    <a:srgbClr val="2B323B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960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14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3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Rectangle Fraction Chart for PowerPoint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6101BD-A8F3-4F8E-ACF7-0A9EEE1C8A13}"/>
              </a:ext>
            </a:extLst>
          </p:cNvPr>
          <p:cNvSpPr txBox="1"/>
          <p:nvPr/>
        </p:nvSpPr>
        <p:spPr>
          <a:xfrm>
            <a:off x="1312200" y="1151156"/>
            <a:ext cx="1167307" cy="76944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4400" b="1" dirty="0"/>
              <a:t>67%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3860C86E-A857-469A-A371-8D5D9F12E653}"/>
              </a:ext>
            </a:extLst>
          </p:cNvPr>
          <p:cNvSpPr txBox="1"/>
          <p:nvPr/>
        </p:nvSpPr>
        <p:spPr>
          <a:xfrm>
            <a:off x="4112298" y="1151156"/>
            <a:ext cx="1167307" cy="76944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4400" b="1" dirty="0"/>
              <a:t>41%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F99CF74F-0FED-4E6B-815B-A27E708288B2}"/>
              </a:ext>
            </a:extLst>
          </p:cNvPr>
          <p:cNvSpPr txBox="1"/>
          <p:nvPr/>
        </p:nvSpPr>
        <p:spPr>
          <a:xfrm>
            <a:off x="6912396" y="1151156"/>
            <a:ext cx="1167307" cy="76944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4400" b="1" dirty="0"/>
              <a:t>80%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7AEE304-53EA-4458-A895-14875F3C5D3A}"/>
              </a:ext>
            </a:extLst>
          </p:cNvPr>
          <p:cNvGrpSpPr/>
          <p:nvPr/>
        </p:nvGrpSpPr>
        <p:grpSpPr>
          <a:xfrm>
            <a:off x="838200" y="2001008"/>
            <a:ext cx="2115310" cy="2464610"/>
            <a:chOff x="1126836" y="2001008"/>
            <a:chExt cx="2724728" cy="3402265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B21FC46B-CDB0-40DE-85E8-4832D4C18828}"/>
                </a:ext>
              </a:extLst>
            </p:cNvPr>
            <p:cNvSpPr/>
            <p:nvPr/>
          </p:nvSpPr>
          <p:spPr>
            <a:xfrm>
              <a:off x="1126836" y="513541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BB54F6AE-36FE-4D69-AA19-52FB9CD5E727}"/>
                </a:ext>
              </a:extLst>
            </p:cNvPr>
            <p:cNvSpPr/>
            <p:nvPr/>
          </p:nvSpPr>
          <p:spPr>
            <a:xfrm>
              <a:off x="1126836" y="4787152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7C999AE8-006D-442D-91A8-20F021CFEF12}"/>
                </a:ext>
              </a:extLst>
            </p:cNvPr>
            <p:cNvSpPr/>
            <p:nvPr/>
          </p:nvSpPr>
          <p:spPr>
            <a:xfrm>
              <a:off x="1126836" y="4438884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8421B820-5A12-4506-9915-64D374C695A4}"/>
                </a:ext>
              </a:extLst>
            </p:cNvPr>
            <p:cNvSpPr/>
            <p:nvPr/>
          </p:nvSpPr>
          <p:spPr>
            <a:xfrm>
              <a:off x="1126836" y="409061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7D03EE17-157D-4024-B09D-8D018A5D5CF3}"/>
                </a:ext>
              </a:extLst>
            </p:cNvPr>
            <p:cNvSpPr/>
            <p:nvPr/>
          </p:nvSpPr>
          <p:spPr>
            <a:xfrm>
              <a:off x="1126836" y="3394080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9DE17393-63C0-4206-A784-AABF3D5FF491}"/>
                </a:ext>
              </a:extLst>
            </p:cNvPr>
            <p:cNvSpPr/>
            <p:nvPr/>
          </p:nvSpPr>
          <p:spPr>
            <a:xfrm>
              <a:off x="1126836" y="3742348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41629D1C-E6CD-40C0-9354-F68A2949C8AE}"/>
                </a:ext>
              </a:extLst>
            </p:cNvPr>
            <p:cNvSpPr/>
            <p:nvPr/>
          </p:nvSpPr>
          <p:spPr>
            <a:xfrm>
              <a:off x="1126836" y="3045812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65AC1C75-C801-41A0-BAA9-B01E747264E4}"/>
                </a:ext>
              </a:extLst>
            </p:cNvPr>
            <p:cNvSpPr/>
            <p:nvPr/>
          </p:nvSpPr>
          <p:spPr>
            <a:xfrm>
              <a:off x="1126836" y="2697544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60415989-13B9-4D71-A197-2417B26B82E1}"/>
                </a:ext>
              </a:extLst>
            </p:cNvPr>
            <p:cNvSpPr/>
            <p:nvPr/>
          </p:nvSpPr>
          <p:spPr>
            <a:xfrm>
              <a:off x="1126836" y="234927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89FF77EE-A729-485E-81D9-4951E7D086A5}"/>
                </a:ext>
              </a:extLst>
            </p:cNvPr>
            <p:cNvSpPr/>
            <p:nvPr/>
          </p:nvSpPr>
          <p:spPr>
            <a:xfrm>
              <a:off x="1126836" y="2001008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00B0BEE0-6D33-465B-8C34-539DB98630F4}"/>
              </a:ext>
            </a:extLst>
          </p:cNvPr>
          <p:cNvGrpSpPr/>
          <p:nvPr/>
        </p:nvGrpSpPr>
        <p:grpSpPr>
          <a:xfrm>
            <a:off x="3638297" y="2001008"/>
            <a:ext cx="2115310" cy="2464610"/>
            <a:chOff x="1126836" y="2001008"/>
            <a:chExt cx="2724728" cy="3402265"/>
          </a:xfrm>
        </p:grpSpPr>
        <p:sp>
          <p:nvSpPr>
            <p:cNvPr id="152" name="Rectangle: Rounded Corners 151">
              <a:extLst>
                <a:ext uri="{FF2B5EF4-FFF2-40B4-BE49-F238E27FC236}">
                  <a16:creationId xmlns:a16="http://schemas.microsoft.com/office/drawing/2014/main" id="{7F5930BB-1CA0-4C85-9B37-C964158200CA}"/>
                </a:ext>
              </a:extLst>
            </p:cNvPr>
            <p:cNvSpPr/>
            <p:nvPr/>
          </p:nvSpPr>
          <p:spPr>
            <a:xfrm>
              <a:off x="1126836" y="513541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: Rounded Corners 152">
              <a:extLst>
                <a:ext uri="{FF2B5EF4-FFF2-40B4-BE49-F238E27FC236}">
                  <a16:creationId xmlns:a16="http://schemas.microsoft.com/office/drawing/2014/main" id="{33525C6C-C8DB-4E33-801C-12ACD6E51C04}"/>
                </a:ext>
              </a:extLst>
            </p:cNvPr>
            <p:cNvSpPr/>
            <p:nvPr/>
          </p:nvSpPr>
          <p:spPr>
            <a:xfrm>
              <a:off x="1126836" y="4787152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: Rounded Corners 153">
              <a:extLst>
                <a:ext uri="{FF2B5EF4-FFF2-40B4-BE49-F238E27FC236}">
                  <a16:creationId xmlns:a16="http://schemas.microsoft.com/office/drawing/2014/main" id="{794F7670-6307-4CA4-916E-E23B05A977C5}"/>
                </a:ext>
              </a:extLst>
            </p:cNvPr>
            <p:cNvSpPr/>
            <p:nvPr/>
          </p:nvSpPr>
          <p:spPr>
            <a:xfrm>
              <a:off x="1126836" y="4438884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: Rounded Corners 154">
              <a:extLst>
                <a:ext uri="{FF2B5EF4-FFF2-40B4-BE49-F238E27FC236}">
                  <a16:creationId xmlns:a16="http://schemas.microsoft.com/office/drawing/2014/main" id="{5BBAD2B1-48E4-40BE-AF8C-369D868C4200}"/>
                </a:ext>
              </a:extLst>
            </p:cNvPr>
            <p:cNvSpPr/>
            <p:nvPr/>
          </p:nvSpPr>
          <p:spPr>
            <a:xfrm>
              <a:off x="1126836" y="409061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: Rounded Corners 155">
              <a:extLst>
                <a:ext uri="{FF2B5EF4-FFF2-40B4-BE49-F238E27FC236}">
                  <a16:creationId xmlns:a16="http://schemas.microsoft.com/office/drawing/2014/main" id="{4201C545-E66A-4C0F-9912-35E243690D25}"/>
                </a:ext>
              </a:extLst>
            </p:cNvPr>
            <p:cNvSpPr/>
            <p:nvPr/>
          </p:nvSpPr>
          <p:spPr>
            <a:xfrm>
              <a:off x="1126836" y="3394080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: Rounded Corners 156">
              <a:extLst>
                <a:ext uri="{FF2B5EF4-FFF2-40B4-BE49-F238E27FC236}">
                  <a16:creationId xmlns:a16="http://schemas.microsoft.com/office/drawing/2014/main" id="{FE8339A6-EF42-4990-A206-1E0E8826A605}"/>
                </a:ext>
              </a:extLst>
            </p:cNvPr>
            <p:cNvSpPr/>
            <p:nvPr/>
          </p:nvSpPr>
          <p:spPr>
            <a:xfrm>
              <a:off x="1126836" y="3742348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: Rounded Corners 157">
              <a:extLst>
                <a:ext uri="{FF2B5EF4-FFF2-40B4-BE49-F238E27FC236}">
                  <a16:creationId xmlns:a16="http://schemas.microsoft.com/office/drawing/2014/main" id="{CC2769A8-A21B-48B6-BC58-48D2F0D19A67}"/>
                </a:ext>
              </a:extLst>
            </p:cNvPr>
            <p:cNvSpPr/>
            <p:nvPr/>
          </p:nvSpPr>
          <p:spPr>
            <a:xfrm>
              <a:off x="1126836" y="3045812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: Rounded Corners 158">
              <a:extLst>
                <a:ext uri="{FF2B5EF4-FFF2-40B4-BE49-F238E27FC236}">
                  <a16:creationId xmlns:a16="http://schemas.microsoft.com/office/drawing/2014/main" id="{8927771C-7A22-4513-A959-BA7AA0D2EE55}"/>
                </a:ext>
              </a:extLst>
            </p:cNvPr>
            <p:cNvSpPr/>
            <p:nvPr/>
          </p:nvSpPr>
          <p:spPr>
            <a:xfrm>
              <a:off x="1126836" y="2697544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: Rounded Corners 159">
              <a:extLst>
                <a:ext uri="{FF2B5EF4-FFF2-40B4-BE49-F238E27FC236}">
                  <a16:creationId xmlns:a16="http://schemas.microsoft.com/office/drawing/2014/main" id="{1F3576CB-885A-4971-9FBF-0331A0F7DBDB}"/>
                </a:ext>
              </a:extLst>
            </p:cNvPr>
            <p:cNvSpPr/>
            <p:nvPr/>
          </p:nvSpPr>
          <p:spPr>
            <a:xfrm>
              <a:off x="1126836" y="234927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: Rounded Corners 160">
              <a:extLst>
                <a:ext uri="{FF2B5EF4-FFF2-40B4-BE49-F238E27FC236}">
                  <a16:creationId xmlns:a16="http://schemas.microsoft.com/office/drawing/2014/main" id="{BDF2FC30-6C48-4244-89A3-354CD42DC2CD}"/>
                </a:ext>
              </a:extLst>
            </p:cNvPr>
            <p:cNvSpPr/>
            <p:nvPr/>
          </p:nvSpPr>
          <p:spPr>
            <a:xfrm>
              <a:off x="1126836" y="2001008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D29D255A-CA2E-4FD0-9DDA-66026D846967}"/>
              </a:ext>
            </a:extLst>
          </p:cNvPr>
          <p:cNvGrpSpPr/>
          <p:nvPr/>
        </p:nvGrpSpPr>
        <p:grpSpPr>
          <a:xfrm>
            <a:off x="4695951" y="2001008"/>
            <a:ext cx="1057656" cy="2464611"/>
            <a:chOff x="6096000" y="2444353"/>
            <a:chExt cx="1362365" cy="3402266"/>
          </a:xfr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</a:gradFill>
        </p:grpSpPr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89E211B2-0D2E-4DFF-A70E-229E44967010}"/>
                </a:ext>
              </a:extLst>
            </p:cNvPr>
            <p:cNvSpPr/>
            <p:nvPr/>
          </p:nvSpPr>
          <p:spPr>
            <a:xfrm>
              <a:off x="6096000" y="2444353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9147B22F-9FBE-4AFC-9B3C-33C4D5C29DA7}"/>
                </a:ext>
              </a:extLst>
            </p:cNvPr>
            <p:cNvSpPr/>
            <p:nvPr/>
          </p:nvSpPr>
          <p:spPr>
            <a:xfrm>
              <a:off x="6096000" y="279262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9563DE4E-251D-4BF7-8C39-13BB7229BD2F}"/>
                </a:ext>
              </a:extLst>
            </p:cNvPr>
            <p:cNvSpPr/>
            <p:nvPr/>
          </p:nvSpPr>
          <p:spPr>
            <a:xfrm>
              <a:off x="6096000" y="3140889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0C230C7D-35A6-4F4D-BA73-B3A36B898E09}"/>
                </a:ext>
              </a:extLst>
            </p:cNvPr>
            <p:cNvSpPr/>
            <p:nvPr/>
          </p:nvSpPr>
          <p:spPr>
            <a:xfrm>
              <a:off x="6096000" y="3489157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B92063B6-03E1-4F3B-9947-E7185BC05567}"/>
                </a:ext>
              </a:extLst>
            </p:cNvPr>
            <p:cNvSpPr/>
            <p:nvPr/>
          </p:nvSpPr>
          <p:spPr>
            <a:xfrm>
              <a:off x="6096000" y="3837425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235257E3-653E-4A78-BED3-EA211094932A}"/>
                </a:ext>
              </a:extLst>
            </p:cNvPr>
            <p:cNvSpPr/>
            <p:nvPr/>
          </p:nvSpPr>
          <p:spPr>
            <a:xfrm>
              <a:off x="6096000" y="4185693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F7271565-E684-4753-BCB0-F9EB95B5BE6A}"/>
                </a:ext>
              </a:extLst>
            </p:cNvPr>
            <p:cNvSpPr/>
            <p:nvPr/>
          </p:nvSpPr>
          <p:spPr>
            <a:xfrm>
              <a:off x="6096000" y="453396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0CBA89C4-323F-43EE-9695-369F2C0502E4}"/>
                </a:ext>
              </a:extLst>
            </p:cNvPr>
            <p:cNvSpPr/>
            <p:nvPr/>
          </p:nvSpPr>
          <p:spPr>
            <a:xfrm>
              <a:off x="6096000" y="4882229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19517FF6-2AB8-44E3-8532-F48CF93A2C6C}"/>
                </a:ext>
              </a:extLst>
            </p:cNvPr>
            <p:cNvSpPr/>
            <p:nvPr/>
          </p:nvSpPr>
          <p:spPr>
            <a:xfrm>
              <a:off x="6096000" y="5230497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2CB3BDDF-8714-4805-B988-8E8A55A7F993}"/>
                </a:ext>
              </a:extLst>
            </p:cNvPr>
            <p:cNvSpPr/>
            <p:nvPr/>
          </p:nvSpPr>
          <p:spPr>
            <a:xfrm>
              <a:off x="6096000" y="557876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6A9F6312-E645-4EB4-81A8-D9AB0E340083}"/>
              </a:ext>
            </a:extLst>
          </p:cNvPr>
          <p:cNvGrpSpPr/>
          <p:nvPr/>
        </p:nvGrpSpPr>
        <p:grpSpPr>
          <a:xfrm>
            <a:off x="6438393" y="2001008"/>
            <a:ext cx="2115310" cy="2464610"/>
            <a:chOff x="1126836" y="2001008"/>
            <a:chExt cx="2724728" cy="3402265"/>
          </a:xfrm>
        </p:grpSpPr>
        <p:sp>
          <p:nvSpPr>
            <p:cNvPr id="175" name="Rectangle: Rounded Corners 174">
              <a:extLst>
                <a:ext uri="{FF2B5EF4-FFF2-40B4-BE49-F238E27FC236}">
                  <a16:creationId xmlns:a16="http://schemas.microsoft.com/office/drawing/2014/main" id="{FCC12C89-0083-4991-9B64-6967EF6C43DD}"/>
                </a:ext>
              </a:extLst>
            </p:cNvPr>
            <p:cNvSpPr/>
            <p:nvPr/>
          </p:nvSpPr>
          <p:spPr>
            <a:xfrm>
              <a:off x="1126836" y="513541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: Rounded Corners 175">
              <a:extLst>
                <a:ext uri="{FF2B5EF4-FFF2-40B4-BE49-F238E27FC236}">
                  <a16:creationId xmlns:a16="http://schemas.microsoft.com/office/drawing/2014/main" id="{6025BAA9-ED78-47A6-B095-06492995F11F}"/>
                </a:ext>
              </a:extLst>
            </p:cNvPr>
            <p:cNvSpPr/>
            <p:nvPr/>
          </p:nvSpPr>
          <p:spPr>
            <a:xfrm>
              <a:off x="1126836" y="4787152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: Rounded Corners 176">
              <a:extLst>
                <a:ext uri="{FF2B5EF4-FFF2-40B4-BE49-F238E27FC236}">
                  <a16:creationId xmlns:a16="http://schemas.microsoft.com/office/drawing/2014/main" id="{E0888DCF-553F-437D-9076-218B8603AAD1}"/>
                </a:ext>
              </a:extLst>
            </p:cNvPr>
            <p:cNvSpPr/>
            <p:nvPr/>
          </p:nvSpPr>
          <p:spPr>
            <a:xfrm>
              <a:off x="1126836" y="4438884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: Rounded Corners 177">
              <a:extLst>
                <a:ext uri="{FF2B5EF4-FFF2-40B4-BE49-F238E27FC236}">
                  <a16:creationId xmlns:a16="http://schemas.microsoft.com/office/drawing/2014/main" id="{D020CA7F-3DC8-47BC-AE3B-64979A746276}"/>
                </a:ext>
              </a:extLst>
            </p:cNvPr>
            <p:cNvSpPr/>
            <p:nvPr/>
          </p:nvSpPr>
          <p:spPr>
            <a:xfrm>
              <a:off x="1126836" y="409061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: Rounded Corners 178">
              <a:extLst>
                <a:ext uri="{FF2B5EF4-FFF2-40B4-BE49-F238E27FC236}">
                  <a16:creationId xmlns:a16="http://schemas.microsoft.com/office/drawing/2014/main" id="{DB13650E-CCE2-4C9C-8E7E-67295AC8D3B2}"/>
                </a:ext>
              </a:extLst>
            </p:cNvPr>
            <p:cNvSpPr/>
            <p:nvPr/>
          </p:nvSpPr>
          <p:spPr>
            <a:xfrm>
              <a:off x="1126836" y="3394080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: Rounded Corners 179">
              <a:extLst>
                <a:ext uri="{FF2B5EF4-FFF2-40B4-BE49-F238E27FC236}">
                  <a16:creationId xmlns:a16="http://schemas.microsoft.com/office/drawing/2014/main" id="{785CDF96-F98D-46CB-8D26-C6E092F7BE00}"/>
                </a:ext>
              </a:extLst>
            </p:cNvPr>
            <p:cNvSpPr/>
            <p:nvPr/>
          </p:nvSpPr>
          <p:spPr>
            <a:xfrm>
              <a:off x="1126836" y="3742348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: Rounded Corners 180">
              <a:extLst>
                <a:ext uri="{FF2B5EF4-FFF2-40B4-BE49-F238E27FC236}">
                  <a16:creationId xmlns:a16="http://schemas.microsoft.com/office/drawing/2014/main" id="{1F564AC6-E5B5-47D8-9B82-9FB4A6DBC733}"/>
                </a:ext>
              </a:extLst>
            </p:cNvPr>
            <p:cNvSpPr/>
            <p:nvPr/>
          </p:nvSpPr>
          <p:spPr>
            <a:xfrm>
              <a:off x="1126836" y="3045812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: Rounded Corners 181">
              <a:extLst>
                <a:ext uri="{FF2B5EF4-FFF2-40B4-BE49-F238E27FC236}">
                  <a16:creationId xmlns:a16="http://schemas.microsoft.com/office/drawing/2014/main" id="{8349BF3A-4893-4AC3-A60C-3BA8C2BF3D69}"/>
                </a:ext>
              </a:extLst>
            </p:cNvPr>
            <p:cNvSpPr/>
            <p:nvPr/>
          </p:nvSpPr>
          <p:spPr>
            <a:xfrm>
              <a:off x="1126836" y="2697544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ectangle: Rounded Corners 182">
              <a:extLst>
                <a:ext uri="{FF2B5EF4-FFF2-40B4-BE49-F238E27FC236}">
                  <a16:creationId xmlns:a16="http://schemas.microsoft.com/office/drawing/2014/main" id="{D9EE571C-CD17-4BB2-ACB8-860EF7BC6BCE}"/>
                </a:ext>
              </a:extLst>
            </p:cNvPr>
            <p:cNvSpPr/>
            <p:nvPr/>
          </p:nvSpPr>
          <p:spPr>
            <a:xfrm>
              <a:off x="1126836" y="234927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ectangle: Rounded Corners 183">
              <a:extLst>
                <a:ext uri="{FF2B5EF4-FFF2-40B4-BE49-F238E27FC236}">
                  <a16:creationId xmlns:a16="http://schemas.microsoft.com/office/drawing/2014/main" id="{AB65383B-8AD7-4970-9DB5-75EDC70A1DE0}"/>
                </a:ext>
              </a:extLst>
            </p:cNvPr>
            <p:cNvSpPr/>
            <p:nvPr/>
          </p:nvSpPr>
          <p:spPr>
            <a:xfrm>
              <a:off x="1126836" y="2001008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5521F027-0DA3-4E2E-A5D0-926B51B7D296}"/>
              </a:ext>
            </a:extLst>
          </p:cNvPr>
          <p:cNvGrpSpPr/>
          <p:nvPr/>
        </p:nvGrpSpPr>
        <p:grpSpPr>
          <a:xfrm>
            <a:off x="7496047" y="2001008"/>
            <a:ext cx="1057656" cy="2464611"/>
            <a:chOff x="6096000" y="2444353"/>
            <a:chExt cx="1362365" cy="3402266"/>
          </a:xfr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</a:gradFill>
        </p:grpSpPr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80DE4957-7061-4F45-AAE7-0EEEC63036B0}"/>
                </a:ext>
              </a:extLst>
            </p:cNvPr>
            <p:cNvSpPr/>
            <p:nvPr/>
          </p:nvSpPr>
          <p:spPr>
            <a:xfrm>
              <a:off x="6096000" y="2444353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C5F66320-06AF-4083-BC21-446515104732}"/>
                </a:ext>
              </a:extLst>
            </p:cNvPr>
            <p:cNvSpPr/>
            <p:nvPr/>
          </p:nvSpPr>
          <p:spPr>
            <a:xfrm>
              <a:off x="6096000" y="279262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5CB9EFB4-2A28-4920-A7F5-23F34858DD38}"/>
                </a:ext>
              </a:extLst>
            </p:cNvPr>
            <p:cNvSpPr/>
            <p:nvPr/>
          </p:nvSpPr>
          <p:spPr>
            <a:xfrm>
              <a:off x="6096000" y="3140889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8123FFC3-82FD-4140-B1D3-7ED087BD4B62}"/>
                </a:ext>
              </a:extLst>
            </p:cNvPr>
            <p:cNvSpPr/>
            <p:nvPr/>
          </p:nvSpPr>
          <p:spPr>
            <a:xfrm>
              <a:off x="6096000" y="3489157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447557A4-8B60-4C72-9F84-9CB9FEFC5604}"/>
                </a:ext>
              </a:extLst>
            </p:cNvPr>
            <p:cNvSpPr/>
            <p:nvPr/>
          </p:nvSpPr>
          <p:spPr>
            <a:xfrm>
              <a:off x="6096000" y="3837425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CE05BB7A-22B4-4E33-A009-BB12497327F6}"/>
                </a:ext>
              </a:extLst>
            </p:cNvPr>
            <p:cNvSpPr/>
            <p:nvPr/>
          </p:nvSpPr>
          <p:spPr>
            <a:xfrm>
              <a:off x="6096000" y="4185693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B187AF6F-C67B-4E72-849E-0A17C3252787}"/>
                </a:ext>
              </a:extLst>
            </p:cNvPr>
            <p:cNvSpPr/>
            <p:nvPr/>
          </p:nvSpPr>
          <p:spPr>
            <a:xfrm>
              <a:off x="6096000" y="453396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6C4AA2DE-7E06-401C-B5EB-F3C945168557}"/>
                </a:ext>
              </a:extLst>
            </p:cNvPr>
            <p:cNvSpPr/>
            <p:nvPr/>
          </p:nvSpPr>
          <p:spPr>
            <a:xfrm>
              <a:off x="6096000" y="4882229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42DEB953-9419-4B94-B31A-15EE0F7A06B7}"/>
                </a:ext>
              </a:extLst>
            </p:cNvPr>
            <p:cNvSpPr/>
            <p:nvPr/>
          </p:nvSpPr>
          <p:spPr>
            <a:xfrm>
              <a:off x="6096000" y="5230497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243C3634-F743-44C3-AE1C-C91BE3868ABA}"/>
                </a:ext>
              </a:extLst>
            </p:cNvPr>
            <p:cNvSpPr/>
            <p:nvPr/>
          </p:nvSpPr>
          <p:spPr>
            <a:xfrm>
              <a:off x="6096000" y="557876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9273C5DF-AC5F-4D85-8E80-7DDB3CAED577}"/>
              </a:ext>
            </a:extLst>
          </p:cNvPr>
          <p:cNvGrpSpPr/>
          <p:nvPr/>
        </p:nvGrpSpPr>
        <p:grpSpPr>
          <a:xfrm>
            <a:off x="1895854" y="2001008"/>
            <a:ext cx="1057656" cy="2464611"/>
            <a:chOff x="6096000" y="2444353"/>
            <a:chExt cx="1362365" cy="3402266"/>
          </a:xfr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</a:gradFill>
        </p:grpSpPr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C5C43781-ACCA-4305-A317-D8A4A7D9F0AC}"/>
                </a:ext>
              </a:extLst>
            </p:cNvPr>
            <p:cNvSpPr/>
            <p:nvPr/>
          </p:nvSpPr>
          <p:spPr>
            <a:xfrm>
              <a:off x="6096000" y="2444353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E6B49CCD-A8A7-4C1C-906C-541554603EAD}"/>
                </a:ext>
              </a:extLst>
            </p:cNvPr>
            <p:cNvSpPr/>
            <p:nvPr/>
          </p:nvSpPr>
          <p:spPr>
            <a:xfrm>
              <a:off x="6096000" y="279262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707134A9-1D18-4663-B460-6660E9E44333}"/>
                </a:ext>
              </a:extLst>
            </p:cNvPr>
            <p:cNvSpPr/>
            <p:nvPr/>
          </p:nvSpPr>
          <p:spPr>
            <a:xfrm>
              <a:off x="6096000" y="3140889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0CE31A9D-322E-4203-BA13-03AF78C59851}"/>
                </a:ext>
              </a:extLst>
            </p:cNvPr>
            <p:cNvSpPr/>
            <p:nvPr/>
          </p:nvSpPr>
          <p:spPr>
            <a:xfrm>
              <a:off x="6096000" y="3489157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55C7839D-0A06-4725-8090-0AE733115A7F}"/>
                </a:ext>
              </a:extLst>
            </p:cNvPr>
            <p:cNvSpPr/>
            <p:nvPr/>
          </p:nvSpPr>
          <p:spPr>
            <a:xfrm>
              <a:off x="6096000" y="3837425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EEC42C77-3D65-4234-BF9C-A1E62FA8A465}"/>
                </a:ext>
              </a:extLst>
            </p:cNvPr>
            <p:cNvSpPr/>
            <p:nvPr/>
          </p:nvSpPr>
          <p:spPr>
            <a:xfrm>
              <a:off x="6096000" y="4185693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C24D487A-6B5B-4C88-B6E6-C5FDFA08BDAE}"/>
                </a:ext>
              </a:extLst>
            </p:cNvPr>
            <p:cNvSpPr/>
            <p:nvPr/>
          </p:nvSpPr>
          <p:spPr>
            <a:xfrm>
              <a:off x="6096000" y="453396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DE0F0250-F9A1-408E-A654-B567390583AD}"/>
                </a:ext>
              </a:extLst>
            </p:cNvPr>
            <p:cNvSpPr/>
            <p:nvPr/>
          </p:nvSpPr>
          <p:spPr>
            <a:xfrm>
              <a:off x="6096000" y="4882229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AE7D9D89-8E4C-4376-9CF7-B1F98A51C09C}"/>
                </a:ext>
              </a:extLst>
            </p:cNvPr>
            <p:cNvSpPr/>
            <p:nvPr/>
          </p:nvSpPr>
          <p:spPr>
            <a:xfrm>
              <a:off x="6096000" y="5230497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550ED8D9-CEDF-4CCB-8873-D500785384C2}"/>
                </a:ext>
              </a:extLst>
            </p:cNvPr>
            <p:cNvSpPr/>
            <p:nvPr/>
          </p:nvSpPr>
          <p:spPr>
            <a:xfrm>
              <a:off x="6096000" y="557876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36F6B27-64F3-43D9-BF0E-083EA73FB972}"/>
              </a:ext>
            </a:extLst>
          </p:cNvPr>
          <p:cNvGrpSpPr/>
          <p:nvPr/>
        </p:nvGrpSpPr>
        <p:grpSpPr>
          <a:xfrm>
            <a:off x="9238489" y="2001008"/>
            <a:ext cx="2115311" cy="2464610"/>
            <a:chOff x="1126836" y="2001008"/>
            <a:chExt cx="2724728" cy="3402265"/>
          </a:xfrm>
        </p:grpSpPr>
        <p:sp>
          <p:nvSpPr>
            <p:cNvPr id="123" name="Rectangle: Rounded Corners 122">
              <a:extLst>
                <a:ext uri="{FF2B5EF4-FFF2-40B4-BE49-F238E27FC236}">
                  <a16:creationId xmlns:a16="http://schemas.microsoft.com/office/drawing/2014/main" id="{7C272F9E-6300-48C4-96C8-A6BAE7F6E384}"/>
                </a:ext>
              </a:extLst>
            </p:cNvPr>
            <p:cNvSpPr/>
            <p:nvPr/>
          </p:nvSpPr>
          <p:spPr>
            <a:xfrm>
              <a:off x="1126836" y="513541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: Rounded Corners 123">
              <a:extLst>
                <a:ext uri="{FF2B5EF4-FFF2-40B4-BE49-F238E27FC236}">
                  <a16:creationId xmlns:a16="http://schemas.microsoft.com/office/drawing/2014/main" id="{67BCB41E-DE04-46E2-AEA4-7E46E732C743}"/>
                </a:ext>
              </a:extLst>
            </p:cNvPr>
            <p:cNvSpPr/>
            <p:nvPr/>
          </p:nvSpPr>
          <p:spPr>
            <a:xfrm>
              <a:off x="1126836" y="4787152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: Rounded Corners 124">
              <a:extLst>
                <a:ext uri="{FF2B5EF4-FFF2-40B4-BE49-F238E27FC236}">
                  <a16:creationId xmlns:a16="http://schemas.microsoft.com/office/drawing/2014/main" id="{2DDDED65-3400-4C7C-8B83-F86AE893CA85}"/>
                </a:ext>
              </a:extLst>
            </p:cNvPr>
            <p:cNvSpPr/>
            <p:nvPr/>
          </p:nvSpPr>
          <p:spPr>
            <a:xfrm>
              <a:off x="1126836" y="4438884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: Rounded Corners 125">
              <a:extLst>
                <a:ext uri="{FF2B5EF4-FFF2-40B4-BE49-F238E27FC236}">
                  <a16:creationId xmlns:a16="http://schemas.microsoft.com/office/drawing/2014/main" id="{A5F8A554-EF52-4270-A4CC-4F9931316DA4}"/>
                </a:ext>
              </a:extLst>
            </p:cNvPr>
            <p:cNvSpPr/>
            <p:nvPr/>
          </p:nvSpPr>
          <p:spPr>
            <a:xfrm>
              <a:off x="1126836" y="409061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7" name="Rectangle: Rounded Corners 126">
              <a:extLst>
                <a:ext uri="{FF2B5EF4-FFF2-40B4-BE49-F238E27FC236}">
                  <a16:creationId xmlns:a16="http://schemas.microsoft.com/office/drawing/2014/main" id="{B1CE938B-85BF-43A9-953B-4E1E4DF32B10}"/>
                </a:ext>
              </a:extLst>
            </p:cNvPr>
            <p:cNvSpPr/>
            <p:nvPr/>
          </p:nvSpPr>
          <p:spPr>
            <a:xfrm>
              <a:off x="1126836" y="3394080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: Rounded Corners 127">
              <a:extLst>
                <a:ext uri="{FF2B5EF4-FFF2-40B4-BE49-F238E27FC236}">
                  <a16:creationId xmlns:a16="http://schemas.microsoft.com/office/drawing/2014/main" id="{CE0BD204-BE12-4700-AB2F-714006FE918C}"/>
                </a:ext>
              </a:extLst>
            </p:cNvPr>
            <p:cNvSpPr/>
            <p:nvPr/>
          </p:nvSpPr>
          <p:spPr>
            <a:xfrm>
              <a:off x="1126836" y="3742348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: Rounded Corners 128">
              <a:extLst>
                <a:ext uri="{FF2B5EF4-FFF2-40B4-BE49-F238E27FC236}">
                  <a16:creationId xmlns:a16="http://schemas.microsoft.com/office/drawing/2014/main" id="{548CACEC-C179-493E-BFD4-8EB6876031F8}"/>
                </a:ext>
              </a:extLst>
            </p:cNvPr>
            <p:cNvSpPr/>
            <p:nvPr/>
          </p:nvSpPr>
          <p:spPr>
            <a:xfrm>
              <a:off x="1126836" y="3045812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: Rounded Corners 129">
              <a:extLst>
                <a:ext uri="{FF2B5EF4-FFF2-40B4-BE49-F238E27FC236}">
                  <a16:creationId xmlns:a16="http://schemas.microsoft.com/office/drawing/2014/main" id="{7C97B7CB-028F-4B1F-A1D7-0B244B77C352}"/>
                </a:ext>
              </a:extLst>
            </p:cNvPr>
            <p:cNvSpPr/>
            <p:nvPr/>
          </p:nvSpPr>
          <p:spPr>
            <a:xfrm>
              <a:off x="1126836" y="2697544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: Rounded Corners 130">
              <a:extLst>
                <a:ext uri="{FF2B5EF4-FFF2-40B4-BE49-F238E27FC236}">
                  <a16:creationId xmlns:a16="http://schemas.microsoft.com/office/drawing/2014/main" id="{EAC8715D-B306-4BA9-BC96-E5DF93AD26EC}"/>
                </a:ext>
              </a:extLst>
            </p:cNvPr>
            <p:cNvSpPr/>
            <p:nvPr/>
          </p:nvSpPr>
          <p:spPr>
            <a:xfrm>
              <a:off x="1126836" y="234927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: Rounded Corners 131">
              <a:extLst>
                <a:ext uri="{FF2B5EF4-FFF2-40B4-BE49-F238E27FC236}">
                  <a16:creationId xmlns:a16="http://schemas.microsoft.com/office/drawing/2014/main" id="{27CB399F-4CFD-49D7-8BF0-92606D401799}"/>
                </a:ext>
              </a:extLst>
            </p:cNvPr>
            <p:cNvSpPr/>
            <p:nvPr/>
          </p:nvSpPr>
          <p:spPr>
            <a:xfrm>
              <a:off x="1126836" y="2001008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F5C8F7A5-972A-45FF-95EA-4AB3396E4184}"/>
              </a:ext>
            </a:extLst>
          </p:cNvPr>
          <p:cNvGrpSpPr/>
          <p:nvPr/>
        </p:nvGrpSpPr>
        <p:grpSpPr>
          <a:xfrm>
            <a:off x="10296144" y="2001008"/>
            <a:ext cx="1057656" cy="2464611"/>
            <a:chOff x="6096000" y="2444353"/>
            <a:chExt cx="1362365" cy="3402266"/>
          </a:xfr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</a:gradFill>
        </p:grpSpPr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1072DFBF-5296-46DC-92ED-1D8B877887CC}"/>
                </a:ext>
              </a:extLst>
            </p:cNvPr>
            <p:cNvSpPr/>
            <p:nvPr/>
          </p:nvSpPr>
          <p:spPr>
            <a:xfrm>
              <a:off x="6096000" y="2444353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8C4BE27A-C706-4603-8055-63451612BDDF}"/>
                </a:ext>
              </a:extLst>
            </p:cNvPr>
            <p:cNvSpPr/>
            <p:nvPr/>
          </p:nvSpPr>
          <p:spPr>
            <a:xfrm>
              <a:off x="6096000" y="279262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613E2131-3E92-4066-AEB0-ED0C021E1E9E}"/>
                </a:ext>
              </a:extLst>
            </p:cNvPr>
            <p:cNvSpPr/>
            <p:nvPr/>
          </p:nvSpPr>
          <p:spPr>
            <a:xfrm>
              <a:off x="6096000" y="3140889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DAF5352D-56E8-42BE-8B7B-E3215CBF49A7}"/>
                </a:ext>
              </a:extLst>
            </p:cNvPr>
            <p:cNvSpPr/>
            <p:nvPr/>
          </p:nvSpPr>
          <p:spPr>
            <a:xfrm>
              <a:off x="6096000" y="3489157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518C0CA2-D3A7-42C9-A371-A78463B92675}"/>
                </a:ext>
              </a:extLst>
            </p:cNvPr>
            <p:cNvSpPr/>
            <p:nvPr/>
          </p:nvSpPr>
          <p:spPr>
            <a:xfrm>
              <a:off x="6096000" y="3837425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6F9CFFD5-1448-47E0-B0A0-80D83AA5953A}"/>
                </a:ext>
              </a:extLst>
            </p:cNvPr>
            <p:cNvSpPr/>
            <p:nvPr/>
          </p:nvSpPr>
          <p:spPr>
            <a:xfrm>
              <a:off x="6096000" y="4185693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1E6EC2AD-CD28-4F0A-93F4-D4557FFAF3B0}"/>
                </a:ext>
              </a:extLst>
            </p:cNvPr>
            <p:cNvSpPr/>
            <p:nvPr/>
          </p:nvSpPr>
          <p:spPr>
            <a:xfrm>
              <a:off x="6096000" y="453396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3AEF6CF8-84F9-4189-A006-195282C16FA5}"/>
                </a:ext>
              </a:extLst>
            </p:cNvPr>
            <p:cNvSpPr/>
            <p:nvPr/>
          </p:nvSpPr>
          <p:spPr>
            <a:xfrm>
              <a:off x="6096000" y="4882229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839AF2F3-5E8C-42F9-A889-CC8DA1DC5B79}"/>
                </a:ext>
              </a:extLst>
            </p:cNvPr>
            <p:cNvSpPr/>
            <p:nvPr/>
          </p:nvSpPr>
          <p:spPr>
            <a:xfrm>
              <a:off x="6096000" y="5230497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C982F938-16A9-4FBF-B2D3-50760C90E236}"/>
                </a:ext>
              </a:extLst>
            </p:cNvPr>
            <p:cNvSpPr/>
            <p:nvPr/>
          </p:nvSpPr>
          <p:spPr>
            <a:xfrm>
              <a:off x="6096000" y="557876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1C131C9D-F1AC-4F4E-B5BB-AB8504F02973}"/>
              </a:ext>
            </a:extLst>
          </p:cNvPr>
          <p:cNvGrpSpPr/>
          <p:nvPr/>
        </p:nvGrpSpPr>
        <p:grpSpPr>
          <a:xfrm>
            <a:off x="838201" y="4614831"/>
            <a:ext cx="2115310" cy="1545645"/>
            <a:chOff x="6697329" y="1204614"/>
            <a:chExt cx="2202817" cy="1545645"/>
          </a:xfrm>
        </p:grpSpPr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85C08685-B9C8-47B7-B520-33E7D85BD45A}"/>
                </a:ext>
              </a:extLst>
            </p:cNvPr>
            <p:cNvSpPr txBox="1"/>
            <p:nvPr/>
          </p:nvSpPr>
          <p:spPr>
            <a:xfrm>
              <a:off x="6697329" y="1204614"/>
              <a:ext cx="22028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/>
                <a:t>Lorem Ipsum</a:t>
              </a:r>
            </a:p>
          </p:txBody>
        </p:sp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0CE8C2D3-131D-4D05-BA98-14985D1E0A05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588E2806-4C26-4537-BFCF-0930E33C33F8}"/>
              </a:ext>
            </a:extLst>
          </p:cNvPr>
          <p:cNvGrpSpPr/>
          <p:nvPr/>
        </p:nvGrpSpPr>
        <p:grpSpPr>
          <a:xfrm>
            <a:off x="3638297" y="4614831"/>
            <a:ext cx="2115310" cy="1545645"/>
            <a:chOff x="6697329" y="1204614"/>
            <a:chExt cx="2202817" cy="1545645"/>
          </a:xfrm>
        </p:grpSpPr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FFC984B5-C060-443C-B20D-CF0D5DE88F08}"/>
                </a:ext>
              </a:extLst>
            </p:cNvPr>
            <p:cNvSpPr txBox="1"/>
            <p:nvPr/>
          </p:nvSpPr>
          <p:spPr>
            <a:xfrm>
              <a:off x="6697329" y="1204614"/>
              <a:ext cx="22028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/>
                <a:t>Lorem Ipsum</a:t>
              </a:r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FBCBB845-7612-4753-B3CE-59CB21975DC1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9409C5A6-7EC2-48AD-B8CE-91776DC43EE1}"/>
              </a:ext>
            </a:extLst>
          </p:cNvPr>
          <p:cNvGrpSpPr/>
          <p:nvPr/>
        </p:nvGrpSpPr>
        <p:grpSpPr>
          <a:xfrm>
            <a:off x="6438393" y="4614831"/>
            <a:ext cx="2115310" cy="1545645"/>
            <a:chOff x="6697329" y="1204614"/>
            <a:chExt cx="2202817" cy="1545645"/>
          </a:xfrm>
        </p:grpSpPr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FCB39212-9221-40A5-85F8-1824DA4B6315}"/>
                </a:ext>
              </a:extLst>
            </p:cNvPr>
            <p:cNvSpPr txBox="1"/>
            <p:nvPr/>
          </p:nvSpPr>
          <p:spPr>
            <a:xfrm>
              <a:off x="6697329" y="1204614"/>
              <a:ext cx="22028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/>
                <a:t>Lorem Ipsum</a:t>
              </a:r>
            </a:p>
          </p:txBody>
        </p:sp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C13ED833-2521-49E4-BFEB-B3C732ED2FF6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8516EAE2-B886-4630-8A76-39CB3A83088C}"/>
              </a:ext>
            </a:extLst>
          </p:cNvPr>
          <p:cNvGrpSpPr/>
          <p:nvPr/>
        </p:nvGrpSpPr>
        <p:grpSpPr>
          <a:xfrm>
            <a:off x="9238489" y="4614831"/>
            <a:ext cx="2115310" cy="1545645"/>
            <a:chOff x="6697329" y="1204614"/>
            <a:chExt cx="2202817" cy="1545645"/>
          </a:xfrm>
        </p:grpSpPr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7083535F-2645-46A6-BD57-AE37FCE665FA}"/>
                </a:ext>
              </a:extLst>
            </p:cNvPr>
            <p:cNvSpPr txBox="1"/>
            <p:nvPr/>
          </p:nvSpPr>
          <p:spPr>
            <a:xfrm>
              <a:off x="6697329" y="1204614"/>
              <a:ext cx="22028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/>
                <a:t>Lorem Ipsum</a:t>
              </a:r>
            </a:p>
          </p:txBody>
        </p:sp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700DF062-E817-46E9-AB0E-5E92C8994ED7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214" name="TextBox 213">
            <a:extLst>
              <a:ext uri="{FF2B5EF4-FFF2-40B4-BE49-F238E27FC236}">
                <a16:creationId xmlns:a16="http://schemas.microsoft.com/office/drawing/2014/main" id="{093AD312-7FC2-4F02-89CB-1D56605AC86D}"/>
              </a:ext>
            </a:extLst>
          </p:cNvPr>
          <p:cNvSpPr txBox="1"/>
          <p:nvPr/>
        </p:nvSpPr>
        <p:spPr>
          <a:xfrm>
            <a:off x="9712493" y="1151156"/>
            <a:ext cx="1167307" cy="76944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4400" b="1" dirty="0"/>
              <a:t>34%</a:t>
            </a:r>
          </a:p>
        </p:txBody>
      </p:sp>
    </p:spTree>
    <p:extLst>
      <p:ext uri="{BB962C8B-B14F-4D97-AF65-F5344CB8AC3E}">
        <p14:creationId xmlns:p14="http://schemas.microsoft.com/office/powerpoint/2010/main" val="2142115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Rectangle Fraction Chart for PowerPoint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6101BD-A8F3-4F8E-ACF7-0A9EEE1C8A13}"/>
              </a:ext>
            </a:extLst>
          </p:cNvPr>
          <p:cNvSpPr txBox="1"/>
          <p:nvPr/>
        </p:nvSpPr>
        <p:spPr>
          <a:xfrm>
            <a:off x="1312200" y="1151156"/>
            <a:ext cx="1167307" cy="76944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67%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3860C86E-A857-469A-A371-8D5D9F12E653}"/>
              </a:ext>
            </a:extLst>
          </p:cNvPr>
          <p:cNvSpPr txBox="1"/>
          <p:nvPr/>
        </p:nvSpPr>
        <p:spPr>
          <a:xfrm>
            <a:off x="4112298" y="1151156"/>
            <a:ext cx="1167307" cy="76944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41%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F99CF74F-0FED-4E6B-815B-A27E708288B2}"/>
              </a:ext>
            </a:extLst>
          </p:cNvPr>
          <p:cNvSpPr txBox="1"/>
          <p:nvPr/>
        </p:nvSpPr>
        <p:spPr>
          <a:xfrm>
            <a:off x="6912396" y="1151156"/>
            <a:ext cx="1167307" cy="76944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80%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7AEE304-53EA-4458-A895-14875F3C5D3A}"/>
              </a:ext>
            </a:extLst>
          </p:cNvPr>
          <p:cNvGrpSpPr/>
          <p:nvPr/>
        </p:nvGrpSpPr>
        <p:grpSpPr>
          <a:xfrm>
            <a:off x="838200" y="2001008"/>
            <a:ext cx="2115310" cy="2464610"/>
            <a:chOff x="1126836" y="2001008"/>
            <a:chExt cx="2724728" cy="3402265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B21FC46B-CDB0-40DE-85E8-4832D4C18828}"/>
                </a:ext>
              </a:extLst>
            </p:cNvPr>
            <p:cNvSpPr/>
            <p:nvPr/>
          </p:nvSpPr>
          <p:spPr>
            <a:xfrm>
              <a:off x="1126836" y="513541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BB54F6AE-36FE-4D69-AA19-52FB9CD5E727}"/>
                </a:ext>
              </a:extLst>
            </p:cNvPr>
            <p:cNvSpPr/>
            <p:nvPr/>
          </p:nvSpPr>
          <p:spPr>
            <a:xfrm>
              <a:off x="1126836" y="4787152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7C999AE8-006D-442D-91A8-20F021CFEF12}"/>
                </a:ext>
              </a:extLst>
            </p:cNvPr>
            <p:cNvSpPr/>
            <p:nvPr/>
          </p:nvSpPr>
          <p:spPr>
            <a:xfrm>
              <a:off x="1126836" y="4438884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8421B820-5A12-4506-9915-64D374C695A4}"/>
                </a:ext>
              </a:extLst>
            </p:cNvPr>
            <p:cNvSpPr/>
            <p:nvPr/>
          </p:nvSpPr>
          <p:spPr>
            <a:xfrm>
              <a:off x="1126836" y="409061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7D03EE17-157D-4024-B09D-8D018A5D5CF3}"/>
                </a:ext>
              </a:extLst>
            </p:cNvPr>
            <p:cNvSpPr/>
            <p:nvPr/>
          </p:nvSpPr>
          <p:spPr>
            <a:xfrm>
              <a:off x="1126836" y="3394080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9DE17393-63C0-4206-A784-AABF3D5FF491}"/>
                </a:ext>
              </a:extLst>
            </p:cNvPr>
            <p:cNvSpPr/>
            <p:nvPr/>
          </p:nvSpPr>
          <p:spPr>
            <a:xfrm>
              <a:off x="1126836" y="3742348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41629D1C-E6CD-40C0-9354-F68A2949C8AE}"/>
                </a:ext>
              </a:extLst>
            </p:cNvPr>
            <p:cNvSpPr/>
            <p:nvPr/>
          </p:nvSpPr>
          <p:spPr>
            <a:xfrm>
              <a:off x="1126836" y="3045812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65AC1C75-C801-41A0-BAA9-B01E747264E4}"/>
                </a:ext>
              </a:extLst>
            </p:cNvPr>
            <p:cNvSpPr/>
            <p:nvPr/>
          </p:nvSpPr>
          <p:spPr>
            <a:xfrm>
              <a:off x="1126836" y="2697544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60415989-13B9-4D71-A197-2417B26B82E1}"/>
                </a:ext>
              </a:extLst>
            </p:cNvPr>
            <p:cNvSpPr/>
            <p:nvPr/>
          </p:nvSpPr>
          <p:spPr>
            <a:xfrm>
              <a:off x="1126836" y="234927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89FF77EE-A729-485E-81D9-4951E7D086A5}"/>
                </a:ext>
              </a:extLst>
            </p:cNvPr>
            <p:cNvSpPr/>
            <p:nvPr/>
          </p:nvSpPr>
          <p:spPr>
            <a:xfrm>
              <a:off x="1126836" y="2001008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00B0BEE0-6D33-465B-8C34-539DB98630F4}"/>
              </a:ext>
            </a:extLst>
          </p:cNvPr>
          <p:cNvGrpSpPr/>
          <p:nvPr/>
        </p:nvGrpSpPr>
        <p:grpSpPr>
          <a:xfrm>
            <a:off x="3638297" y="2001008"/>
            <a:ext cx="2115310" cy="2464610"/>
            <a:chOff x="1126836" y="2001008"/>
            <a:chExt cx="2724728" cy="3402265"/>
          </a:xfrm>
        </p:grpSpPr>
        <p:sp>
          <p:nvSpPr>
            <p:cNvPr id="152" name="Rectangle: Rounded Corners 151">
              <a:extLst>
                <a:ext uri="{FF2B5EF4-FFF2-40B4-BE49-F238E27FC236}">
                  <a16:creationId xmlns:a16="http://schemas.microsoft.com/office/drawing/2014/main" id="{7F5930BB-1CA0-4C85-9B37-C964158200CA}"/>
                </a:ext>
              </a:extLst>
            </p:cNvPr>
            <p:cNvSpPr/>
            <p:nvPr/>
          </p:nvSpPr>
          <p:spPr>
            <a:xfrm>
              <a:off x="1126836" y="513541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: Rounded Corners 152">
              <a:extLst>
                <a:ext uri="{FF2B5EF4-FFF2-40B4-BE49-F238E27FC236}">
                  <a16:creationId xmlns:a16="http://schemas.microsoft.com/office/drawing/2014/main" id="{33525C6C-C8DB-4E33-801C-12ACD6E51C04}"/>
                </a:ext>
              </a:extLst>
            </p:cNvPr>
            <p:cNvSpPr/>
            <p:nvPr/>
          </p:nvSpPr>
          <p:spPr>
            <a:xfrm>
              <a:off x="1126836" y="4787152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: Rounded Corners 153">
              <a:extLst>
                <a:ext uri="{FF2B5EF4-FFF2-40B4-BE49-F238E27FC236}">
                  <a16:creationId xmlns:a16="http://schemas.microsoft.com/office/drawing/2014/main" id="{794F7670-6307-4CA4-916E-E23B05A977C5}"/>
                </a:ext>
              </a:extLst>
            </p:cNvPr>
            <p:cNvSpPr/>
            <p:nvPr/>
          </p:nvSpPr>
          <p:spPr>
            <a:xfrm>
              <a:off x="1126836" y="4438884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: Rounded Corners 154">
              <a:extLst>
                <a:ext uri="{FF2B5EF4-FFF2-40B4-BE49-F238E27FC236}">
                  <a16:creationId xmlns:a16="http://schemas.microsoft.com/office/drawing/2014/main" id="{5BBAD2B1-48E4-40BE-AF8C-369D868C4200}"/>
                </a:ext>
              </a:extLst>
            </p:cNvPr>
            <p:cNvSpPr/>
            <p:nvPr/>
          </p:nvSpPr>
          <p:spPr>
            <a:xfrm>
              <a:off x="1126836" y="409061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: Rounded Corners 155">
              <a:extLst>
                <a:ext uri="{FF2B5EF4-FFF2-40B4-BE49-F238E27FC236}">
                  <a16:creationId xmlns:a16="http://schemas.microsoft.com/office/drawing/2014/main" id="{4201C545-E66A-4C0F-9912-35E243690D25}"/>
                </a:ext>
              </a:extLst>
            </p:cNvPr>
            <p:cNvSpPr/>
            <p:nvPr/>
          </p:nvSpPr>
          <p:spPr>
            <a:xfrm>
              <a:off x="1126836" y="3394080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: Rounded Corners 156">
              <a:extLst>
                <a:ext uri="{FF2B5EF4-FFF2-40B4-BE49-F238E27FC236}">
                  <a16:creationId xmlns:a16="http://schemas.microsoft.com/office/drawing/2014/main" id="{FE8339A6-EF42-4990-A206-1E0E8826A605}"/>
                </a:ext>
              </a:extLst>
            </p:cNvPr>
            <p:cNvSpPr/>
            <p:nvPr/>
          </p:nvSpPr>
          <p:spPr>
            <a:xfrm>
              <a:off x="1126836" y="3742348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: Rounded Corners 157">
              <a:extLst>
                <a:ext uri="{FF2B5EF4-FFF2-40B4-BE49-F238E27FC236}">
                  <a16:creationId xmlns:a16="http://schemas.microsoft.com/office/drawing/2014/main" id="{CC2769A8-A21B-48B6-BC58-48D2F0D19A67}"/>
                </a:ext>
              </a:extLst>
            </p:cNvPr>
            <p:cNvSpPr/>
            <p:nvPr/>
          </p:nvSpPr>
          <p:spPr>
            <a:xfrm>
              <a:off x="1126836" y="3045812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: Rounded Corners 158">
              <a:extLst>
                <a:ext uri="{FF2B5EF4-FFF2-40B4-BE49-F238E27FC236}">
                  <a16:creationId xmlns:a16="http://schemas.microsoft.com/office/drawing/2014/main" id="{8927771C-7A22-4513-A959-BA7AA0D2EE55}"/>
                </a:ext>
              </a:extLst>
            </p:cNvPr>
            <p:cNvSpPr/>
            <p:nvPr/>
          </p:nvSpPr>
          <p:spPr>
            <a:xfrm>
              <a:off x="1126836" y="2697544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: Rounded Corners 159">
              <a:extLst>
                <a:ext uri="{FF2B5EF4-FFF2-40B4-BE49-F238E27FC236}">
                  <a16:creationId xmlns:a16="http://schemas.microsoft.com/office/drawing/2014/main" id="{1F3576CB-885A-4971-9FBF-0331A0F7DBDB}"/>
                </a:ext>
              </a:extLst>
            </p:cNvPr>
            <p:cNvSpPr/>
            <p:nvPr/>
          </p:nvSpPr>
          <p:spPr>
            <a:xfrm>
              <a:off x="1126836" y="234927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: Rounded Corners 160">
              <a:extLst>
                <a:ext uri="{FF2B5EF4-FFF2-40B4-BE49-F238E27FC236}">
                  <a16:creationId xmlns:a16="http://schemas.microsoft.com/office/drawing/2014/main" id="{BDF2FC30-6C48-4244-89A3-354CD42DC2CD}"/>
                </a:ext>
              </a:extLst>
            </p:cNvPr>
            <p:cNvSpPr/>
            <p:nvPr/>
          </p:nvSpPr>
          <p:spPr>
            <a:xfrm>
              <a:off x="1126836" y="2001008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D29D255A-CA2E-4FD0-9DDA-66026D846967}"/>
              </a:ext>
            </a:extLst>
          </p:cNvPr>
          <p:cNvGrpSpPr/>
          <p:nvPr/>
        </p:nvGrpSpPr>
        <p:grpSpPr>
          <a:xfrm>
            <a:off x="4695951" y="2001008"/>
            <a:ext cx="1057656" cy="2464611"/>
            <a:chOff x="6096000" y="2444353"/>
            <a:chExt cx="1362365" cy="3402266"/>
          </a:xfr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</a:gradFill>
        </p:grpSpPr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89E211B2-0D2E-4DFF-A70E-229E44967010}"/>
                </a:ext>
              </a:extLst>
            </p:cNvPr>
            <p:cNvSpPr/>
            <p:nvPr/>
          </p:nvSpPr>
          <p:spPr>
            <a:xfrm>
              <a:off x="6096000" y="2444353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9147B22F-9FBE-4AFC-9B3C-33C4D5C29DA7}"/>
                </a:ext>
              </a:extLst>
            </p:cNvPr>
            <p:cNvSpPr/>
            <p:nvPr/>
          </p:nvSpPr>
          <p:spPr>
            <a:xfrm>
              <a:off x="6096000" y="279262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9563DE4E-251D-4BF7-8C39-13BB7229BD2F}"/>
                </a:ext>
              </a:extLst>
            </p:cNvPr>
            <p:cNvSpPr/>
            <p:nvPr/>
          </p:nvSpPr>
          <p:spPr>
            <a:xfrm>
              <a:off x="6096000" y="3140889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0C230C7D-35A6-4F4D-BA73-B3A36B898E09}"/>
                </a:ext>
              </a:extLst>
            </p:cNvPr>
            <p:cNvSpPr/>
            <p:nvPr/>
          </p:nvSpPr>
          <p:spPr>
            <a:xfrm>
              <a:off x="6096000" y="3489157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B92063B6-03E1-4F3B-9947-E7185BC05567}"/>
                </a:ext>
              </a:extLst>
            </p:cNvPr>
            <p:cNvSpPr/>
            <p:nvPr/>
          </p:nvSpPr>
          <p:spPr>
            <a:xfrm>
              <a:off x="6096000" y="3837425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235257E3-653E-4A78-BED3-EA211094932A}"/>
                </a:ext>
              </a:extLst>
            </p:cNvPr>
            <p:cNvSpPr/>
            <p:nvPr/>
          </p:nvSpPr>
          <p:spPr>
            <a:xfrm>
              <a:off x="6096000" y="4185693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F7271565-E684-4753-BCB0-F9EB95B5BE6A}"/>
                </a:ext>
              </a:extLst>
            </p:cNvPr>
            <p:cNvSpPr/>
            <p:nvPr/>
          </p:nvSpPr>
          <p:spPr>
            <a:xfrm>
              <a:off x="6096000" y="453396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0CBA89C4-323F-43EE-9695-369F2C0502E4}"/>
                </a:ext>
              </a:extLst>
            </p:cNvPr>
            <p:cNvSpPr/>
            <p:nvPr/>
          </p:nvSpPr>
          <p:spPr>
            <a:xfrm>
              <a:off x="6096000" y="4882229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19517FF6-2AB8-44E3-8532-F48CF93A2C6C}"/>
                </a:ext>
              </a:extLst>
            </p:cNvPr>
            <p:cNvSpPr/>
            <p:nvPr/>
          </p:nvSpPr>
          <p:spPr>
            <a:xfrm>
              <a:off x="6096000" y="5230497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2CB3BDDF-8714-4805-B988-8E8A55A7F993}"/>
                </a:ext>
              </a:extLst>
            </p:cNvPr>
            <p:cNvSpPr/>
            <p:nvPr/>
          </p:nvSpPr>
          <p:spPr>
            <a:xfrm>
              <a:off x="6096000" y="557876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6A9F6312-E645-4EB4-81A8-D9AB0E340083}"/>
              </a:ext>
            </a:extLst>
          </p:cNvPr>
          <p:cNvGrpSpPr/>
          <p:nvPr/>
        </p:nvGrpSpPr>
        <p:grpSpPr>
          <a:xfrm>
            <a:off x="6438393" y="2001008"/>
            <a:ext cx="2115310" cy="2464610"/>
            <a:chOff x="1126836" y="2001008"/>
            <a:chExt cx="2724728" cy="3402265"/>
          </a:xfrm>
        </p:grpSpPr>
        <p:sp>
          <p:nvSpPr>
            <p:cNvPr id="175" name="Rectangle: Rounded Corners 174">
              <a:extLst>
                <a:ext uri="{FF2B5EF4-FFF2-40B4-BE49-F238E27FC236}">
                  <a16:creationId xmlns:a16="http://schemas.microsoft.com/office/drawing/2014/main" id="{FCC12C89-0083-4991-9B64-6967EF6C43DD}"/>
                </a:ext>
              </a:extLst>
            </p:cNvPr>
            <p:cNvSpPr/>
            <p:nvPr/>
          </p:nvSpPr>
          <p:spPr>
            <a:xfrm>
              <a:off x="1126836" y="513541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: Rounded Corners 175">
              <a:extLst>
                <a:ext uri="{FF2B5EF4-FFF2-40B4-BE49-F238E27FC236}">
                  <a16:creationId xmlns:a16="http://schemas.microsoft.com/office/drawing/2014/main" id="{6025BAA9-ED78-47A6-B095-06492995F11F}"/>
                </a:ext>
              </a:extLst>
            </p:cNvPr>
            <p:cNvSpPr/>
            <p:nvPr/>
          </p:nvSpPr>
          <p:spPr>
            <a:xfrm>
              <a:off x="1126836" y="4787152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: Rounded Corners 176">
              <a:extLst>
                <a:ext uri="{FF2B5EF4-FFF2-40B4-BE49-F238E27FC236}">
                  <a16:creationId xmlns:a16="http://schemas.microsoft.com/office/drawing/2014/main" id="{E0888DCF-553F-437D-9076-218B8603AAD1}"/>
                </a:ext>
              </a:extLst>
            </p:cNvPr>
            <p:cNvSpPr/>
            <p:nvPr/>
          </p:nvSpPr>
          <p:spPr>
            <a:xfrm>
              <a:off x="1126836" y="4438884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: Rounded Corners 177">
              <a:extLst>
                <a:ext uri="{FF2B5EF4-FFF2-40B4-BE49-F238E27FC236}">
                  <a16:creationId xmlns:a16="http://schemas.microsoft.com/office/drawing/2014/main" id="{D020CA7F-3DC8-47BC-AE3B-64979A746276}"/>
                </a:ext>
              </a:extLst>
            </p:cNvPr>
            <p:cNvSpPr/>
            <p:nvPr/>
          </p:nvSpPr>
          <p:spPr>
            <a:xfrm>
              <a:off x="1126836" y="409061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: Rounded Corners 178">
              <a:extLst>
                <a:ext uri="{FF2B5EF4-FFF2-40B4-BE49-F238E27FC236}">
                  <a16:creationId xmlns:a16="http://schemas.microsoft.com/office/drawing/2014/main" id="{DB13650E-CCE2-4C9C-8E7E-67295AC8D3B2}"/>
                </a:ext>
              </a:extLst>
            </p:cNvPr>
            <p:cNvSpPr/>
            <p:nvPr/>
          </p:nvSpPr>
          <p:spPr>
            <a:xfrm>
              <a:off x="1126836" y="3394080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: Rounded Corners 179">
              <a:extLst>
                <a:ext uri="{FF2B5EF4-FFF2-40B4-BE49-F238E27FC236}">
                  <a16:creationId xmlns:a16="http://schemas.microsoft.com/office/drawing/2014/main" id="{785CDF96-F98D-46CB-8D26-C6E092F7BE00}"/>
                </a:ext>
              </a:extLst>
            </p:cNvPr>
            <p:cNvSpPr/>
            <p:nvPr/>
          </p:nvSpPr>
          <p:spPr>
            <a:xfrm>
              <a:off x="1126836" y="3742348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: Rounded Corners 180">
              <a:extLst>
                <a:ext uri="{FF2B5EF4-FFF2-40B4-BE49-F238E27FC236}">
                  <a16:creationId xmlns:a16="http://schemas.microsoft.com/office/drawing/2014/main" id="{1F564AC6-E5B5-47D8-9B82-9FB4A6DBC733}"/>
                </a:ext>
              </a:extLst>
            </p:cNvPr>
            <p:cNvSpPr/>
            <p:nvPr/>
          </p:nvSpPr>
          <p:spPr>
            <a:xfrm>
              <a:off x="1126836" y="3045812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: Rounded Corners 181">
              <a:extLst>
                <a:ext uri="{FF2B5EF4-FFF2-40B4-BE49-F238E27FC236}">
                  <a16:creationId xmlns:a16="http://schemas.microsoft.com/office/drawing/2014/main" id="{8349BF3A-4893-4AC3-A60C-3BA8C2BF3D69}"/>
                </a:ext>
              </a:extLst>
            </p:cNvPr>
            <p:cNvSpPr/>
            <p:nvPr/>
          </p:nvSpPr>
          <p:spPr>
            <a:xfrm>
              <a:off x="1126836" y="2697544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ectangle: Rounded Corners 182">
              <a:extLst>
                <a:ext uri="{FF2B5EF4-FFF2-40B4-BE49-F238E27FC236}">
                  <a16:creationId xmlns:a16="http://schemas.microsoft.com/office/drawing/2014/main" id="{D9EE571C-CD17-4BB2-ACB8-860EF7BC6BCE}"/>
                </a:ext>
              </a:extLst>
            </p:cNvPr>
            <p:cNvSpPr/>
            <p:nvPr/>
          </p:nvSpPr>
          <p:spPr>
            <a:xfrm>
              <a:off x="1126836" y="234927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ectangle: Rounded Corners 183">
              <a:extLst>
                <a:ext uri="{FF2B5EF4-FFF2-40B4-BE49-F238E27FC236}">
                  <a16:creationId xmlns:a16="http://schemas.microsoft.com/office/drawing/2014/main" id="{AB65383B-8AD7-4970-9DB5-75EDC70A1DE0}"/>
                </a:ext>
              </a:extLst>
            </p:cNvPr>
            <p:cNvSpPr/>
            <p:nvPr/>
          </p:nvSpPr>
          <p:spPr>
            <a:xfrm>
              <a:off x="1126836" y="2001008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5521F027-0DA3-4E2E-A5D0-926B51B7D296}"/>
              </a:ext>
            </a:extLst>
          </p:cNvPr>
          <p:cNvGrpSpPr/>
          <p:nvPr/>
        </p:nvGrpSpPr>
        <p:grpSpPr>
          <a:xfrm>
            <a:off x="7496047" y="2001008"/>
            <a:ext cx="1057656" cy="2464611"/>
            <a:chOff x="6096000" y="2444353"/>
            <a:chExt cx="1362365" cy="3402266"/>
          </a:xfr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</a:gradFill>
        </p:grpSpPr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80DE4957-7061-4F45-AAE7-0EEEC63036B0}"/>
                </a:ext>
              </a:extLst>
            </p:cNvPr>
            <p:cNvSpPr/>
            <p:nvPr/>
          </p:nvSpPr>
          <p:spPr>
            <a:xfrm>
              <a:off x="6096000" y="2444353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C5F66320-06AF-4083-BC21-446515104732}"/>
                </a:ext>
              </a:extLst>
            </p:cNvPr>
            <p:cNvSpPr/>
            <p:nvPr/>
          </p:nvSpPr>
          <p:spPr>
            <a:xfrm>
              <a:off x="6096000" y="279262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5CB9EFB4-2A28-4920-A7F5-23F34858DD38}"/>
                </a:ext>
              </a:extLst>
            </p:cNvPr>
            <p:cNvSpPr/>
            <p:nvPr/>
          </p:nvSpPr>
          <p:spPr>
            <a:xfrm>
              <a:off x="6096000" y="3140889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8123FFC3-82FD-4140-B1D3-7ED087BD4B62}"/>
                </a:ext>
              </a:extLst>
            </p:cNvPr>
            <p:cNvSpPr/>
            <p:nvPr/>
          </p:nvSpPr>
          <p:spPr>
            <a:xfrm>
              <a:off x="6096000" y="3489157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447557A4-8B60-4C72-9F84-9CB9FEFC5604}"/>
                </a:ext>
              </a:extLst>
            </p:cNvPr>
            <p:cNvSpPr/>
            <p:nvPr/>
          </p:nvSpPr>
          <p:spPr>
            <a:xfrm>
              <a:off x="6096000" y="3837425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CE05BB7A-22B4-4E33-A009-BB12497327F6}"/>
                </a:ext>
              </a:extLst>
            </p:cNvPr>
            <p:cNvSpPr/>
            <p:nvPr/>
          </p:nvSpPr>
          <p:spPr>
            <a:xfrm>
              <a:off x="6096000" y="4185693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B187AF6F-C67B-4E72-849E-0A17C3252787}"/>
                </a:ext>
              </a:extLst>
            </p:cNvPr>
            <p:cNvSpPr/>
            <p:nvPr/>
          </p:nvSpPr>
          <p:spPr>
            <a:xfrm>
              <a:off x="6096000" y="453396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6C4AA2DE-7E06-401C-B5EB-F3C945168557}"/>
                </a:ext>
              </a:extLst>
            </p:cNvPr>
            <p:cNvSpPr/>
            <p:nvPr/>
          </p:nvSpPr>
          <p:spPr>
            <a:xfrm>
              <a:off x="6096000" y="4882229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42DEB953-9419-4B94-B31A-15EE0F7A06B7}"/>
                </a:ext>
              </a:extLst>
            </p:cNvPr>
            <p:cNvSpPr/>
            <p:nvPr/>
          </p:nvSpPr>
          <p:spPr>
            <a:xfrm>
              <a:off x="6096000" y="5230497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243C3634-F743-44C3-AE1C-C91BE3868ABA}"/>
                </a:ext>
              </a:extLst>
            </p:cNvPr>
            <p:cNvSpPr/>
            <p:nvPr/>
          </p:nvSpPr>
          <p:spPr>
            <a:xfrm>
              <a:off x="6096000" y="557876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9273C5DF-AC5F-4D85-8E80-7DDB3CAED577}"/>
              </a:ext>
            </a:extLst>
          </p:cNvPr>
          <p:cNvGrpSpPr/>
          <p:nvPr/>
        </p:nvGrpSpPr>
        <p:grpSpPr>
          <a:xfrm>
            <a:off x="1895854" y="2001008"/>
            <a:ext cx="1057656" cy="2464611"/>
            <a:chOff x="6096000" y="2444353"/>
            <a:chExt cx="1362365" cy="3402266"/>
          </a:xfr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</a:gradFill>
        </p:grpSpPr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C5C43781-ACCA-4305-A317-D8A4A7D9F0AC}"/>
                </a:ext>
              </a:extLst>
            </p:cNvPr>
            <p:cNvSpPr/>
            <p:nvPr/>
          </p:nvSpPr>
          <p:spPr>
            <a:xfrm>
              <a:off x="6096000" y="2444353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E6B49CCD-A8A7-4C1C-906C-541554603EAD}"/>
                </a:ext>
              </a:extLst>
            </p:cNvPr>
            <p:cNvSpPr/>
            <p:nvPr/>
          </p:nvSpPr>
          <p:spPr>
            <a:xfrm>
              <a:off x="6096000" y="279262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707134A9-1D18-4663-B460-6660E9E44333}"/>
                </a:ext>
              </a:extLst>
            </p:cNvPr>
            <p:cNvSpPr/>
            <p:nvPr/>
          </p:nvSpPr>
          <p:spPr>
            <a:xfrm>
              <a:off x="6096000" y="3140889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0CE31A9D-322E-4203-BA13-03AF78C59851}"/>
                </a:ext>
              </a:extLst>
            </p:cNvPr>
            <p:cNvSpPr/>
            <p:nvPr/>
          </p:nvSpPr>
          <p:spPr>
            <a:xfrm>
              <a:off x="6096000" y="3489157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55C7839D-0A06-4725-8090-0AE733115A7F}"/>
                </a:ext>
              </a:extLst>
            </p:cNvPr>
            <p:cNvSpPr/>
            <p:nvPr/>
          </p:nvSpPr>
          <p:spPr>
            <a:xfrm>
              <a:off x="6096000" y="3837425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EEC42C77-3D65-4234-BF9C-A1E62FA8A465}"/>
                </a:ext>
              </a:extLst>
            </p:cNvPr>
            <p:cNvSpPr/>
            <p:nvPr/>
          </p:nvSpPr>
          <p:spPr>
            <a:xfrm>
              <a:off x="6096000" y="4185693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C24D487A-6B5B-4C88-B6E6-C5FDFA08BDAE}"/>
                </a:ext>
              </a:extLst>
            </p:cNvPr>
            <p:cNvSpPr/>
            <p:nvPr/>
          </p:nvSpPr>
          <p:spPr>
            <a:xfrm>
              <a:off x="6096000" y="453396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DE0F0250-F9A1-408E-A654-B567390583AD}"/>
                </a:ext>
              </a:extLst>
            </p:cNvPr>
            <p:cNvSpPr/>
            <p:nvPr/>
          </p:nvSpPr>
          <p:spPr>
            <a:xfrm>
              <a:off x="6096000" y="4882229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AE7D9D89-8E4C-4376-9CF7-B1F98A51C09C}"/>
                </a:ext>
              </a:extLst>
            </p:cNvPr>
            <p:cNvSpPr/>
            <p:nvPr/>
          </p:nvSpPr>
          <p:spPr>
            <a:xfrm>
              <a:off x="6096000" y="5230497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550ED8D9-CEDF-4CCB-8873-D500785384C2}"/>
                </a:ext>
              </a:extLst>
            </p:cNvPr>
            <p:cNvSpPr/>
            <p:nvPr/>
          </p:nvSpPr>
          <p:spPr>
            <a:xfrm>
              <a:off x="6096000" y="557876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36F6B27-64F3-43D9-BF0E-083EA73FB972}"/>
              </a:ext>
            </a:extLst>
          </p:cNvPr>
          <p:cNvGrpSpPr/>
          <p:nvPr/>
        </p:nvGrpSpPr>
        <p:grpSpPr>
          <a:xfrm>
            <a:off x="9238489" y="2001008"/>
            <a:ext cx="2115311" cy="2464610"/>
            <a:chOff x="1126836" y="2001008"/>
            <a:chExt cx="2724728" cy="3402265"/>
          </a:xfrm>
        </p:grpSpPr>
        <p:sp>
          <p:nvSpPr>
            <p:cNvPr id="123" name="Rectangle: Rounded Corners 122">
              <a:extLst>
                <a:ext uri="{FF2B5EF4-FFF2-40B4-BE49-F238E27FC236}">
                  <a16:creationId xmlns:a16="http://schemas.microsoft.com/office/drawing/2014/main" id="{7C272F9E-6300-48C4-96C8-A6BAE7F6E384}"/>
                </a:ext>
              </a:extLst>
            </p:cNvPr>
            <p:cNvSpPr/>
            <p:nvPr/>
          </p:nvSpPr>
          <p:spPr>
            <a:xfrm>
              <a:off x="1126836" y="513541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: Rounded Corners 123">
              <a:extLst>
                <a:ext uri="{FF2B5EF4-FFF2-40B4-BE49-F238E27FC236}">
                  <a16:creationId xmlns:a16="http://schemas.microsoft.com/office/drawing/2014/main" id="{67BCB41E-DE04-46E2-AEA4-7E46E732C743}"/>
                </a:ext>
              </a:extLst>
            </p:cNvPr>
            <p:cNvSpPr/>
            <p:nvPr/>
          </p:nvSpPr>
          <p:spPr>
            <a:xfrm>
              <a:off x="1126836" y="4787152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: Rounded Corners 124">
              <a:extLst>
                <a:ext uri="{FF2B5EF4-FFF2-40B4-BE49-F238E27FC236}">
                  <a16:creationId xmlns:a16="http://schemas.microsoft.com/office/drawing/2014/main" id="{2DDDED65-3400-4C7C-8B83-F86AE893CA85}"/>
                </a:ext>
              </a:extLst>
            </p:cNvPr>
            <p:cNvSpPr/>
            <p:nvPr/>
          </p:nvSpPr>
          <p:spPr>
            <a:xfrm>
              <a:off x="1126836" y="4438884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: Rounded Corners 125">
              <a:extLst>
                <a:ext uri="{FF2B5EF4-FFF2-40B4-BE49-F238E27FC236}">
                  <a16:creationId xmlns:a16="http://schemas.microsoft.com/office/drawing/2014/main" id="{A5F8A554-EF52-4270-A4CC-4F9931316DA4}"/>
                </a:ext>
              </a:extLst>
            </p:cNvPr>
            <p:cNvSpPr/>
            <p:nvPr/>
          </p:nvSpPr>
          <p:spPr>
            <a:xfrm>
              <a:off x="1126836" y="409061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7" name="Rectangle: Rounded Corners 126">
              <a:extLst>
                <a:ext uri="{FF2B5EF4-FFF2-40B4-BE49-F238E27FC236}">
                  <a16:creationId xmlns:a16="http://schemas.microsoft.com/office/drawing/2014/main" id="{B1CE938B-85BF-43A9-953B-4E1E4DF32B10}"/>
                </a:ext>
              </a:extLst>
            </p:cNvPr>
            <p:cNvSpPr/>
            <p:nvPr/>
          </p:nvSpPr>
          <p:spPr>
            <a:xfrm>
              <a:off x="1126836" y="3394080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: Rounded Corners 127">
              <a:extLst>
                <a:ext uri="{FF2B5EF4-FFF2-40B4-BE49-F238E27FC236}">
                  <a16:creationId xmlns:a16="http://schemas.microsoft.com/office/drawing/2014/main" id="{CE0BD204-BE12-4700-AB2F-714006FE918C}"/>
                </a:ext>
              </a:extLst>
            </p:cNvPr>
            <p:cNvSpPr/>
            <p:nvPr/>
          </p:nvSpPr>
          <p:spPr>
            <a:xfrm>
              <a:off x="1126836" y="3742348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: Rounded Corners 128">
              <a:extLst>
                <a:ext uri="{FF2B5EF4-FFF2-40B4-BE49-F238E27FC236}">
                  <a16:creationId xmlns:a16="http://schemas.microsoft.com/office/drawing/2014/main" id="{548CACEC-C179-493E-BFD4-8EB6876031F8}"/>
                </a:ext>
              </a:extLst>
            </p:cNvPr>
            <p:cNvSpPr/>
            <p:nvPr/>
          </p:nvSpPr>
          <p:spPr>
            <a:xfrm>
              <a:off x="1126836" y="3045812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: Rounded Corners 129">
              <a:extLst>
                <a:ext uri="{FF2B5EF4-FFF2-40B4-BE49-F238E27FC236}">
                  <a16:creationId xmlns:a16="http://schemas.microsoft.com/office/drawing/2014/main" id="{7C97B7CB-028F-4B1F-A1D7-0B244B77C352}"/>
                </a:ext>
              </a:extLst>
            </p:cNvPr>
            <p:cNvSpPr/>
            <p:nvPr/>
          </p:nvSpPr>
          <p:spPr>
            <a:xfrm>
              <a:off x="1126836" y="2697544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: Rounded Corners 130">
              <a:extLst>
                <a:ext uri="{FF2B5EF4-FFF2-40B4-BE49-F238E27FC236}">
                  <a16:creationId xmlns:a16="http://schemas.microsoft.com/office/drawing/2014/main" id="{EAC8715D-B306-4BA9-BC96-E5DF93AD26EC}"/>
                </a:ext>
              </a:extLst>
            </p:cNvPr>
            <p:cNvSpPr/>
            <p:nvPr/>
          </p:nvSpPr>
          <p:spPr>
            <a:xfrm>
              <a:off x="1126836" y="234927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: Rounded Corners 131">
              <a:extLst>
                <a:ext uri="{FF2B5EF4-FFF2-40B4-BE49-F238E27FC236}">
                  <a16:creationId xmlns:a16="http://schemas.microsoft.com/office/drawing/2014/main" id="{27CB399F-4CFD-49D7-8BF0-92606D401799}"/>
                </a:ext>
              </a:extLst>
            </p:cNvPr>
            <p:cNvSpPr/>
            <p:nvPr/>
          </p:nvSpPr>
          <p:spPr>
            <a:xfrm>
              <a:off x="1126836" y="2001008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F5C8F7A5-972A-45FF-95EA-4AB3396E4184}"/>
              </a:ext>
            </a:extLst>
          </p:cNvPr>
          <p:cNvGrpSpPr/>
          <p:nvPr/>
        </p:nvGrpSpPr>
        <p:grpSpPr>
          <a:xfrm>
            <a:off x="10296144" y="2001008"/>
            <a:ext cx="1057656" cy="2464611"/>
            <a:chOff x="6096000" y="2444353"/>
            <a:chExt cx="1362365" cy="3402266"/>
          </a:xfr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</a:gradFill>
        </p:grpSpPr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1072DFBF-5296-46DC-92ED-1D8B877887CC}"/>
                </a:ext>
              </a:extLst>
            </p:cNvPr>
            <p:cNvSpPr/>
            <p:nvPr/>
          </p:nvSpPr>
          <p:spPr>
            <a:xfrm>
              <a:off x="6096000" y="2444353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8C4BE27A-C706-4603-8055-63451612BDDF}"/>
                </a:ext>
              </a:extLst>
            </p:cNvPr>
            <p:cNvSpPr/>
            <p:nvPr/>
          </p:nvSpPr>
          <p:spPr>
            <a:xfrm>
              <a:off x="6096000" y="279262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613E2131-3E92-4066-AEB0-ED0C021E1E9E}"/>
                </a:ext>
              </a:extLst>
            </p:cNvPr>
            <p:cNvSpPr/>
            <p:nvPr/>
          </p:nvSpPr>
          <p:spPr>
            <a:xfrm>
              <a:off x="6096000" y="3140889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DAF5352D-56E8-42BE-8B7B-E3215CBF49A7}"/>
                </a:ext>
              </a:extLst>
            </p:cNvPr>
            <p:cNvSpPr/>
            <p:nvPr/>
          </p:nvSpPr>
          <p:spPr>
            <a:xfrm>
              <a:off x="6096000" y="3489157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518C0CA2-D3A7-42C9-A371-A78463B92675}"/>
                </a:ext>
              </a:extLst>
            </p:cNvPr>
            <p:cNvSpPr/>
            <p:nvPr/>
          </p:nvSpPr>
          <p:spPr>
            <a:xfrm>
              <a:off x="6096000" y="3837425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6F9CFFD5-1448-47E0-B0A0-80D83AA5953A}"/>
                </a:ext>
              </a:extLst>
            </p:cNvPr>
            <p:cNvSpPr/>
            <p:nvPr/>
          </p:nvSpPr>
          <p:spPr>
            <a:xfrm>
              <a:off x="6096000" y="4185693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1E6EC2AD-CD28-4F0A-93F4-D4557FFAF3B0}"/>
                </a:ext>
              </a:extLst>
            </p:cNvPr>
            <p:cNvSpPr/>
            <p:nvPr/>
          </p:nvSpPr>
          <p:spPr>
            <a:xfrm>
              <a:off x="6096000" y="453396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3AEF6CF8-84F9-4189-A006-195282C16FA5}"/>
                </a:ext>
              </a:extLst>
            </p:cNvPr>
            <p:cNvSpPr/>
            <p:nvPr/>
          </p:nvSpPr>
          <p:spPr>
            <a:xfrm>
              <a:off x="6096000" y="4882229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839AF2F3-5E8C-42F9-A889-CC8DA1DC5B79}"/>
                </a:ext>
              </a:extLst>
            </p:cNvPr>
            <p:cNvSpPr/>
            <p:nvPr/>
          </p:nvSpPr>
          <p:spPr>
            <a:xfrm>
              <a:off x="6096000" y="5230497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C982F938-16A9-4FBF-B2D3-50760C90E236}"/>
                </a:ext>
              </a:extLst>
            </p:cNvPr>
            <p:cNvSpPr/>
            <p:nvPr/>
          </p:nvSpPr>
          <p:spPr>
            <a:xfrm>
              <a:off x="6096000" y="557876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1C131C9D-F1AC-4F4E-B5BB-AB8504F02973}"/>
              </a:ext>
            </a:extLst>
          </p:cNvPr>
          <p:cNvGrpSpPr/>
          <p:nvPr/>
        </p:nvGrpSpPr>
        <p:grpSpPr>
          <a:xfrm>
            <a:off x="838201" y="4614831"/>
            <a:ext cx="2115310" cy="1545645"/>
            <a:chOff x="6697329" y="1204614"/>
            <a:chExt cx="2202817" cy="1545645"/>
          </a:xfrm>
        </p:grpSpPr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85C08685-B9C8-47B7-B520-33E7D85BD45A}"/>
                </a:ext>
              </a:extLst>
            </p:cNvPr>
            <p:cNvSpPr txBox="1"/>
            <p:nvPr/>
          </p:nvSpPr>
          <p:spPr>
            <a:xfrm>
              <a:off x="6697329" y="1204614"/>
              <a:ext cx="22028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0CE8C2D3-131D-4D05-BA98-14985D1E0A05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588E2806-4C26-4537-BFCF-0930E33C33F8}"/>
              </a:ext>
            </a:extLst>
          </p:cNvPr>
          <p:cNvGrpSpPr/>
          <p:nvPr/>
        </p:nvGrpSpPr>
        <p:grpSpPr>
          <a:xfrm>
            <a:off x="3638297" y="4614831"/>
            <a:ext cx="2115310" cy="1545645"/>
            <a:chOff x="6697329" y="1204614"/>
            <a:chExt cx="2202817" cy="1545645"/>
          </a:xfrm>
        </p:grpSpPr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FFC984B5-C060-443C-B20D-CF0D5DE88F08}"/>
                </a:ext>
              </a:extLst>
            </p:cNvPr>
            <p:cNvSpPr txBox="1"/>
            <p:nvPr/>
          </p:nvSpPr>
          <p:spPr>
            <a:xfrm>
              <a:off x="6697329" y="1204614"/>
              <a:ext cx="22028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FBCBB845-7612-4753-B3CE-59CB21975DC1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9409C5A6-7EC2-48AD-B8CE-91776DC43EE1}"/>
              </a:ext>
            </a:extLst>
          </p:cNvPr>
          <p:cNvGrpSpPr/>
          <p:nvPr/>
        </p:nvGrpSpPr>
        <p:grpSpPr>
          <a:xfrm>
            <a:off x="6438393" y="4614831"/>
            <a:ext cx="2115310" cy="1545645"/>
            <a:chOff x="6697329" y="1204614"/>
            <a:chExt cx="2202817" cy="1545645"/>
          </a:xfrm>
        </p:grpSpPr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FCB39212-9221-40A5-85F8-1824DA4B6315}"/>
                </a:ext>
              </a:extLst>
            </p:cNvPr>
            <p:cNvSpPr txBox="1"/>
            <p:nvPr/>
          </p:nvSpPr>
          <p:spPr>
            <a:xfrm>
              <a:off x="6697329" y="1204614"/>
              <a:ext cx="22028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C13ED833-2521-49E4-BFEB-B3C732ED2FF6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8516EAE2-B886-4630-8A76-39CB3A83088C}"/>
              </a:ext>
            </a:extLst>
          </p:cNvPr>
          <p:cNvGrpSpPr/>
          <p:nvPr/>
        </p:nvGrpSpPr>
        <p:grpSpPr>
          <a:xfrm>
            <a:off x="9238489" y="4614831"/>
            <a:ext cx="2115310" cy="1545645"/>
            <a:chOff x="6697329" y="1204614"/>
            <a:chExt cx="2202817" cy="1545645"/>
          </a:xfrm>
        </p:grpSpPr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7083535F-2645-46A6-BD57-AE37FCE665FA}"/>
                </a:ext>
              </a:extLst>
            </p:cNvPr>
            <p:cNvSpPr txBox="1"/>
            <p:nvPr/>
          </p:nvSpPr>
          <p:spPr>
            <a:xfrm>
              <a:off x="6697329" y="1204614"/>
              <a:ext cx="22028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700DF062-E817-46E9-AB0E-5E92C8994ED7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214" name="TextBox 213">
            <a:extLst>
              <a:ext uri="{FF2B5EF4-FFF2-40B4-BE49-F238E27FC236}">
                <a16:creationId xmlns:a16="http://schemas.microsoft.com/office/drawing/2014/main" id="{093AD312-7FC2-4F02-89CB-1D56605AC86D}"/>
              </a:ext>
            </a:extLst>
          </p:cNvPr>
          <p:cNvSpPr txBox="1"/>
          <p:nvPr/>
        </p:nvSpPr>
        <p:spPr>
          <a:xfrm>
            <a:off x="9712493" y="1151156"/>
            <a:ext cx="1167307" cy="76944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34%</a:t>
            </a:r>
          </a:p>
        </p:txBody>
      </p:sp>
    </p:spTree>
    <p:extLst>
      <p:ext uri="{BB962C8B-B14F-4D97-AF65-F5344CB8AC3E}">
        <p14:creationId xmlns:p14="http://schemas.microsoft.com/office/powerpoint/2010/main" val="1872000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8482</TotalTime>
  <Words>374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Rectangle Fraction Chart for PowerPoint</vt:lpstr>
      <vt:lpstr>Rectangle Fraction Chart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Rectangle Fraction Chart for PowerPoint</dc:title>
  <dc:creator>PresentationGO.com</dc:creator>
  <dc:description>© Copyright PresentationGO.com</dc:description>
  <dcterms:created xsi:type="dcterms:W3CDTF">2014-11-26T05:14:11Z</dcterms:created>
  <dcterms:modified xsi:type="dcterms:W3CDTF">2019-02-05T17:00:38Z</dcterms:modified>
  <cp:category>Charts &amp; Diagrams</cp:category>
</cp:coreProperties>
</file>