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52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18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9785EE5E-DC2E-4E2D-9AF1-71F65D0DAE42}"/>
              </a:ext>
            </a:extLst>
          </p:cNvPr>
          <p:cNvSpPr/>
          <p:nvPr/>
        </p:nvSpPr>
        <p:spPr>
          <a:xfrm>
            <a:off x="0" y="3575651"/>
            <a:ext cx="3048000" cy="27302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34D31B3-E1E0-45B4-ADDF-46AE832ED0F0}"/>
              </a:ext>
            </a:extLst>
          </p:cNvPr>
          <p:cNvSpPr/>
          <p:nvPr userDrawn="1"/>
        </p:nvSpPr>
        <p:spPr>
          <a:xfrm>
            <a:off x="3048000" y="3575651"/>
            <a:ext cx="3048000" cy="27302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6E4C7F0A-56DE-432A-B6BE-18EFC91AF3F0}"/>
              </a:ext>
            </a:extLst>
          </p:cNvPr>
          <p:cNvSpPr/>
          <p:nvPr/>
        </p:nvSpPr>
        <p:spPr>
          <a:xfrm rot="16200000">
            <a:off x="2149739" y="4731612"/>
            <a:ext cx="1378185" cy="41833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3F8F03B-5F3E-4598-96BD-CD9CACDC422B}"/>
              </a:ext>
            </a:extLst>
          </p:cNvPr>
          <p:cNvSpPr/>
          <p:nvPr userDrawn="1"/>
        </p:nvSpPr>
        <p:spPr>
          <a:xfrm>
            <a:off x="6096000" y="3575651"/>
            <a:ext cx="3048000" cy="27302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C3F0903B-2C6C-4340-8856-B47DAE80C17B}"/>
              </a:ext>
            </a:extLst>
          </p:cNvPr>
          <p:cNvSpPr/>
          <p:nvPr/>
        </p:nvSpPr>
        <p:spPr>
          <a:xfrm rot="16200000">
            <a:off x="5197737" y="4731612"/>
            <a:ext cx="1378185" cy="418338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4D122FF-91EE-4DD4-BA95-EA5BBEFEC26E}"/>
              </a:ext>
            </a:extLst>
          </p:cNvPr>
          <p:cNvSpPr/>
          <p:nvPr userDrawn="1"/>
        </p:nvSpPr>
        <p:spPr>
          <a:xfrm>
            <a:off x="6096000" y="845389"/>
            <a:ext cx="3048000" cy="2730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3613316C-2420-45A0-8EB9-D3A86F0D59FC}"/>
              </a:ext>
            </a:extLst>
          </p:cNvPr>
          <p:cNvSpPr/>
          <p:nvPr/>
        </p:nvSpPr>
        <p:spPr>
          <a:xfrm rot="10800000">
            <a:off x="6937426" y="3575028"/>
            <a:ext cx="1380744" cy="42062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4E4C9CF-4F04-4FC4-AE02-5C5F266FEC2F}"/>
              </a:ext>
            </a:extLst>
          </p:cNvPr>
          <p:cNvSpPr/>
          <p:nvPr userDrawn="1"/>
        </p:nvSpPr>
        <p:spPr>
          <a:xfrm>
            <a:off x="3048000" y="845389"/>
            <a:ext cx="3048000" cy="27302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3F94A892-357B-4F31-BC17-0E378E96371C}"/>
              </a:ext>
            </a:extLst>
          </p:cNvPr>
          <p:cNvSpPr/>
          <p:nvPr/>
        </p:nvSpPr>
        <p:spPr>
          <a:xfrm rot="5400000">
            <a:off x="5616076" y="2001349"/>
            <a:ext cx="1378185" cy="41833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C764ADA-C9E7-4D37-9930-C992F8352E50}"/>
              </a:ext>
            </a:extLst>
          </p:cNvPr>
          <p:cNvSpPr/>
          <p:nvPr userDrawn="1"/>
        </p:nvSpPr>
        <p:spPr>
          <a:xfrm>
            <a:off x="0" y="845389"/>
            <a:ext cx="3048000" cy="27302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DF7F2000-7438-45DF-A298-EECBE02FDD76}"/>
              </a:ext>
            </a:extLst>
          </p:cNvPr>
          <p:cNvSpPr/>
          <p:nvPr/>
        </p:nvSpPr>
        <p:spPr>
          <a:xfrm rot="5400000">
            <a:off x="2568076" y="2001350"/>
            <a:ext cx="1378185" cy="418338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A1E10EB0-8A9D-41FA-A071-2E3A585F317A}"/>
              </a:ext>
            </a:extLst>
          </p:cNvPr>
          <p:cNvSpPr/>
          <p:nvPr/>
        </p:nvSpPr>
        <p:spPr>
          <a:xfrm>
            <a:off x="833628" y="3153435"/>
            <a:ext cx="1380744" cy="420624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BFBE04-E963-47DD-B1DF-95E208273184}"/>
              </a:ext>
            </a:extLst>
          </p:cNvPr>
          <p:cNvGrpSpPr/>
          <p:nvPr/>
        </p:nvGrpSpPr>
        <p:grpSpPr>
          <a:xfrm>
            <a:off x="3671663" y="1470191"/>
            <a:ext cx="1800674" cy="1520961"/>
            <a:chOff x="3610199" y="1470191"/>
            <a:chExt cx="1800674" cy="1520961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BE2D6ED-567C-4E90-B86B-88228C8EE890}"/>
                </a:ext>
              </a:extLst>
            </p:cNvPr>
            <p:cNvSpPr txBox="1"/>
            <p:nvPr/>
          </p:nvSpPr>
          <p:spPr>
            <a:xfrm>
              <a:off x="3610199" y="1470191"/>
              <a:ext cx="180067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2165C67-9407-460F-8520-5DAF6A0450DD}"/>
                </a:ext>
              </a:extLst>
            </p:cNvPr>
            <p:cNvSpPr txBox="1"/>
            <p:nvPr/>
          </p:nvSpPr>
          <p:spPr>
            <a:xfrm>
              <a:off x="3614978" y="1929323"/>
              <a:ext cx="1795895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6789771-5B39-41CC-B43E-7DC373D3DD3B}"/>
              </a:ext>
            </a:extLst>
          </p:cNvPr>
          <p:cNvGrpSpPr/>
          <p:nvPr/>
        </p:nvGrpSpPr>
        <p:grpSpPr>
          <a:xfrm>
            <a:off x="623663" y="1418917"/>
            <a:ext cx="1800674" cy="1520961"/>
            <a:chOff x="620644" y="1418917"/>
            <a:chExt cx="1800674" cy="152096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2A95FC4-46D1-48C9-8C67-3690FD2B5522}"/>
                </a:ext>
              </a:extLst>
            </p:cNvPr>
            <p:cNvSpPr txBox="1"/>
            <p:nvPr/>
          </p:nvSpPr>
          <p:spPr>
            <a:xfrm>
              <a:off x="620644" y="1418917"/>
              <a:ext cx="180067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75C68DA-3701-41F9-A1C0-36FC0CB7F0E8}"/>
                </a:ext>
              </a:extLst>
            </p:cNvPr>
            <p:cNvSpPr txBox="1"/>
            <p:nvPr/>
          </p:nvSpPr>
          <p:spPr>
            <a:xfrm>
              <a:off x="625423" y="1878049"/>
              <a:ext cx="1795895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5CDDEA8-EC57-464E-B430-41F17E6707C6}"/>
              </a:ext>
            </a:extLst>
          </p:cNvPr>
          <p:cNvGrpSpPr/>
          <p:nvPr/>
        </p:nvGrpSpPr>
        <p:grpSpPr>
          <a:xfrm>
            <a:off x="6719663" y="1219006"/>
            <a:ext cx="1800674" cy="1520961"/>
            <a:chOff x="6722683" y="1219006"/>
            <a:chExt cx="1800674" cy="1520961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6011A6E-7A86-4240-BF6B-013554D2BBB0}"/>
                </a:ext>
              </a:extLst>
            </p:cNvPr>
            <p:cNvSpPr txBox="1"/>
            <p:nvPr/>
          </p:nvSpPr>
          <p:spPr>
            <a:xfrm>
              <a:off x="6722683" y="1219006"/>
              <a:ext cx="180067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CAB47BF-F976-4585-AF0B-71FB198DBF57}"/>
                </a:ext>
              </a:extLst>
            </p:cNvPr>
            <p:cNvSpPr txBox="1"/>
            <p:nvPr/>
          </p:nvSpPr>
          <p:spPr>
            <a:xfrm>
              <a:off x="6727462" y="1678138"/>
              <a:ext cx="1795895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9F70F24-877D-41E7-974A-A0186D5D16C4}"/>
              </a:ext>
            </a:extLst>
          </p:cNvPr>
          <p:cNvGrpSpPr/>
          <p:nvPr/>
        </p:nvGrpSpPr>
        <p:grpSpPr>
          <a:xfrm>
            <a:off x="6719663" y="4180301"/>
            <a:ext cx="1800674" cy="1520961"/>
            <a:chOff x="6725072" y="4200450"/>
            <a:chExt cx="1800674" cy="152096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468FFAC-D33B-4AE4-9F95-15A8AE169058}"/>
                </a:ext>
              </a:extLst>
            </p:cNvPr>
            <p:cNvSpPr txBox="1"/>
            <p:nvPr/>
          </p:nvSpPr>
          <p:spPr>
            <a:xfrm>
              <a:off x="6725072" y="4200450"/>
              <a:ext cx="180067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2BA7ED3-A728-4D0B-8856-8188762DCDE8}"/>
                </a:ext>
              </a:extLst>
            </p:cNvPr>
            <p:cNvSpPr txBox="1"/>
            <p:nvPr/>
          </p:nvSpPr>
          <p:spPr>
            <a:xfrm>
              <a:off x="6729851" y="4659582"/>
              <a:ext cx="1795895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D3195E2-2429-4FFC-9F54-40E344655D68}"/>
              </a:ext>
            </a:extLst>
          </p:cNvPr>
          <p:cNvGrpSpPr/>
          <p:nvPr/>
        </p:nvGrpSpPr>
        <p:grpSpPr>
          <a:xfrm>
            <a:off x="3671663" y="4200450"/>
            <a:ext cx="1800674" cy="1520961"/>
            <a:chOff x="3754061" y="4200450"/>
            <a:chExt cx="1800674" cy="1520961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6AD25C3-291D-4F67-A9E2-7A7D80B8A2EB}"/>
                </a:ext>
              </a:extLst>
            </p:cNvPr>
            <p:cNvSpPr txBox="1"/>
            <p:nvPr/>
          </p:nvSpPr>
          <p:spPr>
            <a:xfrm>
              <a:off x="3754061" y="4200450"/>
              <a:ext cx="180067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CC61CFA-CAC3-4253-8F0C-A12502B3E604}"/>
                </a:ext>
              </a:extLst>
            </p:cNvPr>
            <p:cNvSpPr txBox="1"/>
            <p:nvPr/>
          </p:nvSpPr>
          <p:spPr>
            <a:xfrm>
              <a:off x="3758840" y="4659582"/>
              <a:ext cx="1795895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AE1F798-FBC0-4E55-966A-82A911493473}"/>
              </a:ext>
            </a:extLst>
          </p:cNvPr>
          <p:cNvGrpSpPr/>
          <p:nvPr/>
        </p:nvGrpSpPr>
        <p:grpSpPr>
          <a:xfrm>
            <a:off x="623663" y="4179034"/>
            <a:ext cx="1800674" cy="1523495"/>
            <a:chOff x="620958" y="4324870"/>
            <a:chExt cx="1800674" cy="152349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7E7D9C2-6891-412B-B0F7-D0C4EA6F5EF0}"/>
                </a:ext>
              </a:extLst>
            </p:cNvPr>
            <p:cNvSpPr txBox="1"/>
            <p:nvPr/>
          </p:nvSpPr>
          <p:spPr>
            <a:xfrm>
              <a:off x="620958" y="4324870"/>
              <a:ext cx="180067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54DB52-E737-433F-A73C-3A458B4C6E75}"/>
                </a:ext>
              </a:extLst>
            </p:cNvPr>
            <p:cNvSpPr txBox="1"/>
            <p:nvPr/>
          </p:nvSpPr>
          <p:spPr>
            <a:xfrm>
              <a:off x="623348" y="4786536"/>
              <a:ext cx="1795895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83" name="Oval 82">
            <a:extLst>
              <a:ext uri="{FF2B5EF4-FFF2-40B4-BE49-F238E27FC236}">
                <a16:creationId xmlns:a16="http://schemas.microsoft.com/office/drawing/2014/main" id="{7B6C6059-BED8-4E7A-ACAA-09147D545CF2}"/>
              </a:ext>
            </a:extLst>
          </p:cNvPr>
          <p:cNvSpPr/>
          <p:nvPr/>
        </p:nvSpPr>
        <p:spPr>
          <a:xfrm>
            <a:off x="2598289" y="1939887"/>
            <a:ext cx="541265" cy="541265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/>
              <a:t>1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AE07830-7C11-475B-A9FB-19D172DAAD8F}"/>
              </a:ext>
            </a:extLst>
          </p:cNvPr>
          <p:cNvSpPr/>
          <p:nvPr/>
        </p:nvSpPr>
        <p:spPr>
          <a:xfrm>
            <a:off x="5638118" y="1939887"/>
            <a:ext cx="541265" cy="541265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/>
              <a:t>2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5FAEF6E3-FA80-4032-965B-6F6EED9660E1}"/>
              </a:ext>
            </a:extLst>
          </p:cNvPr>
          <p:cNvSpPr/>
          <p:nvPr/>
        </p:nvSpPr>
        <p:spPr>
          <a:xfrm>
            <a:off x="7349368" y="3126684"/>
            <a:ext cx="541265" cy="541265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/>
              <a:t>3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7946EE69-5D01-493B-BEED-8E22EC3B8441}"/>
              </a:ext>
            </a:extLst>
          </p:cNvPr>
          <p:cNvSpPr/>
          <p:nvPr/>
        </p:nvSpPr>
        <p:spPr>
          <a:xfrm>
            <a:off x="5991493" y="4670149"/>
            <a:ext cx="541265" cy="541265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/>
              <a:t>4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244D0D6-D25E-45F9-8E21-8004614F5FB7}"/>
              </a:ext>
            </a:extLst>
          </p:cNvPr>
          <p:cNvSpPr/>
          <p:nvPr/>
        </p:nvSpPr>
        <p:spPr>
          <a:xfrm>
            <a:off x="2954055" y="4670149"/>
            <a:ext cx="541265" cy="541265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/>
              <a:t>5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CBAF4F0B-E890-44E0-899F-C7DA8DFC0673}"/>
              </a:ext>
            </a:extLst>
          </p:cNvPr>
          <p:cNvSpPr/>
          <p:nvPr/>
        </p:nvSpPr>
        <p:spPr>
          <a:xfrm>
            <a:off x="1253368" y="3446701"/>
            <a:ext cx="541265" cy="541265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/>
              <a:t>6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9C50D4B-969D-4288-BDB6-F25C8F878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Rectangular Process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14730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275</Words>
  <PresentationFormat>On-screen Show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Rectangular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Rectangular Process</dc:title>
  <dc:creator>PresentationGO.com</dc:creator>
  <dc:description>© Copyright PresentationGO.com</dc:description>
  <dcterms:created xsi:type="dcterms:W3CDTF">2014-11-26T05:14:11Z</dcterms:created>
  <dcterms:modified xsi:type="dcterms:W3CDTF">2019-11-16T00:12:37Z</dcterms:modified>
  <cp:category>Charts &amp; Diagrams</cp:category>
</cp:coreProperties>
</file>