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51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3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EEBC221F-8233-45BA-9B29-5F3F38518C99}"/>
              </a:ext>
            </a:extLst>
          </p:cNvPr>
          <p:cNvSpPr/>
          <p:nvPr/>
        </p:nvSpPr>
        <p:spPr>
          <a:xfrm>
            <a:off x="0" y="3604224"/>
            <a:ext cx="4064000" cy="270168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31D9B52-09A0-4AFB-A383-B5854B1F8FA2}"/>
              </a:ext>
            </a:extLst>
          </p:cNvPr>
          <p:cNvGrpSpPr/>
          <p:nvPr/>
        </p:nvGrpSpPr>
        <p:grpSpPr>
          <a:xfrm>
            <a:off x="3506217" y="3604224"/>
            <a:ext cx="4621783" cy="2701687"/>
            <a:chOff x="3506217" y="3604224"/>
            <a:chExt cx="4621783" cy="2701687"/>
          </a:xfrm>
          <a:effectLst/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B361A6F-C5DF-4C44-B1B2-0C1335F7FB67}"/>
                </a:ext>
              </a:extLst>
            </p:cNvPr>
            <p:cNvSpPr/>
            <p:nvPr userDrawn="1"/>
          </p:nvSpPr>
          <p:spPr>
            <a:xfrm>
              <a:off x="4064000" y="3604224"/>
              <a:ext cx="4064000" cy="270168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0502FB28-2521-4EC1-A284-83F39DA5D7D4}"/>
                </a:ext>
              </a:extLst>
            </p:cNvPr>
            <p:cNvSpPr/>
            <p:nvPr/>
          </p:nvSpPr>
          <p:spPr>
            <a:xfrm rot="16200000">
              <a:off x="3103228" y="4676174"/>
              <a:ext cx="1363762" cy="557784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6C245EF-0857-4A29-AA45-31E48D3D52FA}"/>
              </a:ext>
            </a:extLst>
          </p:cNvPr>
          <p:cNvGrpSpPr/>
          <p:nvPr/>
        </p:nvGrpSpPr>
        <p:grpSpPr>
          <a:xfrm>
            <a:off x="7570214" y="3604224"/>
            <a:ext cx="4621785" cy="2701687"/>
            <a:chOff x="7570214" y="3604224"/>
            <a:chExt cx="4621785" cy="2701687"/>
          </a:xfrm>
          <a:effectLst/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E868C8A-1CFE-4A83-B9DD-8B9099D88587}"/>
                </a:ext>
              </a:extLst>
            </p:cNvPr>
            <p:cNvSpPr/>
            <p:nvPr userDrawn="1"/>
          </p:nvSpPr>
          <p:spPr>
            <a:xfrm>
              <a:off x="8127999" y="3604224"/>
              <a:ext cx="4064000" cy="27016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6E2CD9F1-9B0E-4200-A507-D4C63A1C40DD}"/>
                </a:ext>
              </a:extLst>
            </p:cNvPr>
            <p:cNvSpPr/>
            <p:nvPr/>
          </p:nvSpPr>
          <p:spPr>
            <a:xfrm rot="16200000">
              <a:off x="7167225" y="4676175"/>
              <a:ext cx="1363762" cy="557784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16D138A-977D-4627-A59F-77A3A8065CD6}"/>
              </a:ext>
            </a:extLst>
          </p:cNvPr>
          <p:cNvGrpSpPr/>
          <p:nvPr/>
        </p:nvGrpSpPr>
        <p:grpSpPr>
          <a:xfrm>
            <a:off x="8128000" y="902537"/>
            <a:ext cx="4064000" cy="3259471"/>
            <a:chOff x="8128000" y="902537"/>
            <a:chExt cx="4064000" cy="3259471"/>
          </a:xfrm>
          <a:effectLst/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01E75E4-2CF6-49F8-A428-85F1E1E41B51}"/>
                </a:ext>
              </a:extLst>
            </p:cNvPr>
            <p:cNvSpPr/>
            <p:nvPr userDrawn="1"/>
          </p:nvSpPr>
          <p:spPr>
            <a:xfrm>
              <a:off x="8128000" y="902537"/>
              <a:ext cx="4064000" cy="270168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71A2B959-660E-4660-B151-89FE37FB3EF4}"/>
                </a:ext>
              </a:extLst>
            </p:cNvPr>
            <p:cNvSpPr/>
            <p:nvPr/>
          </p:nvSpPr>
          <p:spPr>
            <a:xfrm rot="10800000">
              <a:off x="9478118" y="3604224"/>
              <a:ext cx="1363762" cy="55778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DACF647-A05A-449F-97B5-C19F4166228E}"/>
              </a:ext>
            </a:extLst>
          </p:cNvPr>
          <p:cNvGrpSpPr/>
          <p:nvPr/>
        </p:nvGrpSpPr>
        <p:grpSpPr>
          <a:xfrm>
            <a:off x="4064001" y="902537"/>
            <a:ext cx="4621782" cy="2701687"/>
            <a:chOff x="4064001" y="902537"/>
            <a:chExt cx="4621782" cy="2701687"/>
          </a:xfrm>
          <a:effectLst/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1E2C310F-E223-4D21-906C-BD247BB82EE8}"/>
                </a:ext>
              </a:extLst>
            </p:cNvPr>
            <p:cNvSpPr/>
            <p:nvPr userDrawn="1"/>
          </p:nvSpPr>
          <p:spPr>
            <a:xfrm>
              <a:off x="4064001" y="902537"/>
              <a:ext cx="4064000" cy="27016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7B9E4ECB-411A-450E-9EFE-5BAA3623BD6A}"/>
                </a:ext>
              </a:extLst>
            </p:cNvPr>
            <p:cNvSpPr/>
            <p:nvPr/>
          </p:nvSpPr>
          <p:spPr>
            <a:xfrm rot="5400000">
              <a:off x="7725010" y="1974488"/>
              <a:ext cx="1363762" cy="557784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6B84A45-F0E3-4158-B287-3D2128CB442F}"/>
              </a:ext>
            </a:extLst>
          </p:cNvPr>
          <p:cNvGrpSpPr/>
          <p:nvPr/>
        </p:nvGrpSpPr>
        <p:grpSpPr>
          <a:xfrm>
            <a:off x="1" y="902537"/>
            <a:ext cx="4621783" cy="2701687"/>
            <a:chOff x="1" y="902537"/>
            <a:chExt cx="4621783" cy="2701687"/>
          </a:xfrm>
          <a:effectLst/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9B80F7B-BCCE-4C7F-B51C-B00C266E838A}"/>
                </a:ext>
              </a:extLst>
            </p:cNvPr>
            <p:cNvSpPr/>
            <p:nvPr userDrawn="1"/>
          </p:nvSpPr>
          <p:spPr>
            <a:xfrm>
              <a:off x="1" y="902537"/>
              <a:ext cx="4064000" cy="270168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5C7E1E14-0811-4584-BB22-8ABE5487FB43}"/>
                </a:ext>
              </a:extLst>
            </p:cNvPr>
            <p:cNvSpPr/>
            <p:nvPr/>
          </p:nvSpPr>
          <p:spPr>
            <a:xfrm rot="5400000">
              <a:off x="3661011" y="1974488"/>
              <a:ext cx="1363762" cy="557784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8E070496-FB72-46B4-A2B9-69DEA601EDC4}"/>
              </a:ext>
            </a:extLst>
          </p:cNvPr>
          <p:cNvSpPr/>
          <p:nvPr/>
        </p:nvSpPr>
        <p:spPr>
          <a:xfrm>
            <a:off x="1350119" y="3046439"/>
            <a:ext cx="1363762" cy="557784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7B6C6059-BED8-4E7A-ACAA-09147D545CF2}"/>
              </a:ext>
            </a:extLst>
          </p:cNvPr>
          <p:cNvSpPr/>
          <p:nvPr/>
        </p:nvSpPr>
        <p:spPr>
          <a:xfrm>
            <a:off x="3342313" y="1890885"/>
            <a:ext cx="721686" cy="721686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1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AE07830-7C11-475B-A9FB-19D172DAAD8F}"/>
              </a:ext>
            </a:extLst>
          </p:cNvPr>
          <p:cNvSpPr/>
          <p:nvPr/>
        </p:nvSpPr>
        <p:spPr>
          <a:xfrm>
            <a:off x="7406313" y="1890885"/>
            <a:ext cx="721686" cy="721686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2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5FAEF6E3-FA80-4032-965B-6F6EED9660E1}"/>
              </a:ext>
            </a:extLst>
          </p:cNvPr>
          <p:cNvSpPr/>
          <p:nvPr/>
        </p:nvSpPr>
        <p:spPr>
          <a:xfrm>
            <a:off x="9799156" y="2856176"/>
            <a:ext cx="721686" cy="721686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3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7946EE69-5D01-493B-BEED-8E22EC3B8441}"/>
              </a:ext>
            </a:extLst>
          </p:cNvPr>
          <p:cNvSpPr/>
          <p:nvPr/>
        </p:nvSpPr>
        <p:spPr>
          <a:xfrm>
            <a:off x="8113918" y="4594222"/>
            <a:ext cx="721686" cy="721686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4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244D0D6-D25E-45F9-8E21-8004614F5FB7}"/>
              </a:ext>
            </a:extLst>
          </p:cNvPr>
          <p:cNvSpPr/>
          <p:nvPr/>
        </p:nvSpPr>
        <p:spPr>
          <a:xfrm>
            <a:off x="4063999" y="4594222"/>
            <a:ext cx="721686" cy="721686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5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CBAF4F0B-E890-44E0-899F-C7DA8DFC0673}"/>
              </a:ext>
            </a:extLst>
          </p:cNvPr>
          <p:cNvSpPr/>
          <p:nvPr/>
        </p:nvSpPr>
        <p:spPr>
          <a:xfrm>
            <a:off x="1671157" y="3577861"/>
            <a:ext cx="721686" cy="721686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6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BEE4D402-6300-4AFE-9229-E794F342D112}"/>
              </a:ext>
            </a:extLst>
          </p:cNvPr>
          <p:cNvGrpSpPr/>
          <p:nvPr/>
        </p:nvGrpSpPr>
        <p:grpSpPr>
          <a:xfrm>
            <a:off x="4813599" y="1515970"/>
            <a:ext cx="2400898" cy="1474819"/>
            <a:chOff x="332936" y="2627766"/>
            <a:chExt cx="2937088" cy="1474819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99C18EE-DF06-41D4-8808-68C719FBB72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1BDEA25-C8B2-40C6-9B50-73F2CF1532E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3984BC2D-0544-4BFE-8DF2-7192D66C8774}"/>
              </a:ext>
            </a:extLst>
          </p:cNvPr>
          <p:cNvGrpSpPr/>
          <p:nvPr/>
        </p:nvGrpSpPr>
        <p:grpSpPr>
          <a:xfrm>
            <a:off x="827525" y="1465232"/>
            <a:ext cx="2400898" cy="1474819"/>
            <a:chOff x="332936" y="2627766"/>
            <a:chExt cx="2937088" cy="1474819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73CEE11E-90BA-4B67-AF25-1E901089A87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C96AC2F0-83A2-472C-B241-A02D8BCBA19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F63F344-F3FD-4B08-90B1-6B1D561DB5F8}"/>
              </a:ext>
            </a:extLst>
          </p:cNvPr>
          <p:cNvGrpSpPr/>
          <p:nvPr/>
        </p:nvGrpSpPr>
        <p:grpSpPr>
          <a:xfrm>
            <a:off x="8963577" y="1267414"/>
            <a:ext cx="2400898" cy="1474819"/>
            <a:chOff x="332936" y="2627766"/>
            <a:chExt cx="2937088" cy="1474819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AA084D9-FE5C-4EDF-8620-887C39C1D6D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0FF76559-3625-4FE0-8B23-BDB758E1FB6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6422BF3-055C-458A-B467-64D6D9E501A4}"/>
              </a:ext>
            </a:extLst>
          </p:cNvPr>
          <p:cNvGrpSpPr/>
          <p:nvPr/>
        </p:nvGrpSpPr>
        <p:grpSpPr>
          <a:xfrm>
            <a:off x="8966763" y="4217655"/>
            <a:ext cx="2400898" cy="1474819"/>
            <a:chOff x="332936" y="2627766"/>
            <a:chExt cx="2937088" cy="1474819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E2FDAE1A-9A50-43E9-81F6-508C984DB87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58C94F09-9679-4035-9140-834B7EE0219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46F2C9B7-8F2D-4F81-AD51-FB41A00D208F}"/>
              </a:ext>
            </a:extLst>
          </p:cNvPr>
          <p:cNvGrpSpPr/>
          <p:nvPr/>
        </p:nvGrpSpPr>
        <p:grpSpPr>
          <a:xfrm>
            <a:off x="5005415" y="4217655"/>
            <a:ext cx="2400898" cy="1474819"/>
            <a:chOff x="332936" y="2627766"/>
            <a:chExt cx="2937088" cy="1474819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95D78D1B-86B1-48A6-BDC8-1CA8432619D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6A7B67F6-FA60-48CC-980A-683CA1C33CB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29DA245A-E5E3-4B0C-8455-DE920FFF09FD}"/>
              </a:ext>
            </a:extLst>
          </p:cNvPr>
          <p:cNvGrpSpPr/>
          <p:nvPr/>
        </p:nvGrpSpPr>
        <p:grpSpPr>
          <a:xfrm>
            <a:off x="831550" y="4343280"/>
            <a:ext cx="2400898" cy="1474819"/>
            <a:chOff x="332936" y="2627766"/>
            <a:chExt cx="2937088" cy="1474819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31FC981-53C7-4A36-BB2E-3FBAF318321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E4CE225-FF85-42AB-B57B-5620D02D8A9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09C50D4B-969D-4288-BDB6-F25C8F878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Rectangular Process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49117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8708</TotalTime>
  <Words>275</Words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Rectangular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Rectangular Process</dc:title>
  <dc:creator>PresentationGO.com</dc:creator>
  <dc:description>© Copyright PresentationGO.com</dc:description>
  <dcterms:created xsi:type="dcterms:W3CDTF">2014-11-26T05:14:11Z</dcterms:created>
  <dcterms:modified xsi:type="dcterms:W3CDTF">2019-11-16T00:12:44Z</dcterms:modified>
  <cp:category>Charts &amp; Diagrams</cp:category>
</cp:coreProperties>
</file>