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66" d="100"/>
          <a:sy n="66" d="100"/>
        </p:scale>
        <p:origin x="3750" y="20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9609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75111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3977476" y="5982900"/>
            <a:ext cx="4237048"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6/25/2019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Recycling Diagram – Slide Template</a:t>
            </a:r>
          </a:p>
        </p:txBody>
      </p:sp>
      <p:sp>
        <p:nvSpPr>
          <p:cNvPr id="34" name="Freeform: Shape 33">
            <a:extLst>
              <a:ext uri="{FF2B5EF4-FFF2-40B4-BE49-F238E27FC236}">
                <a16:creationId xmlns:a16="http://schemas.microsoft.com/office/drawing/2014/main" id="{21A73B34-BFD2-4622-A367-10D94F27C2FA}"/>
              </a:ext>
            </a:extLst>
          </p:cNvPr>
          <p:cNvSpPr/>
          <p:nvPr/>
        </p:nvSpPr>
        <p:spPr>
          <a:xfrm>
            <a:off x="6969702" y="2888534"/>
            <a:ext cx="1434069" cy="1493822"/>
          </a:xfrm>
          <a:custGeom>
            <a:avLst/>
            <a:gdLst>
              <a:gd name="connsiteX0" fmla="*/ 6 w 228600"/>
              <a:gd name="connsiteY0" fmla="*/ 96525 h 238125"/>
              <a:gd name="connsiteX1" fmla="*/ 158135 w 228600"/>
              <a:gd name="connsiteY1" fmla="*/ 0 h 238125"/>
              <a:gd name="connsiteX2" fmla="*/ 228988 w 228600"/>
              <a:gd name="connsiteY2" fmla="*/ 139539 h 238125"/>
              <a:gd name="connsiteX3" fmla="*/ 77013 w 228600"/>
              <a:gd name="connsiteY3" fmla="*/ 239205 h 238125"/>
              <a:gd name="connsiteX4" fmla="*/ 0 w 228600"/>
              <a:gd name="connsiteY4" fmla="*/ 96525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 h="238125">
                <a:moveTo>
                  <a:pt x="6" y="96525"/>
                </a:moveTo>
                <a:lnTo>
                  <a:pt x="158135" y="0"/>
                </a:lnTo>
                <a:lnTo>
                  <a:pt x="228988" y="139539"/>
                </a:lnTo>
                <a:cubicBezTo>
                  <a:pt x="246102" y="215776"/>
                  <a:pt x="152317" y="243757"/>
                  <a:pt x="77013" y="239205"/>
                </a:cubicBezTo>
                <a:lnTo>
                  <a:pt x="0" y="96525"/>
                </a:lnTo>
                <a:close/>
              </a:path>
            </a:pathLst>
          </a:custGeom>
          <a:solidFill>
            <a:schemeClr val="accent6">
              <a:lumMod val="50000"/>
            </a:schemeClr>
          </a:solidFill>
          <a:ln w="2907"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C9C90D38-9E33-4780-B70A-631B4B7370EA}"/>
              </a:ext>
            </a:extLst>
          </p:cNvPr>
          <p:cNvSpPr/>
          <p:nvPr/>
        </p:nvSpPr>
        <p:spPr>
          <a:xfrm>
            <a:off x="6222569" y="4119261"/>
            <a:ext cx="2091350" cy="1852339"/>
          </a:xfrm>
          <a:custGeom>
            <a:avLst/>
            <a:gdLst>
              <a:gd name="connsiteX0" fmla="*/ 83173 w 333375"/>
              <a:gd name="connsiteY0" fmla="*/ 5 h 295275"/>
              <a:gd name="connsiteX1" fmla="*/ 0 w 333375"/>
              <a:gd name="connsiteY1" fmla="*/ 150031 h 295275"/>
              <a:gd name="connsiteX2" fmla="*/ 83173 w 333375"/>
              <a:gd name="connsiteY2" fmla="*/ 302155 h 295275"/>
              <a:gd name="connsiteX3" fmla="*/ 85227 w 333375"/>
              <a:gd name="connsiteY3" fmla="*/ 241304 h 295275"/>
              <a:gd name="connsiteX4" fmla="*/ 161214 w 333375"/>
              <a:gd name="connsiteY4" fmla="*/ 241304 h 295275"/>
              <a:gd name="connsiteX5" fmla="*/ 238227 w 333375"/>
              <a:gd name="connsiteY5" fmla="*/ 198290 h 295275"/>
              <a:gd name="connsiteX6" fmla="*/ 335778 w 333375"/>
              <a:gd name="connsiteY6" fmla="*/ 15737 h 295275"/>
              <a:gd name="connsiteX7" fmla="*/ 214614 w 333375"/>
              <a:gd name="connsiteY7" fmla="*/ 56653 h 295275"/>
              <a:gd name="connsiteX8" fmla="*/ 86262 w 333375"/>
              <a:gd name="connsiteY8" fmla="*/ 56653 h 295275"/>
              <a:gd name="connsiteX9" fmla="*/ 83181 w 333375"/>
              <a:gd name="connsiteY9"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375" h="295275">
                <a:moveTo>
                  <a:pt x="83173" y="5"/>
                </a:moveTo>
                <a:lnTo>
                  <a:pt x="0" y="150031"/>
                </a:lnTo>
                <a:lnTo>
                  <a:pt x="83173" y="302155"/>
                </a:lnTo>
                <a:lnTo>
                  <a:pt x="85227" y="241304"/>
                </a:lnTo>
                <a:lnTo>
                  <a:pt x="161214" y="241304"/>
                </a:lnTo>
                <a:cubicBezTo>
                  <a:pt x="188938" y="243752"/>
                  <a:pt x="224878" y="225217"/>
                  <a:pt x="238227" y="198290"/>
                </a:cubicBezTo>
                <a:lnTo>
                  <a:pt x="335778" y="15737"/>
                </a:lnTo>
                <a:cubicBezTo>
                  <a:pt x="303605" y="48260"/>
                  <a:pt x="262233" y="56653"/>
                  <a:pt x="214614" y="56653"/>
                </a:cubicBezTo>
                <a:lnTo>
                  <a:pt x="86262" y="56653"/>
                </a:lnTo>
                <a:lnTo>
                  <a:pt x="83181" y="0"/>
                </a:lnTo>
                <a:close/>
              </a:path>
            </a:pathLst>
          </a:custGeom>
          <a:solidFill>
            <a:schemeClr val="accent6"/>
          </a:solidFill>
          <a:ln w="2907"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CE8311D6-E2F3-4A89-81F4-4B22B85F21EA}"/>
              </a:ext>
            </a:extLst>
          </p:cNvPr>
          <p:cNvSpPr/>
          <p:nvPr/>
        </p:nvSpPr>
        <p:spPr>
          <a:xfrm>
            <a:off x="4578892" y="1430664"/>
            <a:ext cx="1493821" cy="1493822"/>
          </a:xfrm>
          <a:custGeom>
            <a:avLst/>
            <a:gdLst>
              <a:gd name="connsiteX0" fmla="*/ 159347 w 238125"/>
              <a:gd name="connsiteY0" fmla="*/ 243615 h 238125"/>
              <a:gd name="connsiteX1" fmla="*/ 0 w 238125"/>
              <a:gd name="connsiteY1" fmla="*/ 149207 h 238125"/>
              <a:gd name="connsiteX2" fmla="*/ 85012 w 238125"/>
              <a:gd name="connsiteY2" fmla="*/ 18190 h 238125"/>
              <a:gd name="connsiteX3" fmla="*/ 244064 w 238125"/>
              <a:gd name="connsiteY3" fmla="*/ 105568 h 238125"/>
              <a:gd name="connsiteX4" fmla="*/ 159349 w 238125"/>
              <a:gd name="connsiteY4" fmla="*/ 24362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38125">
                <a:moveTo>
                  <a:pt x="159347" y="243615"/>
                </a:moveTo>
                <a:lnTo>
                  <a:pt x="0" y="149207"/>
                </a:lnTo>
                <a:lnTo>
                  <a:pt x="85012" y="18190"/>
                </a:lnTo>
                <a:cubicBezTo>
                  <a:pt x="141943" y="-34102"/>
                  <a:pt x="211409" y="36095"/>
                  <a:pt x="244064" y="105568"/>
                </a:cubicBezTo>
                <a:lnTo>
                  <a:pt x="159349" y="243620"/>
                </a:lnTo>
                <a:close/>
              </a:path>
            </a:pathLst>
          </a:custGeom>
          <a:solidFill>
            <a:schemeClr val="accent2">
              <a:lumMod val="50000"/>
            </a:schemeClr>
          </a:solidFill>
          <a:ln w="2907"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9A85FF6-2CC6-4137-9AFC-6F050DABAFC6}"/>
              </a:ext>
            </a:extLst>
          </p:cNvPr>
          <p:cNvSpPr/>
          <p:nvPr/>
        </p:nvSpPr>
        <p:spPr>
          <a:xfrm>
            <a:off x="5538287" y="1383941"/>
            <a:ext cx="2270609" cy="1434069"/>
          </a:xfrm>
          <a:custGeom>
            <a:avLst/>
            <a:gdLst>
              <a:gd name="connsiteX0" fmla="*/ 109150 w 361950"/>
              <a:gd name="connsiteY0" fmla="*/ 234791 h 228600"/>
              <a:gd name="connsiteX1" fmla="*/ 277900 w 361950"/>
              <a:gd name="connsiteY1" fmla="*/ 236269 h 228600"/>
              <a:gd name="connsiteX2" fmla="*/ 367704 w 361950"/>
              <a:gd name="connsiteY2" fmla="*/ 88133 h 228600"/>
              <a:gd name="connsiteX3" fmla="*/ 314637 w 361950"/>
              <a:gd name="connsiteY3" fmla="*/ 115835 h 228600"/>
              <a:gd name="connsiteX4" fmla="*/ 277754 w 361950"/>
              <a:gd name="connsiteY4" fmla="*/ 47957 h 228600"/>
              <a:gd name="connsiteX5" fmla="*/ 203564 w 361950"/>
              <a:gd name="connsiteY5" fmla="*/ 41 h 228600"/>
              <a:gd name="connsiteX6" fmla="*/ 0 w 361950"/>
              <a:gd name="connsiteY6" fmla="*/ 1508 h 228600"/>
              <a:gd name="connsiteX7" fmla="*/ 93824 w 361950"/>
              <a:gd name="connsiteY7" fmla="*/ 89885 h 228600"/>
              <a:gd name="connsiteX8" fmla="*/ 156125 w 361950"/>
              <a:gd name="connsiteY8" fmla="*/ 204545 h 228600"/>
              <a:gd name="connsiteX9" fmla="*/ 109141 w 361950"/>
              <a:gd name="connsiteY9" fmla="*/ 234796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950" h="228600">
                <a:moveTo>
                  <a:pt x="109150" y="234791"/>
                </a:moveTo>
                <a:lnTo>
                  <a:pt x="277900" y="236269"/>
                </a:lnTo>
                <a:lnTo>
                  <a:pt x="367704" y="88133"/>
                </a:lnTo>
                <a:lnTo>
                  <a:pt x="314637" y="115835"/>
                </a:lnTo>
                <a:lnTo>
                  <a:pt x="277754" y="47957"/>
                </a:lnTo>
                <a:cubicBezTo>
                  <a:pt x="266392" y="22003"/>
                  <a:pt x="233086" y="-1105"/>
                  <a:pt x="203564" y="41"/>
                </a:cubicBezTo>
                <a:lnTo>
                  <a:pt x="0" y="1508"/>
                </a:lnTo>
                <a:cubicBezTo>
                  <a:pt x="43448" y="14463"/>
                  <a:pt x="70711" y="47346"/>
                  <a:pt x="93824" y="89885"/>
                </a:cubicBezTo>
                <a:lnTo>
                  <a:pt x="156125" y="204545"/>
                </a:lnTo>
                <a:lnTo>
                  <a:pt x="109141" y="234796"/>
                </a:lnTo>
                <a:close/>
              </a:path>
            </a:pathLst>
          </a:custGeom>
          <a:solidFill>
            <a:schemeClr val="accent2"/>
          </a:solidFill>
          <a:ln w="2907"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F35EE8D7-AAFE-4121-BEB1-26E2DB6F5169}"/>
              </a:ext>
            </a:extLst>
          </p:cNvPr>
          <p:cNvSpPr/>
          <p:nvPr/>
        </p:nvSpPr>
        <p:spPr>
          <a:xfrm>
            <a:off x="3788228" y="2900585"/>
            <a:ext cx="1613327" cy="1493822"/>
          </a:xfrm>
          <a:custGeom>
            <a:avLst/>
            <a:gdLst>
              <a:gd name="connsiteX0" fmla="*/ 4098 w 257175"/>
              <a:gd name="connsiteY0" fmla="*/ 1483 h 238125"/>
              <a:gd name="connsiteX1" fmla="*/ 53472 w 257175"/>
              <a:gd name="connsiteY1" fmla="*/ 40059 h 238125"/>
              <a:gd name="connsiteX2" fmla="*/ 7002 w 257175"/>
              <a:gd name="connsiteY2" fmla="*/ 129082 h 238125"/>
              <a:gd name="connsiteX3" fmla="*/ 49115 w 257175"/>
              <a:gd name="connsiteY3" fmla="*/ 224036 h 238125"/>
              <a:gd name="connsiteX4" fmla="*/ 149315 w 257175"/>
              <a:gd name="connsiteY4" fmla="*/ 238873 h 238125"/>
              <a:gd name="connsiteX5" fmla="*/ 214663 w 257175"/>
              <a:gd name="connsiteY5" fmla="*/ 132048 h 238125"/>
              <a:gd name="connsiteX6" fmla="*/ 264036 w 257175"/>
              <a:gd name="connsiteY6" fmla="*/ 158755 h 238125"/>
              <a:gd name="connsiteX7" fmla="*/ 178359 w 257175"/>
              <a:gd name="connsiteY7" fmla="*/ 0 h 238125"/>
              <a:gd name="connsiteX8" fmla="*/ 4100 w 257175"/>
              <a:gd name="connsiteY8" fmla="*/ 1483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175" h="238125">
                <a:moveTo>
                  <a:pt x="4098" y="1483"/>
                </a:moveTo>
                <a:lnTo>
                  <a:pt x="53472" y="40059"/>
                </a:lnTo>
                <a:lnTo>
                  <a:pt x="7002" y="129082"/>
                </a:lnTo>
                <a:cubicBezTo>
                  <a:pt x="-16232" y="170131"/>
                  <a:pt x="23683" y="210120"/>
                  <a:pt x="49115" y="224036"/>
                </a:cubicBezTo>
                <a:cubicBezTo>
                  <a:pt x="74151" y="237738"/>
                  <a:pt x="113011" y="239368"/>
                  <a:pt x="149315" y="238873"/>
                </a:cubicBezTo>
                <a:lnTo>
                  <a:pt x="214663" y="132048"/>
                </a:lnTo>
                <a:lnTo>
                  <a:pt x="264036" y="158755"/>
                </a:lnTo>
                <a:lnTo>
                  <a:pt x="178359" y="0"/>
                </a:lnTo>
                <a:lnTo>
                  <a:pt x="4100" y="1483"/>
                </a:lnTo>
                <a:close/>
              </a:path>
            </a:pathLst>
          </a:custGeom>
          <a:solidFill>
            <a:schemeClr val="accent3">
              <a:lumMod val="50000"/>
            </a:schemeClr>
          </a:solidFill>
          <a:ln w="2907"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7DAF3998-0242-45D2-B220-527B20A866C1}"/>
              </a:ext>
            </a:extLst>
          </p:cNvPr>
          <p:cNvSpPr/>
          <p:nvPr/>
        </p:nvSpPr>
        <p:spPr>
          <a:xfrm>
            <a:off x="3859486" y="4203668"/>
            <a:ext cx="1971844" cy="1374316"/>
          </a:xfrm>
          <a:custGeom>
            <a:avLst/>
            <a:gdLst>
              <a:gd name="connsiteX0" fmla="*/ 0 w 314325"/>
              <a:gd name="connsiteY0" fmla="*/ 1 h 219075"/>
              <a:gd name="connsiteX1" fmla="*/ 106004 w 314325"/>
              <a:gd name="connsiteY1" fmla="*/ 195853 h 219075"/>
              <a:gd name="connsiteX2" fmla="*/ 209110 w 314325"/>
              <a:gd name="connsiteY2" fmla="*/ 228495 h 219075"/>
              <a:gd name="connsiteX3" fmla="*/ 320927 w 314325"/>
              <a:gd name="connsiteY3" fmla="*/ 228495 h 219075"/>
              <a:gd name="connsiteX4" fmla="*/ 320927 w 314325"/>
              <a:gd name="connsiteY4" fmla="*/ 43027 h 219075"/>
              <a:gd name="connsiteX5" fmla="*/ 108910 w 314325"/>
              <a:gd name="connsiteY5" fmla="*/ 41544 h 219075"/>
              <a:gd name="connsiteX6" fmla="*/ 0 w 314325"/>
              <a:gd name="connsiteY6" fmla="*/ 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219075">
                <a:moveTo>
                  <a:pt x="0" y="1"/>
                </a:moveTo>
                <a:lnTo>
                  <a:pt x="106004" y="195853"/>
                </a:lnTo>
                <a:cubicBezTo>
                  <a:pt x="127302" y="223055"/>
                  <a:pt x="167479" y="229484"/>
                  <a:pt x="209110" y="228495"/>
                </a:cubicBezTo>
                <a:lnTo>
                  <a:pt x="320927" y="228495"/>
                </a:lnTo>
                <a:lnTo>
                  <a:pt x="320927" y="43027"/>
                </a:lnTo>
                <a:lnTo>
                  <a:pt x="108910" y="41544"/>
                </a:lnTo>
                <a:cubicBezTo>
                  <a:pt x="75995" y="43522"/>
                  <a:pt x="32914" y="36598"/>
                  <a:pt x="0" y="0"/>
                </a:cubicBezTo>
                <a:close/>
              </a:path>
            </a:pathLst>
          </a:custGeom>
          <a:solidFill>
            <a:schemeClr val="accent3"/>
          </a:solidFill>
          <a:ln w="2907" cap="flat">
            <a:noFill/>
            <a:prstDash val="solid"/>
            <a:miter/>
          </a:ln>
        </p:spPr>
        <p:txBody>
          <a:bodyPr rtlCol="0" anchor="ctr"/>
          <a:lstStyle/>
          <a:p>
            <a:endParaRPr lang="en-US"/>
          </a:p>
        </p:txBody>
      </p:sp>
      <p:grpSp>
        <p:nvGrpSpPr>
          <p:cNvPr id="24" name="Group 23">
            <a:extLst>
              <a:ext uri="{FF2B5EF4-FFF2-40B4-BE49-F238E27FC236}">
                <a16:creationId xmlns:a16="http://schemas.microsoft.com/office/drawing/2014/main" id="{D13935B6-8E9B-4645-BDA7-B388A15E2F1B}"/>
              </a:ext>
            </a:extLst>
          </p:cNvPr>
          <p:cNvGrpSpPr/>
          <p:nvPr/>
        </p:nvGrpSpPr>
        <p:grpSpPr>
          <a:xfrm>
            <a:off x="8921977" y="4069581"/>
            <a:ext cx="2937088" cy="1690262"/>
            <a:chOff x="8921977" y="3412629"/>
            <a:chExt cx="2937088" cy="1690262"/>
          </a:xfrm>
        </p:grpSpPr>
        <p:sp>
          <p:nvSpPr>
            <p:cNvPr id="79" name="TextBox 78">
              <a:extLst>
                <a:ext uri="{FF2B5EF4-FFF2-40B4-BE49-F238E27FC236}">
                  <a16:creationId xmlns:a16="http://schemas.microsoft.com/office/drawing/2014/main" id="{2555535C-3945-4229-A1A0-456FCB3C56D8}"/>
                </a:ext>
              </a:extLst>
            </p:cNvPr>
            <p:cNvSpPr txBox="1"/>
            <p:nvPr/>
          </p:nvSpPr>
          <p:spPr>
            <a:xfrm>
              <a:off x="8921977" y="3412629"/>
              <a:ext cx="2937088" cy="523220"/>
            </a:xfrm>
            <a:prstGeom prst="rect">
              <a:avLst/>
            </a:prstGeom>
            <a:noFill/>
          </p:spPr>
          <p:txBody>
            <a:bodyPr wrap="square" lIns="0" rIns="0" rtlCol="0" anchor="b">
              <a:spAutoFit/>
            </a:bodyPr>
            <a:lstStyle/>
            <a:p>
              <a:r>
                <a:rPr lang="en-US" sz="2800" b="1" noProof="1"/>
                <a:t>Lorem Ipsum</a:t>
              </a:r>
            </a:p>
          </p:txBody>
        </p:sp>
        <p:sp>
          <p:nvSpPr>
            <p:cNvPr id="80" name="TextBox 79">
              <a:extLst>
                <a:ext uri="{FF2B5EF4-FFF2-40B4-BE49-F238E27FC236}">
                  <a16:creationId xmlns:a16="http://schemas.microsoft.com/office/drawing/2014/main" id="{B6292398-C509-402B-92FE-B78E6E87A510}"/>
                </a:ext>
              </a:extLst>
            </p:cNvPr>
            <p:cNvSpPr txBox="1"/>
            <p:nvPr/>
          </p:nvSpPr>
          <p:spPr>
            <a:xfrm>
              <a:off x="8929772" y="3933340"/>
              <a:ext cx="2929293" cy="1169551"/>
            </a:xfrm>
            <a:prstGeom prst="rect">
              <a:avLst/>
            </a:prstGeom>
            <a:noFill/>
          </p:spPr>
          <p:txBody>
            <a:bodyPr wrap="square" lIns="0" rIns="0" rtlCol="0" anchor="t">
              <a:spAutoFit/>
            </a:bodyPr>
            <a:lstStyle/>
            <a:p>
              <a:pPr algn="just"/>
              <a:r>
                <a:rPr lang="en-US" sz="14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565BF178-8ABD-4722-AF50-8E62AD17EAF4}"/>
              </a:ext>
            </a:extLst>
          </p:cNvPr>
          <p:cNvGrpSpPr/>
          <p:nvPr/>
        </p:nvGrpSpPr>
        <p:grpSpPr>
          <a:xfrm>
            <a:off x="332936" y="2224130"/>
            <a:ext cx="2937088" cy="2705925"/>
            <a:chOff x="332936" y="2267185"/>
            <a:chExt cx="2937088" cy="2705925"/>
          </a:xfrm>
        </p:grpSpPr>
        <p:sp>
          <p:nvSpPr>
            <p:cNvPr id="82" name="TextBox 81">
              <a:extLst>
                <a:ext uri="{FF2B5EF4-FFF2-40B4-BE49-F238E27FC236}">
                  <a16:creationId xmlns:a16="http://schemas.microsoft.com/office/drawing/2014/main" id="{5EB6278B-9895-4F2C-85AC-24A027CB06FC}"/>
                </a:ext>
              </a:extLst>
            </p:cNvPr>
            <p:cNvSpPr txBox="1"/>
            <p:nvPr/>
          </p:nvSpPr>
          <p:spPr>
            <a:xfrm>
              <a:off x="332936" y="2267185"/>
              <a:ext cx="2937088" cy="523220"/>
            </a:xfrm>
            <a:prstGeom prst="rect">
              <a:avLst/>
            </a:prstGeom>
            <a:noFill/>
          </p:spPr>
          <p:txBody>
            <a:bodyPr wrap="square" lIns="0" rIns="0" rtlCol="0" anchor="b">
              <a:spAutoFit/>
            </a:bodyPr>
            <a:lstStyle/>
            <a:p>
              <a:pPr algn="r"/>
              <a:r>
                <a:rPr lang="en-US" sz="2800" b="1" noProof="1"/>
                <a:t>Lorem Ipsum</a:t>
              </a:r>
            </a:p>
          </p:txBody>
        </p:sp>
        <p:sp>
          <p:nvSpPr>
            <p:cNvPr id="83" name="TextBox 82">
              <a:extLst>
                <a:ext uri="{FF2B5EF4-FFF2-40B4-BE49-F238E27FC236}">
                  <a16:creationId xmlns:a16="http://schemas.microsoft.com/office/drawing/2014/main" id="{24F6C90E-C19A-4BEA-BD7F-62B5893D215D}"/>
                </a:ext>
              </a:extLst>
            </p:cNvPr>
            <p:cNvSpPr txBox="1"/>
            <p:nvPr/>
          </p:nvSpPr>
          <p:spPr>
            <a:xfrm>
              <a:off x="340731" y="2787896"/>
              <a:ext cx="2929293" cy="2185214"/>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1200"/>
                </a:spcAft>
              </a:pPr>
              <a:r>
                <a:rPr lang="en-US" sz="1400" noProof="1"/>
                <a:t>Lorem ipsum dolor sit amet, consectetur adipiscing elit, sed do eiusmod tempor incididunt ut labore et dolore magna aliqua. Senectus et netus et malesuada. </a:t>
              </a:r>
            </a:p>
            <a:p>
              <a:pPr>
                <a:spcAft>
                  <a:spcPts val="1200"/>
                </a:spcAft>
              </a:pPr>
              <a:r>
                <a:rPr lang="en-US" sz="1400" noProof="1"/>
                <a:t>Nibh sed pulvinar proin gravida hendrerit. Auctor eu augue ut lectus arcu bibendum at. Amet nisl purus in mollis nunc sed id. Accumsan lacus vel facilisis volutpat est velit egestas dui. </a:t>
              </a:r>
            </a:p>
          </p:txBody>
        </p:sp>
      </p:grpSp>
      <p:grpSp>
        <p:nvGrpSpPr>
          <p:cNvPr id="23" name="Group 22">
            <a:extLst>
              <a:ext uri="{FF2B5EF4-FFF2-40B4-BE49-F238E27FC236}">
                <a16:creationId xmlns:a16="http://schemas.microsoft.com/office/drawing/2014/main" id="{4E742ACA-7F6B-4DC2-9E08-E3F462BF19E2}"/>
              </a:ext>
            </a:extLst>
          </p:cNvPr>
          <p:cNvGrpSpPr/>
          <p:nvPr/>
        </p:nvGrpSpPr>
        <p:grpSpPr>
          <a:xfrm>
            <a:off x="8929772" y="1394343"/>
            <a:ext cx="2937088" cy="1690262"/>
            <a:chOff x="8929772" y="1394343"/>
            <a:chExt cx="2937088" cy="1690262"/>
          </a:xfrm>
        </p:grpSpPr>
        <p:sp>
          <p:nvSpPr>
            <p:cNvPr id="85" name="TextBox 84">
              <a:extLst>
                <a:ext uri="{FF2B5EF4-FFF2-40B4-BE49-F238E27FC236}">
                  <a16:creationId xmlns:a16="http://schemas.microsoft.com/office/drawing/2014/main" id="{04326145-40AE-491E-941D-D653A3E56B96}"/>
                </a:ext>
              </a:extLst>
            </p:cNvPr>
            <p:cNvSpPr txBox="1"/>
            <p:nvPr/>
          </p:nvSpPr>
          <p:spPr>
            <a:xfrm>
              <a:off x="8929772" y="1394343"/>
              <a:ext cx="2937088" cy="523220"/>
            </a:xfrm>
            <a:prstGeom prst="rect">
              <a:avLst/>
            </a:prstGeom>
            <a:noFill/>
          </p:spPr>
          <p:txBody>
            <a:bodyPr wrap="square" lIns="0" rIns="0" rtlCol="0" anchor="b">
              <a:spAutoFit/>
            </a:bodyPr>
            <a:lstStyle/>
            <a:p>
              <a:r>
                <a:rPr lang="en-US" sz="2800" b="1" noProof="1"/>
                <a:t>Lorem Ipsum</a:t>
              </a:r>
            </a:p>
          </p:txBody>
        </p:sp>
        <p:sp>
          <p:nvSpPr>
            <p:cNvPr id="86" name="TextBox 85">
              <a:extLst>
                <a:ext uri="{FF2B5EF4-FFF2-40B4-BE49-F238E27FC236}">
                  <a16:creationId xmlns:a16="http://schemas.microsoft.com/office/drawing/2014/main" id="{DE2ECB38-5FA1-4F79-8B1B-E33A99CF41DB}"/>
                </a:ext>
              </a:extLst>
            </p:cNvPr>
            <p:cNvSpPr txBox="1"/>
            <p:nvPr/>
          </p:nvSpPr>
          <p:spPr>
            <a:xfrm>
              <a:off x="8937567" y="1915054"/>
              <a:ext cx="2929293" cy="1169551"/>
            </a:xfrm>
            <a:prstGeom prst="rect">
              <a:avLst/>
            </a:prstGeom>
            <a:noFill/>
          </p:spPr>
          <p:txBody>
            <a:bodyPr wrap="square" lIns="0" rIns="0" rtlCol="0" anchor="t">
              <a:spAutoFit/>
            </a:bodyPr>
            <a:lstStyle/>
            <a:p>
              <a:pPr algn="just"/>
              <a:r>
                <a:rPr lang="en-US" sz="14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92" name="Freeform: Shape 91">
            <a:extLst>
              <a:ext uri="{FF2B5EF4-FFF2-40B4-BE49-F238E27FC236}">
                <a16:creationId xmlns:a16="http://schemas.microsoft.com/office/drawing/2014/main" id="{139ECE62-6BBE-4B86-86BE-5CA8A3EDD9C9}"/>
              </a:ext>
            </a:extLst>
          </p:cNvPr>
          <p:cNvSpPr/>
          <p:nvPr/>
        </p:nvSpPr>
        <p:spPr>
          <a:xfrm>
            <a:off x="4738187" y="4795875"/>
            <a:ext cx="800100" cy="499110"/>
          </a:xfrm>
          <a:custGeom>
            <a:avLst/>
            <a:gdLst>
              <a:gd name="connsiteX0" fmla="*/ 400050 w 800100"/>
              <a:gd name="connsiteY0" fmla="*/ 327660 h 499110"/>
              <a:gd name="connsiteX1" fmla="*/ 470535 w 800100"/>
              <a:gd name="connsiteY1" fmla="*/ 339090 h 499110"/>
              <a:gd name="connsiteX2" fmla="*/ 554355 w 800100"/>
              <a:gd name="connsiteY2" fmla="*/ 379095 h 499110"/>
              <a:gd name="connsiteX3" fmla="*/ 571500 w 800100"/>
              <a:gd name="connsiteY3" fmla="*/ 413385 h 499110"/>
              <a:gd name="connsiteX4" fmla="*/ 571500 w 800100"/>
              <a:gd name="connsiteY4" fmla="*/ 499110 h 499110"/>
              <a:gd name="connsiteX5" fmla="*/ 228600 w 800100"/>
              <a:gd name="connsiteY5" fmla="*/ 499110 h 499110"/>
              <a:gd name="connsiteX6" fmla="*/ 228600 w 800100"/>
              <a:gd name="connsiteY6" fmla="*/ 413385 h 499110"/>
              <a:gd name="connsiteX7" fmla="*/ 245745 w 800100"/>
              <a:gd name="connsiteY7" fmla="*/ 379095 h 499110"/>
              <a:gd name="connsiteX8" fmla="*/ 329565 w 800100"/>
              <a:gd name="connsiteY8" fmla="*/ 339090 h 499110"/>
              <a:gd name="connsiteX9" fmla="*/ 400050 w 800100"/>
              <a:gd name="connsiteY9" fmla="*/ 327660 h 499110"/>
              <a:gd name="connsiteX10" fmla="*/ 628650 w 800100"/>
              <a:gd name="connsiteY10" fmla="*/ 194310 h 499110"/>
              <a:gd name="connsiteX11" fmla="*/ 699135 w 800100"/>
              <a:gd name="connsiteY11" fmla="*/ 205740 h 499110"/>
              <a:gd name="connsiteX12" fmla="*/ 782955 w 800100"/>
              <a:gd name="connsiteY12" fmla="*/ 245745 h 499110"/>
              <a:gd name="connsiteX13" fmla="*/ 800100 w 800100"/>
              <a:gd name="connsiteY13" fmla="*/ 280035 h 499110"/>
              <a:gd name="connsiteX14" fmla="*/ 800100 w 800100"/>
              <a:gd name="connsiteY14" fmla="*/ 365760 h 499110"/>
              <a:gd name="connsiteX15" fmla="*/ 592455 w 800100"/>
              <a:gd name="connsiteY15" fmla="*/ 365760 h 499110"/>
              <a:gd name="connsiteX16" fmla="*/ 577215 w 800100"/>
              <a:gd name="connsiteY16" fmla="*/ 348615 h 499110"/>
              <a:gd name="connsiteX17" fmla="*/ 489585 w 800100"/>
              <a:gd name="connsiteY17" fmla="*/ 304800 h 499110"/>
              <a:gd name="connsiteX18" fmla="*/ 523875 w 800100"/>
              <a:gd name="connsiteY18" fmla="*/ 220980 h 499110"/>
              <a:gd name="connsiteX19" fmla="*/ 523875 w 800100"/>
              <a:gd name="connsiteY19" fmla="*/ 219075 h 499110"/>
              <a:gd name="connsiteX20" fmla="*/ 558165 w 800100"/>
              <a:gd name="connsiteY20" fmla="*/ 205740 h 499110"/>
              <a:gd name="connsiteX21" fmla="*/ 628650 w 800100"/>
              <a:gd name="connsiteY21" fmla="*/ 194310 h 499110"/>
              <a:gd name="connsiteX22" fmla="*/ 171450 w 800100"/>
              <a:gd name="connsiteY22" fmla="*/ 194310 h 499110"/>
              <a:gd name="connsiteX23" fmla="*/ 241935 w 800100"/>
              <a:gd name="connsiteY23" fmla="*/ 205740 h 499110"/>
              <a:gd name="connsiteX24" fmla="*/ 276225 w 800100"/>
              <a:gd name="connsiteY24" fmla="*/ 217170 h 499110"/>
              <a:gd name="connsiteX25" fmla="*/ 276225 w 800100"/>
              <a:gd name="connsiteY25" fmla="*/ 220980 h 499110"/>
              <a:gd name="connsiteX26" fmla="*/ 310515 w 800100"/>
              <a:gd name="connsiteY26" fmla="*/ 304800 h 499110"/>
              <a:gd name="connsiteX27" fmla="*/ 222885 w 800100"/>
              <a:gd name="connsiteY27" fmla="*/ 348615 h 499110"/>
              <a:gd name="connsiteX28" fmla="*/ 205740 w 800100"/>
              <a:gd name="connsiteY28" fmla="*/ 365760 h 499110"/>
              <a:gd name="connsiteX29" fmla="*/ 0 w 800100"/>
              <a:gd name="connsiteY29" fmla="*/ 365760 h 499110"/>
              <a:gd name="connsiteX30" fmla="*/ 0 w 800100"/>
              <a:gd name="connsiteY30" fmla="*/ 280035 h 499110"/>
              <a:gd name="connsiteX31" fmla="*/ 17145 w 800100"/>
              <a:gd name="connsiteY31" fmla="*/ 245745 h 499110"/>
              <a:gd name="connsiteX32" fmla="*/ 100965 w 800100"/>
              <a:gd name="connsiteY32" fmla="*/ 205740 h 499110"/>
              <a:gd name="connsiteX33" fmla="*/ 171450 w 800100"/>
              <a:gd name="connsiteY33" fmla="*/ 194310 h 499110"/>
              <a:gd name="connsiteX34" fmla="*/ 400050 w 800100"/>
              <a:gd name="connsiteY34" fmla="*/ 133350 h 499110"/>
              <a:gd name="connsiteX35" fmla="*/ 485775 w 800100"/>
              <a:gd name="connsiteY35" fmla="*/ 219075 h 499110"/>
              <a:gd name="connsiteX36" fmla="*/ 400050 w 800100"/>
              <a:gd name="connsiteY36" fmla="*/ 304800 h 499110"/>
              <a:gd name="connsiteX37" fmla="*/ 314325 w 800100"/>
              <a:gd name="connsiteY37" fmla="*/ 219075 h 499110"/>
              <a:gd name="connsiteX38" fmla="*/ 400050 w 800100"/>
              <a:gd name="connsiteY38" fmla="*/ 133350 h 499110"/>
              <a:gd name="connsiteX39" fmla="*/ 628650 w 800100"/>
              <a:gd name="connsiteY39" fmla="*/ 0 h 499110"/>
              <a:gd name="connsiteX40" fmla="*/ 714375 w 800100"/>
              <a:gd name="connsiteY40" fmla="*/ 85725 h 499110"/>
              <a:gd name="connsiteX41" fmla="*/ 628650 w 800100"/>
              <a:gd name="connsiteY41" fmla="*/ 171450 h 499110"/>
              <a:gd name="connsiteX42" fmla="*/ 542925 w 800100"/>
              <a:gd name="connsiteY42" fmla="*/ 85725 h 499110"/>
              <a:gd name="connsiteX43" fmla="*/ 628650 w 800100"/>
              <a:gd name="connsiteY43" fmla="*/ 0 h 499110"/>
              <a:gd name="connsiteX44" fmla="*/ 171450 w 800100"/>
              <a:gd name="connsiteY44" fmla="*/ 0 h 499110"/>
              <a:gd name="connsiteX45" fmla="*/ 257175 w 800100"/>
              <a:gd name="connsiteY45" fmla="*/ 85725 h 499110"/>
              <a:gd name="connsiteX46" fmla="*/ 171450 w 800100"/>
              <a:gd name="connsiteY46" fmla="*/ 171450 h 499110"/>
              <a:gd name="connsiteX47" fmla="*/ 85725 w 800100"/>
              <a:gd name="connsiteY47" fmla="*/ 85725 h 499110"/>
              <a:gd name="connsiteX48" fmla="*/ 171450 w 800100"/>
              <a:gd name="connsiteY48" fmla="*/ 0 h 49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800100" h="499110">
                <a:moveTo>
                  <a:pt x="400050" y="327660"/>
                </a:moveTo>
                <a:cubicBezTo>
                  <a:pt x="424815" y="327660"/>
                  <a:pt x="449580" y="333375"/>
                  <a:pt x="470535" y="339090"/>
                </a:cubicBezTo>
                <a:cubicBezTo>
                  <a:pt x="501015" y="346710"/>
                  <a:pt x="531495" y="360045"/>
                  <a:pt x="554355" y="379095"/>
                </a:cubicBezTo>
                <a:cubicBezTo>
                  <a:pt x="565785" y="386715"/>
                  <a:pt x="571500" y="400050"/>
                  <a:pt x="571500" y="413385"/>
                </a:cubicBezTo>
                <a:lnTo>
                  <a:pt x="571500" y="499110"/>
                </a:lnTo>
                <a:lnTo>
                  <a:pt x="228600" y="499110"/>
                </a:lnTo>
                <a:lnTo>
                  <a:pt x="228600" y="413385"/>
                </a:lnTo>
                <a:cubicBezTo>
                  <a:pt x="228600" y="400050"/>
                  <a:pt x="234315" y="388620"/>
                  <a:pt x="245745" y="379095"/>
                </a:cubicBezTo>
                <a:cubicBezTo>
                  <a:pt x="270510" y="361950"/>
                  <a:pt x="299085" y="346710"/>
                  <a:pt x="329565" y="339090"/>
                </a:cubicBezTo>
                <a:cubicBezTo>
                  <a:pt x="352425" y="331470"/>
                  <a:pt x="377190" y="327660"/>
                  <a:pt x="400050" y="327660"/>
                </a:cubicBezTo>
                <a:close/>
                <a:moveTo>
                  <a:pt x="628650" y="194310"/>
                </a:moveTo>
                <a:cubicBezTo>
                  <a:pt x="653415" y="194310"/>
                  <a:pt x="678180" y="200025"/>
                  <a:pt x="699135" y="205740"/>
                </a:cubicBezTo>
                <a:cubicBezTo>
                  <a:pt x="729615" y="213360"/>
                  <a:pt x="760095" y="226695"/>
                  <a:pt x="782955" y="245745"/>
                </a:cubicBezTo>
                <a:cubicBezTo>
                  <a:pt x="794385" y="253365"/>
                  <a:pt x="800100" y="266700"/>
                  <a:pt x="800100" y="280035"/>
                </a:cubicBezTo>
                <a:lnTo>
                  <a:pt x="800100" y="365760"/>
                </a:lnTo>
                <a:lnTo>
                  <a:pt x="592455" y="365760"/>
                </a:lnTo>
                <a:cubicBezTo>
                  <a:pt x="588645" y="358140"/>
                  <a:pt x="582930" y="354330"/>
                  <a:pt x="577215" y="348615"/>
                </a:cubicBezTo>
                <a:cubicBezTo>
                  <a:pt x="554355" y="331470"/>
                  <a:pt x="525780" y="316230"/>
                  <a:pt x="489585" y="304800"/>
                </a:cubicBezTo>
                <a:cubicBezTo>
                  <a:pt x="510540" y="283845"/>
                  <a:pt x="523875" y="253365"/>
                  <a:pt x="523875" y="220980"/>
                </a:cubicBezTo>
                <a:lnTo>
                  <a:pt x="523875" y="219075"/>
                </a:lnTo>
                <a:cubicBezTo>
                  <a:pt x="535305" y="213360"/>
                  <a:pt x="546735" y="209550"/>
                  <a:pt x="558165" y="205740"/>
                </a:cubicBezTo>
                <a:cubicBezTo>
                  <a:pt x="581025" y="198120"/>
                  <a:pt x="605790" y="194310"/>
                  <a:pt x="628650" y="194310"/>
                </a:cubicBezTo>
                <a:close/>
                <a:moveTo>
                  <a:pt x="171450" y="194310"/>
                </a:moveTo>
                <a:cubicBezTo>
                  <a:pt x="196215" y="194310"/>
                  <a:pt x="220980" y="200025"/>
                  <a:pt x="241935" y="205740"/>
                </a:cubicBezTo>
                <a:cubicBezTo>
                  <a:pt x="253365" y="207645"/>
                  <a:pt x="264795" y="213360"/>
                  <a:pt x="276225" y="217170"/>
                </a:cubicBezTo>
                <a:cubicBezTo>
                  <a:pt x="276225" y="219075"/>
                  <a:pt x="276225" y="219075"/>
                  <a:pt x="276225" y="220980"/>
                </a:cubicBezTo>
                <a:cubicBezTo>
                  <a:pt x="276225" y="253365"/>
                  <a:pt x="289560" y="281940"/>
                  <a:pt x="310515" y="304800"/>
                </a:cubicBezTo>
                <a:cubicBezTo>
                  <a:pt x="280035" y="314325"/>
                  <a:pt x="249555" y="329565"/>
                  <a:pt x="222885" y="348615"/>
                </a:cubicBezTo>
                <a:cubicBezTo>
                  <a:pt x="215265" y="354330"/>
                  <a:pt x="211455" y="358140"/>
                  <a:pt x="205740" y="365760"/>
                </a:cubicBezTo>
                <a:lnTo>
                  <a:pt x="0" y="365760"/>
                </a:lnTo>
                <a:lnTo>
                  <a:pt x="0" y="280035"/>
                </a:lnTo>
                <a:cubicBezTo>
                  <a:pt x="0" y="266700"/>
                  <a:pt x="5715" y="253365"/>
                  <a:pt x="17145" y="245745"/>
                </a:cubicBezTo>
                <a:cubicBezTo>
                  <a:pt x="41910" y="228600"/>
                  <a:pt x="70485" y="215265"/>
                  <a:pt x="100965" y="205740"/>
                </a:cubicBezTo>
                <a:cubicBezTo>
                  <a:pt x="123825" y="198120"/>
                  <a:pt x="148590" y="194310"/>
                  <a:pt x="171450" y="194310"/>
                </a:cubicBezTo>
                <a:close/>
                <a:moveTo>
                  <a:pt x="400050" y="133350"/>
                </a:moveTo>
                <a:cubicBezTo>
                  <a:pt x="447395" y="133350"/>
                  <a:pt x="485775" y="171730"/>
                  <a:pt x="485775" y="219075"/>
                </a:cubicBezTo>
                <a:cubicBezTo>
                  <a:pt x="485775" y="266420"/>
                  <a:pt x="447395" y="304800"/>
                  <a:pt x="400050" y="304800"/>
                </a:cubicBezTo>
                <a:cubicBezTo>
                  <a:pt x="352705" y="304800"/>
                  <a:pt x="314325" y="266420"/>
                  <a:pt x="314325" y="219075"/>
                </a:cubicBezTo>
                <a:cubicBezTo>
                  <a:pt x="314325" y="171730"/>
                  <a:pt x="352705" y="133350"/>
                  <a:pt x="400050" y="133350"/>
                </a:cubicBezTo>
                <a:close/>
                <a:moveTo>
                  <a:pt x="628650" y="0"/>
                </a:moveTo>
                <a:cubicBezTo>
                  <a:pt x="675995" y="0"/>
                  <a:pt x="714375" y="38380"/>
                  <a:pt x="714375" y="85725"/>
                </a:cubicBezTo>
                <a:cubicBezTo>
                  <a:pt x="714375" y="133070"/>
                  <a:pt x="675995" y="171450"/>
                  <a:pt x="628650" y="171450"/>
                </a:cubicBezTo>
                <a:cubicBezTo>
                  <a:pt x="581305" y="171450"/>
                  <a:pt x="542925" y="133070"/>
                  <a:pt x="542925" y="85725"/>
                </a:cubicBezTo>
                <a:cubicBezTo>
                  <a:pt x="542925" y="38380"/>
                  <a:pt x="581305" y="0"/>
                  <a:pt x="628650" y="0"/>
                </a:cubicBezTo>
                <a:close/>
                <a:moveTo>
                  <a:pt x="171450" y="0"/>
                </a:moveTo>
                <a:cubicBezTo>
                  <a:pt x="218795" y="0"/>
                  <a:pt x="257175" y="38380"/>
                  <a:pt x="257175" y="85725"/>
                </a:cubicBezTo>
                <a:cubicBezTo>
                  <a:pt x="257175" y="133070"/>
                  <a:pt x="218795" y="171450"/>
                  <a:pt x="171450" y="171450"/>
                </a:cubicBezTo>
                <a:cubicBezTo>
                  <a:pt x="124105" y="171450"/>
                  <a:pt x="85725" y="133070"/>
                  <a:pt x="85725" y="85725"/>
                </a:cubicBezTo>
                <a:cubicBezTo>
                  <a:pt x="85725" y="38380"/>
                  <a:pt x="124105" y="0"/>
                  <a:pt x="171450" y="0"/>
                </a:cubicBezTo>
                <a:close/>
              </a:path>
            </a:pathLst>
          </a:custGeom>
          <a:solidFill>
            <a:srgbClr val="000000"/>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2936A4D8-6E3F-4E51-85A8-0A50FDE176C1}"/>
              </a:ext>
            </a:extLst>
          </p:cNvPr>
          <p:cNvSpPr/>
          <p:nvPr/>
        </p:nvSpPr>
        <p:spPr>
          <a:xfrm>
            <a:off x="6772944" y="4645380"/>
            <a:ext cx="495300" cy="800100"/>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rgbClr val="000000"/>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6FF05E8B-31FB-42D7-BB4C-A3FD00ED9E6E}"/>
              </a:ext>
            </a:extLst>
          </p:cNvPr>
          <p:cNvSpPr/>
          <p:nvPr/>
        </p:nvSpPr>
        <p:spPr>
          <a:xfrm>
            <a:off x="6426451" y="1706467"/>
            <a:ext cx="767138" cy="764537"/>
          </a:xfrm>
          <a:custGeom>
            <a:avLst/>
            <a:gdLst>
              <a:gd name="connsiteX0" fmla="*/ 183438 w 767138"/>
              <a:gd name="connsiteY0" fmla="*/ 531959 h 764537"/>
              <a:gd name="connsiteX1" fmla="*/ 201866 w 767138"/>
              <a:gd name="connsiteY1" fmla="*/ 555586 h 764537"/>
              <a:gd name="connsiteX2" fmla="*/ 211391 w 767138"/>
              <a:gd name="connsiteY2" fmla="*/ 600353 h 764537"/>
              <a:gd name="connsiteX3" fmla="*/ 93281 w 767138"/>
              <a:gd name="connsiteY3" fmla="*/ 664171 h 764537"/>
              <a:gd name="connsiteX4" fmla="*/ 157098 w 767138"/>
              <a:gd name="connsiteY4" fmla="*/ 546061 h 764537"/>
              <a:gd name="connsiteX5" fmla="*/ 175211 w 767138"/>
              <a:gd name="connsiteY5" fmla="*/ 532145 h 764537"/>
              <a:gd name="connsiteX6" fmla="*/ 183438 w 767138"/>
              <a:gd name="connsiteY6" fmla="*/ 531959 h 764537"/>
              <a:gd name="connsiteX7" fmla="*/ 484758 w 767138"/>
              <a:gd name="connsiteY7" fmla="*/ 525106 h 764537"/>
              <a:gd name="connsiteX8" fmla="*/ 499998 w 767138"/>
              <a:gd name="connsiteY8" fmla="*/ 564158 h 764537"/>
              <a:gd name="connsiteX9" fmla="*/ 492378 w 767138"/>
              <a:gd name="connsiteY9" fmla="*/ 602258 h 764537"/>
              <a:gd name="connsiteX10" fmla="*/ 340930 w 767138"/>
              <a:gd name="connsiteY10" fmla="*/ 753706 h 764537"/>
              <a:gd name="connsiteX11" fmla="*/ 280923 w 767138"/>
              <a:gd name="connsiteY11" fmla="*/ 721321 h 764537"/>
              <a:gd name="connsiteX12" fmla="*/ 310450 w 767138"/>
              <a:gd name="connsiteY12" fmla="*/ 586066 h 764537"/>
              <a:gd name="connsiteX13" fmla="*/ 484758 w 767138"/>
              <a:gd name="connsiteY13" fmla="*/ 525106 h 764537"/>
              <a:gd name="connsiteX14" fmla="*/ 179839 w 767138"/>
              <a:gd name="connsiteY14" fmla="*/ 262573 h 764537"/>
              <a:gd name="connsiteX15" fmla="*/ 199961 w 767138"/>
              <a:gd name="connsiteY15" fmla="*/ 264121 h 764537"/>
              <a:gd name="connsiteX16" fmla="*/ 232346 w 767138"/>
              <a:gd name="connsiteY16" fmla="*/ 276504 h 764537"/>
              <a:gd name="connsiteX17" fmla="*/ 169481 w 767138"/>
              <a:gd name="connsiteY17" fmla="*/ 454621 h 764537"/>
              <a:gd name="connsiteX18" fmla="*/ 42798 w 767138"/>
              <a:gd name="connsiteY18" fmla="*/ 483196 h 764537"/>
              <a:gd name="connsiteX19" fmla="*/ 10413 w 767138"/>
              <a:gd name="connsiteY19" fmla="*/ 423189 h 764537"/>
              <a:gd name="connsiteX20" fmla="*/ 161861 w 767138"/>
              <a:gd name="connsiteY20" fmla="*/ 271741 h 764537"/>
              <a:gd name="connsiteX21" fmla="*/ 179839 w 767138"/>
              <a:gd name="connsiteY21" fmla="*/ 262573 h 764537"/>
              <a:gd name="connsiteX22" fmla="*/ 548695 w 767138"/>
              <a:gd name="connsiteY22" fmla="*/ 151488 h 764537"/>
              <a:gd name="connsiteX23" fmla="*/ 508571 w 767138"/>
              <a:gd name="connsiteY23" fmla="*/ 167919 h 764537"/>
              <a:gd name="connsiteX24" fmla="*/ 508571 w 767138"/>
              <a:gd name="connsiteY24" fmla="*/ 248881 h 764537"/>
              <a:gd name="connsiteX25" fmla="*/ 589533 w 767138"/>
              <a:gd name="connsiteY25" fmla="*/ 248881 h 764537"/>
              <a:gd name="connsiteX26" fmla="*/ 589533 w 767138"/>
              <a:gd name="connsiteY26" fmla="*/ 167919 h 764537"/>
              <a:gd name="connsiteX27" fmla="*/ 548695 w 767138"/>
              <a:gd name="connsiteY27" fmla="*/ 151488 h 764537"/>
              <a:gd name="connsiteX28" fmla="*/ 540956 w 767138"/>
              <a:gd name="connsiteY28" fmla="*/ 43141 h 764537"/>
              <a:gd name="connsiteX29" fmla="*/ 642873 w 767138"/>
              <a:gd name="connsiteY29" fmla="*/ 113626 h 764537"/>
              <a:gd name="connsiteX30" fmla="*/ 715263 w 767138"/>
              <a:gd name="connsiteY30" fmla="*/ 218401 h 764537"/>
              <a:gd name="connsiteX31" fmla="*/ 591438 w 767138"/>
              <a:gd name="connsiteY31" fmla="*/ 399376 h 764537"/>
              <a:gd name="connsiteX32" fmla="*/ 261873 w 767138"/>
              <a:gd name="connsiteY32" fmla="*/ 554634 h 764537"/>
              <a:gd name="connsiteX33" fmla="*/ 202818 w 767138"/>
              <a:gd name="connsiteY33" fmla="*/ 495579 h 764537"/>
              <a:gd name="connsiteX34" fmla="*/ 359028 w 767138"/>
              <a:gd name="connsiteY34" fmla="*/ 166966 h 764537"/>
              <a:gd name="connsiteX35" fmla="*/ 540956 w 767138"/>
              <a:gd name="connsiteY35" fmla="*/ 43141 h 764537"/>
              <a:gd name="connsiteX36" fmla="*/ 740669 w 767138"/>
              <a:gd name="connsiteY36" fmla="*/ 11 h 764537"/>
              <a:gd name="connsiteX37" fmla="*/ 762889 w 767138"/>
              <a:gd name="connsiteY37" fmla="*/ 5041 h 764537"/>
              <a:gd name="connsiteX38" fmla="*/ 733361 w 767138"/>
              <a:gd name="connsiteY38" fmla="*/ 167919 h 764537"/>
              <a:gd name="connsiteX39" fmla="*/ 670496 w 767138"/>
              <a:gd name="connsiteY39" fmla="*/ 87909 h 764537"/>
              <a:gd name="connsiteX40" fmla="*/ 592391 w 767138"/>
              <a:gd name="connsiteY40" fmla="*/ 25996 h 764537"/>
              <a:gd name="connsiteX41" fmla="*/ 740669 w 767138"/>
              <a:gd name="connsiteY41" fmla="*/ 11 h 76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67138" h="764537">
                <a:moveTo>
                  <a:pt x="183438" y="531959"/>
                </a:moveTo>
                <a:cubicBezTo>
                  <a:pt x="190146" y="535126"/>
                  <a:pt x="193294" y="547014"/>
                  <a:pt x="201866" y="555586"/>
                </a:cubicBezTo>
                <a:cubicBezTo>
                  <a:pt x="217106" y="569873"/>
                  <a:pt x="242823" y="567968"/>
                  <a:pt x="211391" y="600353"/>
                </a:cubicBezTo>
                <a:cubicBezTo>
                  <a:pt x="179958" y="631786"/>
                  <a:pt x="108521" y="679411"/>
                  <a:pt x="93281" y="664171"/>
                </a:cubicBezTo>
                <a:cubicBezTo>
                  <a:pt x="78993" y="648931"/>
                  <a:pt x="125666" y="577493"/>
                  <a:pt x="157098" y="546061"/>
                </a:cubicBezTo>
                <a:cubicBezTo>
                  <a:pt x="164956" y="538203"/>
                  <a:pt x="170731" y="533917"/>
                  <a:pt x="175211" y="532145"/>
                </a:cubicBezTo>
                <a:cubicBezTo>
                  <a:pt x="178571" y="530817"/>
                  <a:pt x="181202" y="530903"/>
                  <a:pt x="183438" y="531959"/>
                </a:cubicBezTo>
                <a:close/>
                <a:moveTo>
                  <a:pt x="484758" y="525106"/>
                </a:moveTo>
                <a:lnTo>
                  <a:pt x="499998" y="564158"/>
                </a:lnTo>
                <a:cubicBezTo>
                  <a:pt x="505713" y="577494"/>
                  <a:pt x="501903" y="592733"/>
                  <a:pt x="492378" y="602258"/>
                </a:cubicBezTo>
                <a:lnTo>
                  <a:pt x="340930" y="753706"/>
                </a:lnTo>
                <a:cubicBezTo>
                  <a:pt x="315213" y="779423"/>
                  <a:pt x="273303" y="755611"/>
                  <a:pt x="280923" y="721321"/>
                </a:cubicBezTo>
                <a:lnTo>
                  <a:pt x="310450" y="586066"/>
                </a:lnTo>
                <a:cubicBezTo>
                  <a:pt x="359980" y="576541"/>
                  <a:pt x="420940" y="558444"/>
                  <a:pt x="484758" y="525106"/>
                </a:cubicBezTo>
                <a:close/>
                <a:moveTo>
                  <a:pt x="179839" y="262573"/>
                </a:moveTo>
                <a:cubicBezTo>
                  <a:pt x="186388" y="261264"/>
                  <a:pt x="193294" y="261740"/>
                  <a:pt x="199961" y="264121"/>
                </a:cubicBezTo>
                <a:lnTo>
                  <a:pt x="232346" y="276504"/>
                </a:lnTo>
                <a:cubicBezTo>
                  <a:pt x="197103" y="343179"/>
                  <a:pt x="179958" y="406996"/>
                  <a:pt x="169481" y="454621"/>
                </a:cubicBezTo>
                <a:lnTo>
                  <a:pt x="42798" y="483196"/>
                </a:lnTo>
                <a:cubicBezTo>
                  <a:pt x="8508" y="490816"/>
                  <a:pt x="-14352" y="447954"/>
                  <a:pt x="10413" y="423189"/>
                </a:cubicBezTo>
                <a:lnTo>
                  <a:pt x="161861" y="271741"/>
                </a:lnTo>
                <a:cubicBezTo>
                  <a:pt x="167100" y="266978"/>
                  <a:pt x="173291" y="263883"/>
                  <a:pt x="179839" y="262573"/>
                </a:cubicBezTo>
                <a:close/>
                <a:moveTo>
                  <a:pt x="548695" y="151488"/>
                </a:moveTo>
                <a:cubicBezTo>
                  <a:pt x="534050" y="151488"/>
                  <a:pt x="519525" y="156965"/>
                  <a:pt x="508571" y="167919"/>
                </a:cubicBezTo>
                <a:cubicBezTo>
                  <a:pt x="486663" y="190779"/>
                  <a:pt x="486663" y="226974"/>
                  <a:pt x="508571" y="248881"/>
                </a:cubicBezTo>
                <a:cubicBezTo>
                  <a:pt x="531431" y="270789"/>
                  <a:pt x="567626" y="270789"/>
                  <a:pt x="589533" y="248881"/>
                </a:cubicBezTo>
                <a:cubicBezTo>
                  <a:pt x="611441" y="226974"/>
                  <a:pt x="611441" y="190779"/>
                  <a:pt x="589533" y="167919"/>
                </a:cubicBezTo>
                <a:cubicBezTo>
                  <a:pt x="578103" y="156965"/>
                  <a:pt x="563339" y="151488"/>
                  <a:pt x="548695" y="151488"/>
                </a:cubicBezTo>
                <a:close/>
                <a:moveTo>
                  <a:pt x="540956" y="43141"/>
                </a:moveTo>
                <a:cubicBezTo>
                  <a:pt x="572388" y="55524"/>
                  <a:pt x="608583" y="80288"/>
                  <a:pt x="642873" y="113626"/>
                </a:cubicBezTo>
                <a:cubicBezTo>
                  <a:pt x="678116" y="149821"/>
                  <a:pt x="702881" y="186969"/>
                  <a:pt x="715263" y="218401"/>
                </a:cubicBezTo>
                <a:cubicBezTo>
                  <a:pt x="692403" y="274599"/>
                  <a:pt x="653351" y="337464"/>
                  <a:pt x="591438" y="399376"/>
                </a:cubicBezTo>
                <a:cubicBezTo>
                  <a:pt x="478091" y="512724"/>
                  <a:pt x="339978" y="545109"/>
                  <a:pt x="261873" y="554634"/>
                </a:cubicBezTo>
                <a:lnTo>
                  <a:pt x="202818" y="495579"/>
                </a:lnTo>
                <a:cubicBezTo>
                  <a:pt x="212343" y="417474"/>
                  <a:pt x="245681" y="280314"/>
                  <a:pt x="359028" y="166966"/>
                </a:cubicBezTo>
                <a:cubicBezTo>
                  <a:pt x="420941" y="105054"/>
                  <a:pt x="484758" y="66001"/>
                  <a:pt x="540956" y="43141"/>
                </a:cubicBezTo>
                <a:close/>
                <a:moveTo>
                  <a:pt x="740669" y="11"/>
                </a:moveTo>
                <a:cubicBezTo>
                  <a:pt x="751697" y="159"/>
                  <a:pt x="759555" y="1707"/>
                  <a:pt x="762889" y="5041"/>
                </a:cubicBezTo>
                <a:cubicBezTo>
                  <a:pt x="777176" y="18376"/>
                  <a:pt x="752411" y="94576"/>
                  <a:pt x="733361" y="167919"/>
                </a:cubicBezTo>
                <a:cubicBezTo>
                  <a:pt x="718121" y="141249"/>
                  <a:pt x="697166" y="114579"/>
                  <a:pt x="670496" y="87909"/>
                </a:cubicBezTo>
                <a:cubicBezTo>
                  <a:pt x="644779" y="62191"/>
                  <a:pt x="618108" y="41236"/>
                  <a:pt x="592391" y="25996"/>
                </a:cubicBezTo>
                <a:cubicBezTo>
                  <a:pt x="645970" y="11708"/>
                  <a:pt x="707585" y="-436"/>
                  <a:pt x="740669" y="11"/>
                </a:cubicBezTo>
                <a:close/>
              </a:path>
            </a:pathLst>
          </a:custGeom>
          <a:solidFill>
            <a:srgbClr val="000000"/>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7270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Recycling Diagram – Slide Template</a:t>
            </a:r>
          </a:p>
        </p:txBody>
      </p:sp>
      <p:sp>
        <p:nvSpPr>
          <p:cNvPr id="34" name="Freeform: Shape 33">
            <a:extLst>
              <a:ext uri="{FF2B5EF4-FFF2-40B4-BE49-F238E27FC236}">
                <a16:creationId xmlns:a16="http://schemas.microsoft.com/office/drawing/2014/main" id="{21A73B34-BFD2-4622-A367-10D94F27C2FA}"/>
              </a:ext>
            </a:extLst>
          </p:cNvPr>
          <p:cNvSpPr/>
          <p:nvPr/>
        </p:nvSpPr>
        <p:spPr>
          <a:xfrm>
            <a:off x="6969702" y="2888534"/>
            <a:ext cx="1434069" cy="1493822"/>
          </a:xfrm>
          <a:custGeom>
            <a:avLst/>
            <a:gdLst>
              <a:gd name="connsiteX0" fmla="*/ 6 w 228600"/>
              <a:gd name="connsiteY0" fmla="*/ 96525 h 238125"/>
              <a:gd name="connsiteX1" fmla="*/ 158135 w 228600"/>
              <a:gd name="connsiteY1" fmla="*/ 0 h 238125"/>
              <a:gd name="connsiteX2" fmla="*/ 228988 w 228600"/>
              <a:gd name="connsiteY2" fmla="*/ 139539 h 238125"/>
              <a:gd name="connsiteX3" fmla="*/ 77013 w 228600"/>
              <a:gd name="connsiteY3" fmla="*/ 239205 h 238125"/>
              <a:gd name="connsiteX4" fmla="*/ 0 w 228600"/>
              <a:gd name="connsiteY4" fmla="*/ 96525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 h="238125">
                <a:moveTo>
                  <a:pt x="6" y="96525"/>
                </a:moveTo>
                <a:lnTo>
                  <a:pt x="158135" y="0"/>
                </a:lnTo>
                <a:lnTo>
                  <a:pt x="228988" y="139539"/>
                </a:lnTo>
                <a:cubicBezTo>
                  <a:pt x="246102" y="215776"/>
                  <a:pt x="152317" y="243757"/>
                  <a:pt x="77013" y="239205"/>
                </a:cubicBezTo>
                <a:lnTo>
                  <a:pt x="0" y="96525"/>
                </a:lnTo>
                <a:close/>
              </a:path>
            </a:pathLst>
          </a:custGeom>
          <a:solidFill>
            <a:schemeClr val="accent6">
              <a:lumMod val="75000"/>
            </a:schemeClr>
          </a:solidFill>
          <a:ln w="2907"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C9C90D38-9E33-4780-B70A-631B4B7370EA}"/>
              </a:ext>
            </a:extLst>
          </p:cNvPr>
          <p:cNvSpPr/>
          <p:nvPr/>
        </p:nvSpPr>
        <p:spPr>
          <a:xfrm>
            <a:off x="6222569" y="4119261"/>
            <a:ext cx="2091350" cy="1852339"/>
          </a:xfrm>
          <a:custGeom>
            <a:avLst/>
            <a:gdLst>
              <a:gd name="connsiteX0" fmla="*/ 83173 w 333375"/>
              <a:gd name="connsiteY0" fmla="*/ 5 h 295275"/>
              <a:gd name="connsiteX1" fmla="*/ 0 w 333375"/>
              <a:gd name="connsiteY1" fmla="*/ 150031 h 295275"/>
              <a:gd name="connsiteX2" fmla="*/ 83173 w 333375"/>
              <a:gd name="connsiteY2" fmla="*/ 302155 h 295275"/>
              <a:gd name="connsiteX3" fmla="*/ 85227 w 333375"/>
              <a:gd name="connsiteY3" fmla="*/ 241304 h 295275"/>
              <a:gd name="connsiteX4" fmla="*/ 161214 w 333375"/>
              <a:gd name="connsiteY4" fmla="*/ 241304 h 295275"/>
              <a:gd name="connsiteX5" fmla="*/ 238227 w 333375"/>
              <a:gd name="connsiteY5" fmla="*/ 198290 h 295275"/>
              <a:gd name="connsiteX6" fmla="*/ 335778 w 333375"/>
              <a:gd name="connsiteY6" fmla="*/ 15737 h 295275"/>
              <a:gd name="connsiteX7" fmla="*/ 214614 w 333375"/>
              <a:gd name="connsiteY7" fmla="*/ 56653 h 295275"/>
              <a:gd name="connsiteX8" fmla="*/ 86262 w 333375"/>
              <a:gd name="connsiteY8" fmla="*/ 56653 h 295275"/>
              <a:gd name="connsiteX9" fmla="*/ 83181 w 333375"/>
              <a:gd name="connsiteY9"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375" h="295275">
                <a:moveTo>
                  <a:pt x="83173" y="5"/>
                </a:moveTo>
                <a:lnTo>
                  <a:pt x="0" y="150031"/>
                </a:lnTo>
                <a:lnTo>
                  <a:pt x="83173" y="302155"/>
                </a:lnTo>
                <a:lnTo>
                  <a:pt x="85227" y="241304"/>
                </a:lnTo>
                <a:lnTo>
                  <a:pt x="161214" y="241304"/>
                </a:lnTo>
                <a:cubicBezTo>
                  <a:pt x="188938" y="243752"/>
                  <a:pt x="224878" y="225217"/>
                  <a:pt x="238227" y="198290"/>
                </a:cubicBezTo>
                <a:lnTo>
                  <a:pt x="335778" y="15737"/>
                </a:lnTo>
                <a:cubicBezTo>
                  <a:pt x="303605" y="48260"/>
                  <a:pt x="262233" y="56653"/>
                  <a:pt x="214614" y="56653"/>
                </a:cubicBezTo>
                <a:lnTo>
                  <a:pt x="86262" y="56653"/>
                </a:lnTo>
                <a:lnTo>
                  <a:pt x="83181" y="0"/>
                </a:lnTo>
                <a:close/>
              </a:path>
            </a:pathLst>
          </a:custGeom>
          <a:solidFill>
            <a:schemeClr val="accent6"/>
          </a:solidFill>
          <a:ln w="2907"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CE8311D6-E2F3-4A89-81F4-4B22B85F21EA}"/>
              </a:ext>
            </a:extLst>
          </p:cNvPr>
          <p:cNvSpPr/>
          <p:nvPr/>
        </p:nvSpPr>
        <p:spPr>
          <a:xfrm>
            <a:off x="4578892" y="1430664"/>
            <a:ext cx="1493821" cy="1493822"/>
          </a:xfrm>
          <a:custGeom>
            <a:avLst/>
            <a:gdLst>
              <a:gd name="connsiteX0" fmla="*/ 159347 w 238125"/>
              <a:gd name="connsiteY0" fmla="*/ 243615 h 238125"/>
              <a:gd name="connsiteX1" fmla="*/ 0 w 238125"/>
              <a:gd name="connsiteY1" fmla="*/ 149207 h 238125"/>
              <a:gd name="connsiteX2" fmla="*/ 85012 w 238125"/>
              <a:gd name="connsiteY2" fmla="*/ 18190 h 238125"/>
              <a:gd name="connsiteX3" fmla="*/ 244064 w 238125"/>
              <a:gd name="connsiteY3" fmla="*/ 105568 h 238125"/>
              <a:gd name="connsiteX4" fmla="*/ 159349 w 238125"/>
              <a:gd name="connsiteY4" fmla="*/ 24362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38125">
                <a:moveTo>
                  <a:pt x="159347" y="243615"/>
                </a:moveTo>
                <a:lnTo>
                  <a:pt x="0" y="149207"/>
                </a:lnTo>
                <a:lnTo>
                  <a:pt x="85012" y="18190"/>
                </a:lnTo>
                <a:cubicBezTo>
                  <a:pt x="141943" y="-34102"/>
                  <a:pt x="211409" y="36095"/>
                  <a:pt x="244064" y="105568"/>
                </a:cubicBezTo>
                <a:lnTo>
                  <a:pt x="159349" y="243620"/>
                </a:lnTo>
                <a:close/>
              </a:path>
            </a:pathLst>
          </a:custGeom>
          <a:solidFill>
            <a:schemeClr val="accent2">
              <a:lumMod val="75000"/>
            </a:schemeClr>
          </a:solidFill>
          <a:ln w="2907"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9A85FF6-2CC6-4137-9AFC-6F050DABAFC6}"/>
              </a:ext>
            </a:extLst>
          </p:cNvPr>
          <p:cNvSpPr/>
          <p:nvPr/>
        </p:nvSpPr>
        <p:spPr>
          <a:xfrm>
            <a:off x="5538287" y="1383941"/>
            <a:ext cx="2270609" cy="1434069"/>
          </a:xfrm>
          <a:custGeom>
            <a:avLst/>
            <a:gdLst>
              <a:gd name="connsiteX0" fmla="*/ 109150 w 361950"/>
              <a:gd name="connsiteY0" fmla="*/ 234791 h 228600"/>
              <a:gd name="connsiteX1" fmla="*/ 277900 w 361950"/>
              <a:gd name="connsiteY1" fmla="*/ 236269 h 228600"/>
              <a:gd name="connsiteX2" fmla="*/ 367704 w 361950"/>
              <a:gd name="connsiteY2" fmla="*/ 88133 h 228600"/>
              <a:gd name="connsiteX3" fmla="*/ 314637 w 361950"/>
              <a:gd name="connsiteY3" fmla="*/ 115835 h 228600"/>
              <a:gd name="connsiteX4" fmla="*/ 277754 w 361950"/>
              <a:gd name="connsiteY4" fmla="*/ 47957 h 228600"/>
              <a:gd name="connsiteX5" fmla="*/ 203564 w 361950"/>
              <a:gd name="connsiteY5" fmla="*/ 41 h 228600"/>
              <a:gd name="connsiteX6" fmla="*/ 0 w 361950"/>
              <a:gd name="connsiteY6" fmla="*/ 1508 h 228600"/>
              <a:gd name="connsiteX7" fmla="*/ 93824 w 361950"/>
              <a:gd name="connsiteY7" fmla="*/ 89885 h 228600"/>
              <a:gd name="connsiteX8" fmla="*/ 156125 w 361950"/>
              <a:gd name="connsiteY8" fmla="*/ 204545 h 228600"/>
              <a:gd name="connsiteX9" fmla="*/ 109141 w 361950"/>
              <a:gd name="connsiteY9" fmla="*/ 234796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950" h="228600">
                <a:moveTo>
                  <a:pt x="109150" y="234791"/>
                </a:moveTo>
                <a:lnTo>
                  <a:pt x="277900" y="236269"/>
                </a:lnTo>
                <a:lnTo>
                  <a:pt x="367704" y="88133"/>
                </a:lnTo>
                <a:lnTo>
                  <a:pt x="314637" y="115835"/>
                </a:lnTo>
                <a:lnTo>
                  <a:pt x="277754" y="47957"/>
                </a:lnTo>
                <a:cubicBezTo>
                  <a:pt x="266392" y="22003"/>
                  <a:pt x="233086" y="-1105"/>
                  <a:pt x="203564" y="41"/>
                </a:cubicBezTo>
                <a:lnTo>
                  <a:pt x="0" y="1508"/>
                </a:lnTo>
                <a:cubicBezTo>
                  <a:pt x="43448" y="14463"/>
                  <a:pt x="70711" y="47346"/>
                  <a:pt x="93824" y="89885"/>
                </a:cubicBezTo>
                <a:lnTo>
                  <a:pt x="156125" y="204545"/>
                </a:lnTo>
                <a:lnTo>
                  <a:pt x="109141" y="234796"/>
                </a:lnTo>
                <a:close/>
              </a:path>
            </a:pathLst>
          </a:custGeom>
          <a:solidFill>
            <a:schemeClr val="accent2"/>
          </a:solidFill>
          <a:ln w="2907"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F35EE8D7-AAFE-4121-BEB1-26E2DB6F5169}"/>
              </a:ext>
            </a:extLst>
          </p:cNvPr>
          <p:cNvSpPr/>
          <p:nvPr/>
        </p:nvSpPr>
        <p:spPr>
          <a:xfrm>
            <a:off x="3788228" y="2900585"/>
            <a:ext cx="1613327" cy="1493822"/>
          </a:xfrm>
          <a:custGeom>
            <a:avLst/>
            <a:gdLst>
              <a:gd name="connsiteX0" fmla="*/ 4098 w 257175"/>
              <a:gd name="connsiteY0" fmla="*/ 1483 h 238125"/>
              <a:gd name="connsiteX1" fmla="*/ 53472 w 257175"/>
              <a:gd name="connsiteY1" fmla="*/ 40059 h 238125"/>
              <a:gd name="connsiteX2" fmla="*/ 7002 w 257175"/>
              <a:gd name="connsiteY2" fmla="*/ 129082 h 238125"/>
              <a:gd name="connsiteX3" fmla="*/ 49115 w 257175"/>
              <a:gd name="connsiteY3" fmla="*/ 224036 h 238125"/>
              <a:gd name="connsiteX4" fmla="*/ 149315 w 257175"/>
              <a:gd name="connsiteY4" fmla="*/ 238873 h 238125"/>
              <a:gd name="connsiteX5" fmla="*/ 214663 w 257175"/>
              <a:gd name="connsiteY5" fmla="*/ 132048 h 238125"/>
              <a:gd name="connsiteX6" fmla="*/ 264036 w 257175"/>
              <a:gd name="connsiteY6" fmla="*/ 158755 h 238125"/>
              <a:gd name="connsiteX7" fmla="*/ 178359 w 257175"/>
              <a:gd name="connsiteY7" fmla="*/ 0 h 238125"/>
              <a:gd name="connsiteX8" fmla="*/ 4100 w 257175"/>
              <a:gd name="connsiteY8" fmla="*/ 1483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175" h="238125">
                <a:moveTo>
                  <a:pt x="4098" y="1483"/>
                </a:moveTo>
                <a:lnTo>
                  <a:pt x="53472" y="40059"/>
                </a:lnTo>
                <a:lnTo>
                  <a:pt x="7002" y="129082"/>
                </a:lnTo>
                <a:cubicBezTo>
                  <a:pt x="-16232" y="170131"/>
                  <a:pt x="23683" y="210120"/>
                  <a:pt x="49115" y="224036"/>
                </a:cubicBezTo>
                <a:cubicBezTo>
                  <a:pt x="74151" y="237738"/>
                  <a:pt x="113011" y="239368"/>
                  <a:pt x="149315" y="238873"/>
                </a:cubicBezTo>
                <a:lnTo>
                  <a:pt x="214663" y="132048"/>
                </a:lnTo>
                <a:lnTo>
                  <a:pt x="264036" y="158755"/>
                </a:lnTo>
                <a:lnTo>
                  <a:pt x="178359" y="0"/>
                </a:lnTo>
                <a:lnTo>
                  <a:pt x="4100" y="1483"/>
                </a:lnTo>
                <a:close/>
              </a:path>
            </a:pathLst>
          </a:custGeom>
          <a:solidFill>
            <a:schemeClr val="accent3">
              <a:lumMod val="75000"/>
            </a:schemeClr>
          </a:solidFill>
          <a:ln w="2907"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7DAF3998-0242-45D2-B220-527B20A866C1}"/>
              </a:ext>
            </a:extLst>
          </p:cNvPr>
          <p:cNvSpPr/>
          <p:nvPr/>
        </p:nvSpPr>
        <p:spPr>
          <a:xfrm>
            <a:off x="3859486" y="4203668"/>
            <a:ext cx="1971844" cy="1374316"/>
          </a:xfrm>
          <a:custGeom>
            <a:avLst/>
            <a:gdLst>
              <a:gd name="connsiteX0" fmla="*/ 0 w 314325"/>
              <a:gd name="connsiteY0" fmla="*/ 1 h 219075"/>
              <a:gd name="connsiteX1" fmla="*/ 106004 w 314325"/>
              <a:gd name="connsiteY1" fmla="*/ 195853 h 219075"/>
              <a:gd name="connsiteX2" fmla="*/ 209110 w 314325"/>
              <a:gd name="connsiteY2" fmla="*/ 228495 h 219075"/>
              <a:gd name="connsiteX3" fmla="*/ 320927 w 314325"/>
              <a:gd name="connsiteY3" fmla="*/ 228495 h 219075"/>
              <a:gd name="connsiteX4" fmla="*/ 320927 w 314325"/>
              <a:gd name="connsiteY4" fmla="*/ 43027 h 219075"/>
              <a:gd name="connsiteX5" fmla="*/ 108910 w 314325"/>
              <a:gd name="connsiteY5" fmla="*/ 41544 h 219075"/>
              <a:gd name="connsiteX6" fmla="*/ 0 w 314325"/>
              <a:gd name="connsiteY6" fmla="*/ 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219075">
                <a:moveTo>
                  <a:pt x="0" y="1"/>
                </a:moveTo>
                <a:lnTo>
                  <a:pt x="106004" y="195853"/>
                </a:lnTo>
                <a:cubicBezTo>
                  <a:pt x="127302" y="223055"/>
                  <a:pt x="167479" y="229484"/>
                  <a:pt x="209110" y="228495"/>
                </a:cubicBezTo>
                <a:lnTo>
                  <a:pt x="320927" y="228495"/>
                </a:lnTo>
                <a:lnTo>
                  <a:pt x="320927" y="43027"/>
                </a:lnTo>
                <a:lnTo>
                  <a:pt x="108910" y="41544"/>
                </a:lnTo>
                <a:cubicBezTo>
                  <a:pt x="75995" y="43522"/>
                  <a:pt x="32914" y="36598"/>
                  <a:pt x="0" y="0"/>
                </a:cubicBezTo>
                <a:close/>
              </a:path>
            </a:pathLst>
          </a:custGeom>
          <a:solidFill>
            <a:schemeClr val="accent3"/>
          </a:solidFill>
          <a:ln w="2907" cap="flat">
            <a:noFill/>
            <a:prstDash val="solid"/>
            <a:miter/>
          </a:ln>
        </p:spPr>
        <p:txBody>
          <a:bodyPr rtlCol="0" anchor="ctr"/>
          <a:lstStyle/>
          <a:p>
            <a:endParaRPr lang="en-US"/>
          </a:p>
        </p:txBody>
      </p:sp>
      <p:grpSp>
        <p:nvGrpSpPr>
          <p:cNvPr id="24" name="Group 23">
            <a:extLst>
              <a:ext uri="{FF2B5EF4-FFF2-40B4-BE49-F238E27FC236}">
                <a16:creationId xmlns:a16="http://schemas.microsoft.com/office/drawing/2014/main" id="{D13935B6-8E9B-4645-BDA7-B388A15E2F1B}"/>
              </a:ext>
            </a:extLst>
          </p:cNvPr>
          <p:cNvGrpSpPr/>
          <p:nvPr/>
        </p:nvGrpSpPr>
        <p:grpSpPr>
          <a:xfrm>
            <a:off x="8921977" y="4069581"/>
            <a:ext cx="2937088" cy="1690262"/>
            <a:chOff x="8921977" y="3412629"/>
            <a:chExt cx="2937088" cy="1690262"/>
          </a:xfrm>
        </p:grpSpPr>
        <p:sp>
          <p:nvSpPr>
            <p:cNvPr id="79" name="TextBox 78">
              <a:extLst>
                <a:ext uri="{FF2B5EF4-FFF2-40B4-BE49-F238E27FC236}">
                  <a16:creationId xmlns:a16="http://schemas.microsoft.com/office/drawing/2014/main" id="{2555535C-3945-4229-A1A0-456FCB3C56D8}"/>
                </a:ext>
              </a:extLst>
            </p:cNvPr>
            <p:cNvSpPr txBox="1"/>
            <p:nvPr/>
          </p:nvSpPr>
          <p:spPr>
            <a:xfrm>
              <a:off x="8921977" y="3412629"/>
              <a:ext cx="2937088" cy="523220"/>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80" name="TextBox 79">
              <a:extLst>
                <a:ext uri="{FF2B5EF4-FFF2-40B4-BE49-F238E27FC236}">
                  <a16:creationId xmlns:a16="http://schemas.microsoft.com/office/drawing/2014/main" id="{B6292398-C509-402B-92FE-B78E6E87A510}"/>
                </a:ext>
              </a:extLst>
            </p:cNvPr>
            <p:cNvSpPr txBox="1"/>
            <p:nvPr/>
          </p:nvSpPr>
          <p:spPr>
            <a:xfrm>
              <a:off x="8929772" y="3933340"/>
              <a:ext cx="2929293" cy="1169551"/>
            </a:xfrm>
            <a:prstGeom prst="rect">
              <a:avLst/>
            </a:prstGeom>
            <a:noFill/>
          </p:spPr>
          <p:txBody>
            <a:bodyPr wrap="square" lIns="0" rIns="0" rtlCol="0" anchor="t">
              <a:spAutoFit/>
            </a:bodyPr>
            <a:lstStyle/>
            <a:p>
              <a:pPr algn="just"/>
              <a:r>
                <a:rPr lang="en-US" sz="14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565BF178-8ABD-4722-AF50-8E62AD17EAF4}"/>
              </a:ext>
            </a:extLst>
          </p:cNvPr>
          <p:cNvGrpSpPr/>
          <p:nvPr/>
        </p:nvGrpSpPr>
        <p:grpSpPr>
          <a:xfrm>
            <a:off x="332936" y="2224130"/>
            <a:ext cx="2937088" cy="2705925"/>
            <a:chOff x="332936" y="2267185"/>
            <a:chExt cx="2937088" cy="2705925"/>
          </a:xfrm>
        </p:grpSpPr>
        <p:sp>
          <p:nvSpPr>
            <p:cNvPr id="82" name="TextBox 81">
              <a:extLst>
                <a:ext uri="{FF2B5EF4-FFF2-40B4-BE49-F238E27FC236}">
                  <a16:creationId xmlns:a16="http://schemas.microsoft.com/office/drawing/2014/main" id="{5EB6278B-9895-4F2C-85AC-24A027CB06FC}"/>
                </a:ext>
              </a:extLst>
            </p:cNvPr>
            <p:cNvSpPr txBox="1"/>
            <p:nvPr/>
          </p:nvSpPr>
          <p:spPr>
            <a:xfrm>
              <a:off x="332936" y="2267185"/>
              <a:ext cx="2937088" cy="523220"/>
            </a:xfrm>
            <a:prstGeom prst="rect">
              <a:avLst/>
            </a:prstGeom>
            <a:noFill/>
          </p:spPr>
          <p:txBody>
            <a:bodyPr wrap="square" lIns="0" rIns="0" rtlCol="0" anchor="b">
              <a:spAutoFit/>
            </a:bodyPr>
            <a:lstStyle/>
            <a:p>
              <a:pPr algn="r"/>
              <a:r>
                <a:rPr lang="en-US" sz="2800" b="1" noProof="1">
                  <a:solidFill>
                    <a:schemeClr val="bg1"/>
                  </a:solidFill>
                </a:rPr>
                <a:t>Lorem Ipsum</a:t>
              </a:r>
            </a:p>
          </p:txBody>
        </p:sp>
        <p:sp>
          <p:nvSpPr>
            <p:cNvPr id="83" name="TextBox 82">
              <a:extLst>
                <a:ext uri="{FF2B5EF4-FFF2-40B4-BE49-F238E27FC236}">
                  <a16:creationId xmlns:a16="http://schemas.microsoft.com/office/drawing/2014/main" id="{24F6C90E-C19A-4BEA-BD7F-62B5893D215D}"/>
                </a:ext>
              </a:extLst>
            </p:cNvPr>
            <p:cNvSpPr txBox="1"/>
            <p:nvPr/>
          </p:nvSpPr>
          <p:spPr>
            <a:xfrm>
              <a:off x="340731" y="2787896"/>
              <a:ext cx="2929293" cy="2185214"/>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1200"/>
                </a:spcAft>
              </a:pPr>
              <a:r>
                <a:rPr lang="en-US" sz="1400" noProof="1">
                  <a:solidFill>
                    <a:schemeClr val="bg1">
                      <a:lumMod val="75000"/>
                    </a:schemeClr>
                  </a:solidFill>
                </a:rPr>
                <a:t>Lorem ipsum dolor sit amet, consectetur adipiscing elit, sed do eiusmod tempor incididunt ut labore et dolore magna aliqua. Senectus et netus et malesuada. </a:t>
              </a:r>
            </a:p>
            <a:p>
              <a:pPr>
                <a:spcAft>
                  <a:spcPts val="1200"/>
                </a:spcAft>
              </a:pPr>
              <a:r>
                <a:rPr lang="en-US" sz="1400" noProof="1">
                  <a:solidFill>
                    <a:schemeClr val="bg1">
                      <a:lumMod val="75000"/>
                    </a:schemeClr>
                  </a:solidFill>
                </a:rPr>
                <a:t>Nibh sed pulvinar proin gravida hendrerit. Auctor eu augue ut lectus arcu bibendum at. Amet nisl purus in mollis nunc sed id. Accumsan lacus vel facilisis volutpat est velit egestas dui. </a:t>
              </a:r>
            </a:p>
          </p:txBody>
        </p:sp>
      </p:grpSp>
      <p:grpSp>
        <p:nvGrpSpPr>
          <p:cNvPr id="23" name="Group 22">
            <a:extLst>
              <a:ext uri="{FF2B5EF4-FFF2-40B4-BE49-F238E27FC236}">
                <a16:creationId xmlns:a16="http://schemas.microsoft.com/office/drawing/2014/main" id="{4E742ACA-7F6B-4DC2-9E08-E3F462BF19E2}"/>
              </a:ext>
            </a:extLst>
          </p:cNvPr>
          <p:cNvGrpSpPr/>
          <p:nvPr/>
        </p:nvGrpSpPr>
        <p:grpSpPr>
          <a:xfrm>
            <a:off x="8929772" y="1394343"/>
            <a:ext cx="2937088" cy="1690262"/>
            <a:chOff x="8929772" y="1394343"/>
            <a:chExt cx="2937088" cy="1690262"/>
          </a:xfrm>
        </p:grpSpPr>
        <p:sp>
          <p:nvSpPr>
            <p:cNvPr id="85" name="TextBox 84">
              <a:extLst>
                <a:ext uri="{FF2B5EF4-FFF2-40B4-BE49-F238E27FC236}">
                  <a16:creationId xmlns:a16="http://schemas.microsoft.com/office/drawing/2014/main" id="{04326145-40AE-491E-941D-D653A3E56B96}"/>
                </a:ext>
              </a:extLst>
            </p:cNvPr>
            <p:cNvSpPr txBox="1"/>
            <p:nvPr/>
          </p:nvSpPr>
          <p:spPr>
            <a:xfrm>
              <a:off x="8929772" y="1394343"/>
              <a:ext cx="2937088" cy="523220"/>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86" name="TextBox 85">
              <a:extLst>
                <a:ext uri="{FF2B5EF4-FFF2-40B4-BE49-F238E27FC236}">
                  <a16:creationId xmlns:a16="http://schemas.microsoft.com/office/drawing/2014/main" id="{DE2ECB38-5FA1-4F79-8B1B-E33A99CF41DB}"/>
                </a:ext>
              </a:extLst>
            </p:cNvPr>
            <p:cNvSpPr txBox="1"/>
            <p:nvPr/>
          </p:nvSpPr>
          <p:spPr>
            <a:xfrm>
              <a:off x="8937567" y="1915054"/>
              <a:ext cx="2929293" cy="1169551"/>
            </a:xfrm>
            <a:prstGeom prst="rect">
              <a:avLst/>
            </a:prstGeom>
            <a:noFill/>
          </p:spPr>
          <p:txBody>
            <a:bodyPr wrap="square" lIns="0" rIns="0" rtlCol="0" anchor="t">
              <a:spAutoFit/>
            </a:bodyPr>
            <a:lstStyle/>
            <a:p>
              <a:pPr algn="just"/>
              <a:r>
                <a:rPr lang="en-US" sz="14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92" name="Freeform: Shape 91">
            <a:extLst>
              <a:ext uri="{FF2B5EF4-FFF2-40B4-BE49-F238E27FC236}">
                <a16:creationId xmlns:a16="http://schemas.microsoft.com/office/drawing/2014/main" id="{139ECE62-6BBE-4B86-86BE-5CA8A3EDD9C9}"/>
              </a:ext>
            </a:extLst>
          </p:cNvPr>
          <p:cNvSpPr/>
          <p:nvPr/>
        </p:nvSpPr>
        <p:spPr>
          <a:xfrm>
            <a:off x="4738187" y="4795875"/>
            <a:ext cx="800100" cy="499110"/>
          </a:xfrm>
          <a:custGeom>
            <a:avLst/>
            <a:gdLst>
              <a:gd name="connsiteX0" fmla="*/ 400050 w 800100"/>
              <a:gd name="connsiteY0" fmla="*/ 327660 h 499110"/>
              <a:gd name="connsiteX1" fmla="*/ 470535 w 800100"/>
              <a:gd name="connsiteY1" fmla="*/ 339090 h 499110"/>
              <a:gd name="connsiteX2" fmla="*/ 554355 w 800100"/>
              <a:gd name="connsiteY2" fmla="*/ 379095 h 499110"/>
              <a:gd name="connsiteX3" fmla="*/ 571500 w 800100"/>
              <a:gd name="connsiteY3" fmla="*/ 413385 h 499110"/>
              <a:gd name="connsiteX4" fmla="*/ 571500 w 800100"/>
              <a:gd name="connsiteY4" fmla="*/ 499110 h 499110"/>
              <a:gd name="connsiteX5" fmla="*/ 228600 w 800100"/>
              <a:gd name="connsiteY5" fmla="*/ 499110 h 499110"/>
              <a:gd name="connsiteX6" fmla="*/ 228600 w 800100"/>
              <a:gd name="connsiteY6" fmla="*/ 413385 h 499110"/>
              <a:gd name="connsiteX7" fmla="*/ 245745 w 800100"/>
              <a:gd name="connsiteY7" fmla="*/ 379095 h 499110"/>
              <a:gd name="connsiteX8" fmla="*/ 329565 w 800100"/>
              <a:gd name="connsiteY8" fmla="*/ 339090 h 499110"/>
              <a:gd name="connsiteX9" fmla="*/ 400050 w 800100"/>
              <a:gd name="connsiteY9" fmla="*/ 327660 h 499110"/>
              <a:gd name="connsiteX10" fmla="*/ 628650 w 800100"/>
              <a:gd name="connsiteY10" fmla="*/ 194310 h 499110"/>
              <a:gd name="connsiteX11" fmla="*/ 699135 w 800100"/>
              <a:gd name="connsiteY11" fmla="*/ 205740 h 499110"/>
              <a:gd name="connsiteX12" fmla="*/ 782955 w 800100"/>
              <a:gd name="connsiteY12" fmla="*/ 245745 h 499110"/>
              <a:gd name="connsiteX13" fmla="*/ 800100 w 800100"/>
              <a:gd name="connsiteY13" fmla="*/ 280035 h 499110"/>
              <a:gd name="connsiteX14" fmla="*/ 800100 w 800100"/>
              <a:gd name="connsiteY14" fmla="*/ 365760 h 499110"/>
              <a:gd name="connsiteX15" fmla="*/ 592455 w 800100"/>
              <a:gd name="connsiteY15" fmla="*/ 365760 h 499110"/>
              <a:gd name="connsiteX16" fmla="*/ 577215 w 800100"/>
              <a:gd name="connsiteY16" fmla="*/ 348615 h 499110"/>
              <a:gd name="connsiteX17" fmla="*/ 489585 w 800100"/>
              <a:gd name="connsiteY17" fmla="*/ 304800 h 499110"/>
              <a:gd name="connsiteX18" fmla="*/ 523875 w 800100"/>
              <a:gd name="connsiteY18" fmla="*/ 220980 h 499110"/>
              <a:gd name="connsiteX19" fmla="*/ 523875 w 800100"/>
              <a:gd name="connsiteY19" fmla="*/ 219075 h 499110"/>
              <a:gd name="connsiteX20" fmla="*/ 558165 w 800100"/>
              <a:gd name="connsiteY20" fmla="*/ 205740 h 499110"/>
              <a:gd name="connsiteX21" fmla="*/ 628650 w 800100"/>
              <a:gd name="connsiteY21" fmla="*/ 194310 h 499110"/>
              <a:gd name="connsiteX22" fmla="*/ 171450 w 800100"/>
              <a:gd name="connsiteY22" fmla="*/ 194310 h 499110"/>
              <a:gd name="connsiteX23" fmla="*/ 241935 w 800100"/>
              <a:gd name="connsiteY23" fmla="*/ 205740 h 499110"/>
              <a:gd name="connsiteX24" fmla="*/ 276225 w 800100"/>
              <a:gd name="connsiteY24" fmla="*/ 217170 h 499110"/>
              <a:gd name="connsiteX25" fmla="*/ 276225 w 800100"/>
              <a:gd name="connsiteY25" fmla="*/ 220980 h 499110"/>
              <a:gd name="connsiteX26" fmla="*/ 310515 w 800100"/>
              <a:gd name="connsiteY26" fmla="*/ 304800 h 499110"/>
              <a:gd name="connsiteX27" fmla="*/ 222885 w 800100"/>
              <a:gd name="connsiteY27" fmla="*/ 348615 h 499110"/>
              <a:gd name="connsiteX28" fmla="*/ 205740 w 800100"/>
              <a:gd name="connsiteY28" fmla="*/ 365760 h 499110"/>
              <a:gd name="connsiteX29" fmla="*/ 0 w 800100"/>
              <a:gd name="connsiteY29" fmla="*/ 365760 h 499110"/>
              <a:gd name="connsiteX30" fmla="*/ 0 w 800100"/>
              <a:gd name="connsiteY30" fmla="*/ 280035 h 499110"/>
              <a:gd name="connsiteX31" fmla="*/ 17145 w 800100"/>
              <a:gd name="connsiteY31" fmla="*/ 245745 h 499110"/>
              <a:gd name="connsiteX32" fmla="*/ 100965 w 800100"/>
              <a:gd name="connsiteY32" fmla="*/ 205740 h 499110"/>
              <a:gd name="connsiteX33" fmla="*/ 171450 w 800100"/>
              <a:gd name="connsiteY33" fmla="*/ 194310 h 499110"/>
              <a:gd name="connsiteX34" fmla="*/ 400050 w 800100"/>
              <a:gd name="connsiteY34" fmla="*/ 133350 h 499110"/>
              <a:gd name="connsiteX35" fmla="*/ 485775 w 800100"/>
              <a:gd name="connsiteY35" fmla="*/ 219075 h 499110"/>
              <a:gd name="connsiteX36" fmla="*/ 400050 w 800100"/>
              <a:gd name="connsiteY36" fmla="*/ 304800 h 499110"/>
              <a:gd name="connsiteX37" fmla="*/ 314325 w 800100"/>
              <a:gd name="connsiteY37" fmla="*/ 219075 h 499110"/>
              <a:gd name="connsiteX38" fmla="*/ 400050 w 800100"/>
              <a:gd name="connsiteY38" fmla="*/ 133350 h 499110"/>
              <a:gd name="connsiteX39" fmla="*/ 628650 w 800100"/>
              <a:gd name="connsiteY39" fmla="*/ 0 h 499110"/>
              <a:gd name="connsiteX40" fmla="*/ 714375 w 800100"/>
              <a:gd name="connsiteY40" fmla="*/ 85725 h 499110"/>
              <a:gd name="connsiteX41" fmla="*/ 628650 w 800100"/>
              <a:gd name="connsiteY41" fmla="*/ 171450 h 499110"/>
              <a:gd name="connsiteX42" fmla="*/ 542925 w 800100"/>
              <a:gd name="connsiteY42" fmla="*/ 85725 h 499110"/>
              <a:gd name="connsiteX43" fmla="*/ 628650 w 800100"/>
              <a:gd name="connsiteY43" fmla="*/ 0 h 499110"/>
              <a:gd name="connsiteX44" fmla="*/ 171450 w 800100"/>
              <a:gd name="connsiteY44" fmla="*/ 0 h 499110"/>
              <a:gd name="connsiteX45" fmla="*/ 257175 w 800100"/>
              <a:gd name="connsiteY45" fmla="*/ 85725 h 499110"/>
              <a:gd name="connsiteX46" fmla="*/ 171450 w 800100"/>
              <a:gd name="connsiteY46" fmla="*/ 171450 h 499110"/>
              <a:gd name="connsiteX47" fmla="*/ 85725 w 800100"/>
              <a:gd name="connsiteY47" fmla="*/ 85725 h 499110"/>
              <a:gd name="connsiteX48" fmla="*/ 171450 w 800100"/>
              <a:gd name="connsiteY48" fmla="*/ 0 h 49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800100" h="499110">
                <a:moveTo>
                  <a:pt x="400050" y="327660"/>
                </a:moveTo>
                <a:cubicBezTo>
                  <a:pt x="424815" y="327660"/>
                  <a:pt x="449580" y="333375"/>
                  <a:pt x="470535" y="339090"/>
                </a:cubicBezTo>
                <a:cubicBezTo>
                  <a:pt x="501015" y="346710"/>
                  <a:pt x="531495" y="360045"/>
                  <a:pt x="554355" y="379095"/>
                </a:cubicBezTo>
                <a:cubicBezTo>
                  <a:pt x="565785" y="386715"/>
                  <a:pt x="571500" y="400050"/>
                  <a:pt x="571500" y="413385"/>
                </a:cubicBezTo>
                <a:lnTo>
                  <a:pt x="571500" y="499110"/>
                </a:lnTo>
                <a:lnTo>
                  <a:pt x="228600" y="499110"/>
                </a:lnTo>
                <a:lnTo>
                  <a:pt x="228600" y="413385"/>
                </a:lnTo>
                <a:cubicBezTo>
                  <a:pt x="228600" y="400050"/>
                  <a:pt x="234315" y="388620"/>
                  <a:pt x="245745" y="379095"/>
                </a:cubicBezTo>
                <a:cubicBezTo>
                  <a:pt x="270510" y="361950"/>
                  <a:pt x="299085" y="346710"/>
                  <a:pt x="329565" y="339090"/>
                </a:cubicBezTo>
                <a:cubicBezTo>
                  <a:pt x="352425" y="331470"/>
                  <a:pt x="377190" y="327660"/>
                  <a:pt x="400050" y="327660"/>
                </a:cubicBezTo>
                <a:close/>
                <a:moveTo>
                  <a:pt x="628650" y="194310"/>
                </a:moveTo>
                <a:cubicBezTo>
                  <a:pt x="653415" y="194310"/>
                  <a:pt x="678180" y="200025"/>
                  <a:pt x="699135" y="205740"/>
                </a:cubicBezTo>
                <a:cubicBezTo>
                  <a:pt x="729615" y="213360"/>
                  <a:pt x="760095" y="226695"/>
                  <a:pt x="782955" y="245745"/>
                </a:cubicBezTo>
                <a:cubicBezTo>
                  <a:pt x="794385" y="253365"/>
                  <a:pt x="800100" y="266700"/>
                  <a:pt x="800100" y="280035"/>
                </a:cubicBezTo>
                <a:lnTo>
                  <a:pt x="800100" y="365760"/>
                </a:lnTo>
                <a:lnTo>
                  <a:pt x="592455" y="365760"/>
                </a:lnTo>
                <a:cubicBezTo>
                  <a:pt x="588645" y="358140"/>
                  <a:pt x="582930" y="354330"/>
                  <a:pt x="577215" y="348615"/>
                </a:cubicBezTo>
                <a:cubicBezTo>
                  <a:pt x="554355" y="331470"/>
                  <a:pt x="525780" y="316230"/>
                  <a:pt x="489585" y="304800"/>
                </a:cubicBezTo>
                <a:cubicBezTo>
                  <a:pt x="510540" y="283845"/>
                  <a:pt x="523875" y="253365"/>
                  <a:pt x="523875" y="220980"/>
                </a:cubicBezTo>
                <a:lnTo>
                  <a:pt x="523875" y="219075"/>
                </a:lnTo>
                <a:cubicBezTo>
                  <a:pt x="535305" y="213360"/>
                  <a:pt x="546735" y="209550"/>
                  <a:pt x="558165" y="205740"/>
                </a:cubicBezTo>
                <a:cubicBezTo>
                  <a:pt x="581025" y="198120"/>
                  <a:pt x="605790" y="194310"/>
                  <a:pt x="628650" y="194310"/>
                </a:cubicBezTo>
                <a:close/>
                <a:moveTo>
                  <a:pt x="171450" y="194310"/>
                </a:moveTo>
                <a:cubicBezTo>
                  <a:pt x="196215" y="194310"/>
                  <a:pt x="220980" y="200025"/>
                  <a:pt x="241935" y="205740"/>
                </a:cubicBezTo>
                <a:cubicBezTo>
                  <a:pt x="253365" y="207645"/>
                  <a:pt x="264795" y="213360"/>
                  <a:pt x="276225" y="217170"/>
                </a:cubicBezTo>
                <a:cubicBezTo>
                  <a:pt x="276225" y="219075"/>
                  <a:pt x="276225" y="219075"/>
                  <a:pt x="276225" y="220980"/>
                </a:cubicBezTo>
                <a:cubicBezTo>
                  <a:pt x="276225" y="253365"/>
                  <a:pt x="289560" y="281940"/>
                  <a:pt x="310515" y="304800"/>
                </a:cubicBezTo>
                <a:cubicBezTo>
                  <a:pt x="280035" y="314325"/>
                  <a:pt x="249555" y="329565"/>
                  <a:pt x="222885" y="348615"/>
                </a:cubicBezTo>
                <a:cubicBezTo>
                  <a:pt x="215265" y="354330"/>
                  <a:pt x="211455" y="358140"/>
                  <a:pt x="205740" y="365760"/>
                </a:cubicBezTo>
                <a:lnTo>
                  <a:pt x="0" y="365760"/>
                </a:lnTo>
                <a:lnTo>
                  <a:pt x="0" y="280035"/>
                </a:lnTo>
                <a:cubicBezTo>
                  <a:pt x="0" y="266700"/>
                  <a:pt x="5715" y="253365"/>
                  <a:pt x="17145" y="245745"/>
                </a:cubicBezTo>
                <a:cubicBezTo>
                  <a:pt x="41910" y="228600"/>
                  <a:pt x="70485" y="215265"/>
                  <a:pt x="100965" y="205740"/>
                </a:cubicBezTo>
                <a:cubicBezTo>
                  <a:pt x="123825" y="198120"/>
                  <a:pt x="148590" y="194310"/>
                  <a:pt x="171450" y="194310"/>
                </a:cubicBezTo>
                <a:close/>
                <a:moveTo>
                  <a:pt x="400050" y="133350"/>
                </a:moveTo>
                <a:cubicBezTo>
                  <a:pt x="447395" y="133350"/>
                  <a:pt x="485775" y="171730"/>
                  <a:pt x="485775" y="219075"/>
                </a:cubicBezTo>
                <a:cubicBezTo>
                  <a:pt x="485775" y="266420"/>
                  <a:pt x="447395" y="304800"/>
                  <a:pt x="400050" y="304800"/>
                </a:cubicBezTo>
                <a:cubicBezTo>
                  <a:pt x="352705" y="304800"/>
                  <a:pt x="314325" y="266420"/>
                  <a:pt x="314325" y="219075"/>
                </a:cubicBezTo>
                <a:cubicBezTo>
                  <a:pt x="314325" y="171730"/>
                  <a:pt x="352705" y="133350"/>
                  <a:pt x="400050" y="133350"/>
                </a:cubicBezTo>
                <a:close/>
                <a:moveTo>
                  <a:pt x="628650" y="0"/>
                </a:moveTo>
                <a:cubicBezTo>
                  <a:pt x="675995" y="0"/>
                  <a:pt x="714375" y="38380"/>
                  <a:pt x="714375" y="85725"/>
                </a:cubicBezTo>
                <a:cubicBezTo>
                  <a:pt x="714375" y="133070"/>
                  <a:pt x="675995" y="171450"/>
                  <a:pt x="628650" y="171450"/>
                </a:cubicBezTo>
                <a:cubicBezTo>
                  <a:pt x="581305" y="171450"/>
                  <a:pt x="542925" y="133070"/>
                  <a:pt x="542925" y="85725"/>
                </a:cubicBezTo>
                <a:cubicBezTo>
                  <a:pt x="542925" y="38380"/>
                  <a:pt x="581305" y="0"/>
                  <a:pt x="628650" y="0"/>
                </a:cubicBezTo>
                <a:close/>
                <a:moveTo>
                  <a:pt x="171450" y="0"/>
                </a:moveTo>
                <a:cubicBezTo>
                  <a:pt x="218795" y="0"/>
                  <a:pt x="257175" y="38380"/>
                  <a:pt x="257175" y="85725"/>
                </a:cubicBezTo>
                <a:cubicBezTo>
                  <a:pt x="257175" y="133070"/>
                  <a:pt x="218795" y="171450"/>
                  <a:pt x="171450" y="171450"/>
                </a:cubicBezTo>
                <a:cubicBezTo>
                  <a:pt x="124105" y="171450"/>
                  <a:pt x="85725" y="133070"/>
                  <a:pt x="85725" y="85725"/>
                </a:cubicBezTo>
                <a:cubicBezTo>
                  <a:pt x="85725" y="38380"/>
                  <a:pt x="124105" y="0"/>
                  <a:pt x="171450" y="0"/>
                </a:cubicBezTo>
                <a:close/>
              </a:path>
            </a:pathLst>
          </a:custGeom>
          <a:solidFill>
            <a:srgbClr val="000000"/>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2936A4D8-6E3F-4E51-85A8-0A50FDE176C1}"/>
              </a:ext>
            </a:extLst>
          </p:cNvPr>
          <p:cNvSpPr/>
          <p:nvPr/>
        </p:nvSpPr>
        <p:spPr>
          <a:xfrm>
            <a:off x="6772944" y="4645380"/>
            <a:ext cx="495300" cy="800100"/>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rgbClr val="000000"/>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6FF05E8B-31FB-42D7-BB4C-A3FD00ED9E6E}"/>
              </a:ext>
            </a:extLst>
          </p:cNvPr>
          <p:cNvSpPr/>
          <p:nvPr/>
        </p:nvSpPr>
        <p:spPr>
          <a:xfrm>
            <a:off x="6426451" y="1706467"/>
            <a:ext cx="767138" cy="764537"/>
          </a:xfrm>
          <a:custGeom>
            <a:avLst/>
            <a:gdLst>
              <a:gd name="connsiteX0" fmla="*/ 183438 w 767138"/>
              <a:gd name="connsiteY0" fmla="*/ 531959 h 764537"/>
              <a:gd name="connsiteX1" fmla="*/ 201866 w 767138"/>
              <a:gd name="connsiteY1" fmla="*/ 555586 h 764537"/>
              <a:gd name="connsiteX2" fmla="*/ 211391 w 767138"/>
              <a:gd name="connsiteY2" fmla="*/ 600353 h 764537"/>
              <a:gd name="connsiteX3" fmla="*/ 93281 w 767138"/>
              <a:gd name="connsiteY3" fmla="*/ 664171 h 764537"/>
              <a:gd name="connsiteX4" fmla="*/ 157098 w 767138"/>
              <a:gd name="connsiteY4" fmla="*/ 546061 h 764537"/>
              <a:gd name="connsiteX5" fmla="*/ 175211 w 767138"/>
              <a:gd name="connsiteY5" fmla="*/ 532145 h 764537"/>
              <a:gd name="connsiteX6" fmla="*/ 183438 w 767138"/>
              <a:gd name="connsiteY6" fmla="*/ 531959 h 764537"/>
              <a:gd name="connsiteX7" fmla="*/ 484758 w 767138"/>
              <a:gd name="connsiteY7" fmla="*/ 525106 h 764537"/>
              <a:gd name="connsiteX8" fmla="*/ 499998 w 767138"/>
              <a:gd name="connsiteY8" fmla="*/ 564158 h 764537"/>
              <a:gd name="connsiteX9" fmla="*/ 492378 w 767138"/>
              <a:gd name="connsiteY9" fmla="*/ 602258 h 764537"/>
              <a:gd name="connsiteX10" fmla="*/ 340930 w 767138"/>
              <a:gd name="connsiteY10" fmla="*/ 753706 h 764537"/>
              <a:gd name="connsiteX11" fmla="*/ 280923 w 767138"/>
              <a:gd name="connsiteY11" fmla="*/ 721321 h 764537"/>
              <a:gd name="connsiteX12" fmla="*/ 310450 w 767138"/>
              <a:gd name="connsiteY12" fmla="*/ 586066 h 764537"/>
              <a:gd name="connsiteX13" fmla="*/ 484758 w 767138"/>
              <a:gd name="connsiteY13" fmla="*/ 525106 h 764537"/>
              <a:gd name="connsiteX14" fmla="*/ 179839 w 767138"/>
              <a:gd name="connsiteY14" fmla="*/ 262573 h 764537"/>
              <a:gd name="connsiteX15" fmla="*/ 199961 w 767138"/>
              <a:gd name="connsiteY15" fmla="*/ 264121 h 764537"/>
              <a:gd name="connsiteX16" fmla="*/ 232346 w 767138"/>
              <a:gd name="connsiteY16" fmla="*/ 276504 h 764537"/>
              <a:gd name="connsiteX17" fmla="*/ 169481 w 767138"/>
              <a:gd name="connsiteY17" fmla="*/ 454621 h 764537"/>
              <a:gd name="connsiteX18" fmla="*/ 42798 w 767138"/>
              <a:gd name="connsiteY18" fmla="*/ 483196 h 764537"/>
              <a:gd name="connsiteX19" fmla="*/ 10413 w 767138"/>
              <a:gd name="connsiteY19" fmla="*/ 423189 h 764537"/>
              <a:gd name="connsiteX20" fmla="*/ 161861 w 767138"/>
              <a:gd name="connsiteY20" fmla="*/ 271741 h 764537"/>
              <a:gd name="connsiteX21" fmla="*/ 179839 w 767138"/>
              <a:gd name="connsiteY21" fmla="*/ 262573 h 764537"/>
              <a:gd name="connsiteX22" fmla="*/ 548695 w 767138"/>
              <a:gd name="connsiteY22" fmla="*/ 151488 h 764537"/>
              <a:gd name="connsiteX23" fmla="*/ 508571 w 767138"/>
              <a:gd name="connsiteY23" fmla="*/ 167919 h 764537"/>
              <a:gd name="connsiteX24" fmla="*/ 508571 w 767138"/>
              <a:gd name="connsiteY24" fmla="*/ 248881 h 764537"/>
              <a:gd name="connsiteX25" fmla="*/ 589533 w 767138"/>
              <a:gd name="connsiteY25" fmla="*/ 248881 h 764537"/>
              <a:gd name="connsiteX26" fmla="*/ 589533 w 767138"/>
              <a:gd name="connsiteY26" fmla="*/ 167919 h 764537"/>
              <a:gd name="connsiteX27" fmla="*/ 548695 w 767138"/>
              <a:gd name="connsiteY27" fmla="*/ 151488 h 764537"/>
              <a:gd name="connsiteX28" fmla="*/ 540956 w 767138"/>
              <a:gd name="connsiteY28" fmla="*/ 43141 h 764537"/>
              <a:gd name="connsiteX29" fmla="*/ 642873 w 767138"/>
              <a:gd name="connsiteY29" fmla="*/ 113626 h 764537"/>
              <a:gd name="connsiteX30" fmla="*/ 715263 w 767138"/>
              <a:gd name="connsiteY30" fmla="*/ 218401 h 764537"/>
              <a:gd name="connsiteX31" fmla="*/ 591438 w 767138"/>
              <a:gd name="connsiteY31" fmla="*/ 399376 h 764537"/>
              <a:gd name="connsiteX32" fmla="*/ 261873 w 767138"/>
              <a:gd name="connsiteY32" fmla="*/ 554634 h 764537"/>
              <a:gd name="connsiteX33" fmla="*/ 202818 w 767138"/>
              <a:gd name="connsiteY33" fmla="*/ 495579 h 764537"/>
              <a:gd name="connsiteX34" fmla="*/ 359028 w 767138"/>
              <a:gd name="connsiteY34" fmla="*/ 166966 h 764537"/>
              <a:gd name="connsiteX35" fmla="*/ 540956 w 767138"/>
              <a:gd name="connsiteY35" fmla="*/ 43141 h 764537"/>
              <a:gd name="connsiteX36" fmla="*/ 740669 w 767138"/>
              <a:gd name="connsiteY36" fmla="*/ 11 h 764537"/>
              <a:gd name="connsiteX37" fmla="*/ 762889 w 767138"/>
              <a:gd name="connsiteY37" fmla="*/ 5041 h 764537"/>
              <a:gd name="connsiteX38" fmla="*/ 733361 w 767138"/>
              <a:gd name="connsiteY38" fmla="*/ 167919 h 764537"/>
              <a:gd name="connsiteX39" fmla="*/ 670496 w 767138"/>
              <a:gd name="connsiteY39" fmla="*/ 87909 h 764537"/>
              <a:gd name="connsiteX40" fmla="*/ 592391 w 767138"/>
              <a:gd name="connsiteY40" fmla="*/ 25996 h 764537"/>
              <a:gd name="connsiteX41" fmla="*/ 740669 w 767138"/>
              <a:gd name="connsiteY41" fmla="*/ 11 h 76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67138" h="764537">
                <a:moveTo>
                  <a:pt x="183438" y="531959"/>
                </a:moveTo>
                <a:cubicBezTo>
                  <a:pt x="190146" y="535126"/>
                  <a:pt x="193294" y="547014"/>
                  <a:pt x="201866" y="555586"/>
                </a:cubicBezTo>
                <a:cubicBezTo>
                  <a:pt x="217106" y="569873"/>
                  <a:pt x="242823" y="567968"/>
                  <a:pt x="211391" y="600353"/>
                </a:cubicBezTo>
                <a:cubicBezTo>
                  <a:pt x="179958" y="631786"/>
                  <a:pt x="108521" y="679411"/>
                  <a:pt x="93281" y="664171"/>
                </a:cubicBezTo>
                <a:cubicBezTo>
                  <a:pt x="78993" y="648931"/>
                  <a:pt x="125666" y="577493"/>
                  <a:pt x="157098" y="546061"/>
                </a:cubicBezTo>
                <a:cubicBezTo>
                  <a:pt x="164956" y="538203"/>
                  <a:pt x="170731" y="533917"/>
                  <a:pt x="175211" y="532145"/>
                </a:cubicBezTo>
                <a:cubicBezTo>
                  <a:pt x="178571" y="530817"/>
                  <a:pt x="181202" y="530903"/>
                  <a:pt x="183438" y="531959"/>
                </a:cubicBezTo>
                <a:close/>
                <a:moveTo>
                  <a:pt x="484758" y="525106"/>
                </a:moveTo>
                <a:lnTo>
                  <a:pt x="499998" y="564158"/>
                </a:lnTo>
                <a:cubicBezTo>
                  <a:pt x="505713" y="577494"/>
                  <a:pt x="501903" y="592733"/>
                  <a:pt x="492378" y="602258"/>
                </a:cubicBezTo>
                <a:lnTo>
                  <a:pt x="340930" y="753706"/>
                </a:lnTo>
                <a:cubicBezTo>
                  <a:pt x="315213" y="779423"/>
                  <a:pt x="273303" y="755611"/>
                  <a:pt x="280923" y="721321"/>
                </a:cubicBezTo>
                <a:lnTo>
                  <a:pt x="310450" y="586066"/>
                </a:lnTo>
                <a:cubicBezTo>
                  <a:pt x="359980" y="576541"/>
                  <a:pt x="420940" y="558444"/>
                  <a:pt x="484758" y="525106"/>
                </a:cubicBezTo>
                <a:close/>
                <a:moveTo>
                  <a:pt x="179839" y="262573"/>
                </a:moveTo>
                <a:cubicBezTo>
                  <a:pt x="186388" y="261264"/>
                  <a:pt x="193294" y="261740"/>
                  <a:pt x="199961" y="264121"/>
                </a:cubicBezTo>
                <a:lnTo>
                  <a:pt x="232346" y="276504"/>
                </a:lnTo>
                <a:cubicBezTo>
                  <a:pt x="197103" y="343179"/>
                  <a:pt x="179958" y="406996"/>
                  <a:pt x="169481" y="454621"/>
                </a:cubicBezTo>
                <a:lnTo>
                  <a:pt x="42798" y="483196"/>
                </a:lnTo>
                <a:cubicBezTo>
                  <a:pt x="8508" y="490816"/>
                  <a:pt x="-14352" y="447954"/>
                  <a:pt x="10413" y="423189"/>
                </a:cubicBezTo>
                <a:lnTo>
                  <a:pt x="161861" y="271741"/>
                </a:lnTo>
                <a:cubicBezTo>
                  <a:pt x="167100" y="266978"/>
                  <a:pt x="173291" y="263883"/>
                  <a:pt x="179839" y="262573"/>
                </a:cubicBezTo>
                <a:close/>
                <a:moveTo>
                  <a:pt x="548695" y="151488"/>
                </a:moveTo>
                <a:cubicBezTo>
                  <a:pt x="534050" y="151488"/>
                  <a:pt x="519525" y="156965"/>
                  <a:pt x="508571" y="167919"/>
                </a:cubicBezTo>
                <a:cubicBezTo>
                  <a:pt x="486663" y="190779"/>
                  <a:pt x="486663" y="226974"/>
                  <a:pt x="508571" y="248881"/>
                </a:cubicBezTo>
                <a:cubicBezTo>
                  <a:pt x="531431" y="270789"/>
                  <a:pt x="567626" y="270789"/>
                  <a:pt x="589533" y="248881"/>
                </a:cubicBezTo>
                <a:cubicBezTo>
                  <a:pt x="611441" y="226974"/>
                  <a:pt x="611441" y="190779"/>
                  <a:pt x="589533" y="167919"/>
                </a:cubicBezTo>
                <a:cubicBezTo>
                  <a:pt x="578103" y="156965"/>
                  <a:pt x="563339" y="151488"/>
                  <a:pt x="548695" y="151488"/>
                </a:cubicBezTo>
                <a:close/>
                <a:moveTo>
                  <a:pt x="540956" y="43141"/>
                </a:moveTo>
                <a:cubicBezTo>
                  <a:pt x="572388" y="55524"/>
                  <a:pt x="608583" y="80288"/>
                  <a:pt x="642873" y="113626"/>
                </a:cubicBezTo>
                <a:cubicBezTo>
                  <a:pt x="678116" y="149821"/>
                  <a:pt x="702881" y="186969"/>
                  <a:pt x="715263" y="218401"/>
                </a:cubicBezTo>
                <a:cubicBezTo>
                  <a:pt x="692403" y="274599"/>
                  <a:pt x="653351" y="337464"/>
                  <a:pt x="591438" y="399376"/>
                </a:cubicBezTo>
                <a:cubicBezTo>
                  <a:pt x="478091" y="512724"/>
                  <a:pt x="339978" y="545109"/>
                  <a:pt x="261873" y="554634"/>
                </a:cubicBezTo>
                <a:lnTo>
                  <a:pt x="202818" y="495579"/>
                </a:lnTo>
                <a:cubicBezTo>
                  <a:pt x="212343" y="417474"/>
                  <a:pt x="245681" y="280314"/>
                  <a:pt x="359028" y="166966"/>
                </a:cubicBezTo>
                <a:cubicBezTo>
                  <a:pt x="420941" y="105054"/>
                  <a:pt x="484758" y="66001"/>
                  <a:pt x="540956" y="43141"/>
                </a:cubicBezTo>
                <a:close/>
                <a:moveTo>
                  <a:pt x="740669" y="11"/>
                </a:moveTo>
                <a:cubicBezTo>
                  <a:pt x="751697" y="159"/>
                  <a:pt x="759555" y="1707"/>
                  <a:pt x="762889" y="5041"/>
                </a:cubicBezTo>
                <a:cubicBezTo>
                  <a:pt x="777176" y="18376"/>
                  <a:pt x="752411" y="94576"/>
                  <a:pt x="733361" y="167919"/>
                </a:cubicBezTo>
                <a:cubicBezTo>
                  <a:pt x="718121" y="141249"/>
                  <a:pt x="697166" y="114579"/>
                  <a:pt x="670496" y="87909"/>
                </a:cubicBezTo>
                <a:cubicBezTo>
                  <a:pt x="644779" y="62191"/>
                  <a:pt x="618108" y="41236"/>
                  <a:pt x="592391" y="25996"/>
                </a:cubicBezTo>
                <a:cubicBezTo>
                  <a:pt x="645970" y="11708"/>
                  <a:pt x="707585" y="-436"/>
                  <a:pt x="740669" y="11"/>
                </a:cubicBezTo>
                <a:close/>
              </a:path>
            </a:pathLst>
          </a:custGeom>
          <a:solidFill>
            <a:srgbClr val="000000"/>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18550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8468</TotalTime>
  <Words>341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Recycling Diagram – Slide Template</vt:lpstr>
      <vt:lpstr>Recycling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Diagram</dc:title>
  <dc:creator>PresentationGO.com</dc:creator>
  <dc:description>© Copyright PresentationGO.com</dc:description>
  <dcterms:created xsi:type="dcterms:W3CDTF">2014-11-26T05:14:11Z</dcterms:created>
  <dcterms:modified xsi:type="dcterms:W3CDTF">2019-06-25T19:23:20Z</dcterms:modified>
  <cp:category>Charts &amp; Diagrams</cp:category>
</cp:coreProperties>
</file>