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60"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6" d="100"/>
          <a:sy n="106" d="100"/>
        </p:scale>
        <p:origin x="15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6506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4620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noProof="1"/>
              <a:t>Red Signal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721519" y="2107951"/>
            <a:ext cx="1522824" cy="4750049"/>
            <a:chOff x="3531357" y="-6126227"/>
            <a:chExt cx="5129285" cy="15999457"/>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chemeClr val="accent5">
                <a:lumMod val="5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60" y="2433573"/>
              <a:ext cx="1052322" cy="7439657"/>
            </a:xfrm>
            <a:prstGeom prst="rect">
              <a:avLst/>
            </a:prstGeom>
            <a:solidFill>
              <a:srgbClr val="93949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3078956" y="2735741"/>
            <a:ext cx="5436394"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3749573" y="2061567"/>
            <a:ext cx="4811574" cy="507831"/>
          </a:xfrm>
          <a:prstGeom prst="rect">
            <a:avLst/>
          </a:prstGeom>
        </p:spPr>
        <p:txBody>
          <a:bodyPr wrap="non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pic>
        <p:nvPicPr>
          <p:cNvPr id="11" name="Graphic 10" descr="Raised Hand">
            <a:extLst>
              <a:ext uri="{FF2B5EF4-FFF2-40B4-BE49-F238E27FC236}">
                <a16:creationId xmlns:a16="http://schemas.microsoft.com/office/drawing/2014/main" id="{DE4CEC73-9F6E-4B01-B7D2-C27EBBBD92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78944" y="1925899"/>
            <a:ext cx="770630" cy="770630"/>
          </a:xfrm>
          <a:prstGeom prst="rect">
            <a:avLst/>
          </a:prstGeom>
        </p:spPr>
      </p:pic>
    </p:spTree>
    <p:extLst>
      <p:ext uri="{BB962C8B-B14F-4D97-AF65-F5344CB8AC3E}">
        <p14:creationId xmlns:p14="http://schemas.microsoft.com/office/powerpoint/2010/main" val="126593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noProof="1"/>
              <a:t>Red Signal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721519" y="2107951"/>
            <a:ext cx="1522824" cy="4750049"/>
            <a:chOff x="3531357" y="-6126227"/>
            <a:chExt cx="5129285" cy="15999457"/>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chemeClr val="bg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chemeClr val="accent5">
                <a:lumMod val="5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60" y="2433573"/>
              <a:ext cx="1052322" cy="7439657"/>
            </a:xfrm>
            <a:prstGeom prst="rect">
              <a:avLst/>
            </a:prstGeom>
            <a:solidFill>
              <a:schemeClr val="bg2">
                <a:lumMod val="9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3078956" y="2735741"/>
            <a:ext cx="5436394"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3749573" y="2061567"/>
            <a:ext cx="4811574" cy="507831"/>
          </a:xfrm>
          <a:prstGeom prst="rect">
            <a:avLst/>
          </a:prstGeom>
        </p:spPr>
        <p:txBody>
          <a:bodyPr wrap="non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pic>
        <p:nvPicPr>
          <p:cNvPr id="11" name="Graphic 10" descr="Raised Hand">
            <a:extLst>
              <a:ext uri="{FF2B5EF4-FFF2-40B4-BE49-F238E27FC236}">
                <a16:creationId xmlns:a16="http://schemas.microsoft.com/office/drawing/2014/main" id="{DE4CEC73-9F6E-4B01-B7D2-C27EBBBD92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78944" y="1925899"/>
            <a:ext cx="770630" cy="770630"/>
          </a:xfrm>
          <a:prstGeom prst="rect">
            <a:avLst/>
          </a:prstGeom>
        </p:spPr>
      </p:pic>
    </p:spTree>
    <p:extLst>
      <p:ext uri="{BB962C8B-B14F-4D97-AF65-F5344CB8AC3E}">
        <p14:creationId xmlns:p14="http://schemas.microsoft.com/office/powerpoint/2010/main" val="327364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10171</TotalTime>
  <Words>278</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Red Signal Traffic Light for PowerPoint</vt:lpstr>
      <vt:lpstr>Red Signal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Signal Traffic Light for PowerPoint</dc:title>
  <dc:creator>PresentationGO.com</dc:creator>
  <dc:description>© Copyright PresentationGO.com</dc:description>
  <dcterms:created xsi:type="dcterms:W3CDTF">2014-11-26T05:14:11Z</dcterms:created>
  <dcterms:modified xsi:type="dcterms:W3CDTF">2018-12-28T20:21:01Z</dcterms:modified>
  <cp:category>Graphics &amp; Metaphors</cp:category>
</cp:coreProperties>
</file>