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4" d="100"/>
          <a:sy n="104" d="100"/>
        </p:scale>
        <p:origin x="64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756506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Copyright </a:t>
            </a:r>
            <a:r>
              <a:rPr lang="en-US" b="1"/>
              <a:t>PresentationGO.com</a:t>
            </a:r>
            <a:r>
              <a:rPr lang="en-US"/>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154620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a:t>Copyright </a:t>
            </a:r>
            <a:r>
              <a:rPr lang="en-US" b="1"/>
              <a:t>PresentationGO.</a:t>
            </a:r>
            <a:r>
              <a:rPr lang="en-US" b="1" dirty="0"/>
              <a:t>com</a:t>
            </a:r>
            <a:r>
              <a:rPr lang="en-US" dirty="0"/>
              <a:t> – The free </a:t>
            </a:r>
            <a:r>
              <a:rPr lang="en-US"/>
              <a:t>PowerPoint template library</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5930DF0-104B-4293-A7F6-66AEFF3E6AF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9FDF5E90-AE29-4303-979F-161F791D98BB}"/>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9C25032D-D31A-446E-BBAA-A896C50E8CFA}"/>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3" name="Group 2">
            <a:extLst>
              <a:ext uri="{FF2B5EF4-FFF2-40B4-BE49-F238E27FC236}">
                <a16:creationId xmlns:a16="http://schemas.microsoft.com/office/drawing/2014/main" id="{79C65CE8-4186-4EF3-A508-A12E5E686468}"/>
              </a:ext>
            </a:extLst>
          </p:cNvPr>
          <p:cNvGrpSpPr/>
          <p:nvPr userDrawn="1"/>
        </p:nvGrpSpPr>
        <p:grpSpPr>
          <a:xfrm>
            <a:off x="12554553" y="1"/>
            <a:ext cx="1647523" cy="1816099"/>
            <a:chOff x="12554553" y="1"/>
            <a:chExt cx="1647523" cy="1816099"/>
          </a:xfrm>
        </p:grpSpPr>
        <p:sp>
          <p:nvSpPr>
            <p:cNvPr id="4" name="Rectangle: Folded Corner 3">
              <a:extLst>
                <a:ext uri="{FF2B5EF4-FFF2-40B4-BE49-F238E27FC236}">
                  <a16:creationId xmlns:a16="http://schemas.microsoft.com/office/drawing/2014/main" id="{0A32BB05-B08C-4D73-BFF9-25A2D9328D4D}"/>
                </a:ext>
              </a:extLst>
            </p:cNvPr>
            <p:cNvSpPr/>
            <p:nvPr userDrawn="1"/>
          </p:nvSpPr>
          <p:spPr>
            <a:xfrm>
              <a:off x="12554553"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a:solidFill>
                    <a:schemeClr val="accent2">
                      <a:lumMod val="50000"/>
                    </a:schemeClr>
                  </a:solidFill>
                </a:rPr>
                <a:t>To insert your own icons*:</a:t>
              </a:r>
            </a:p>
            <a:p>
              <a:endParaRPr lang="en-US" sz="1400">
                <a:solidFill>
                  <a:schemeClr val="accent2">
                    <a:lumMod val="50000"/>
                  </a:schemeClr>
                </a:solidFill>
              </a:endParaRPr>
            </a:p>
            <a:p>
              <a:r>
                <a:rPr lang="en-US" sz="1400" b="1">
                  <a:solidFill>
                    <a:schemeClr val="accent2">
                      <a:lumMod val="50000"/>
                    </a:schemeClr>
                  </a:solidFill>
                </a:rPr>
                <a:t>Insert</a:t>
              </a:r>
              <a:r>
                <a:rPr lang="en-US" sz="1400">
                  <a:solidFill>
                    <a:schemeClr val="accent2">
                      <a:lumMod val="50000"/>
                    </a:schemeClr>
                  </a:solidFill>
                </a:rPr>
                <a:t> &gt;&gt; </a:t>
              </a:r>
              <a:r>
                <a:rPr lang="en-US" sz="1400" b="1">
                  <a:solidFill>
                    <a:schemeClr val="accent2">
                      <a:lumMod val="50000"/>
                    </a:schemeClr>
                  </a:solidFill>
                </a:rPr>
                <a:t>Icons</a:t>
              </a:r>
            </a:p>
            <a:p>
              <a:endParaRPr lang="en-US" sz="1400">
                <a:solidFill>
                  <a:schemeClr val="accent2">
                    <a:lumMod val="50000"/>
                  </a:schemeClr>
                </a:solidFill>
              </a:endParaRPr>
            </a:p>
            <a:p>
              <a:r>
                <a:rPr lang="en-US" sz="1200" i="1">
                  <a:solidFill>
                    <a:schemeClr val="accent2">
                      <a:lumMod val="50000"/>
                    </a:schemeClr>
                  </a:solidFill>
                </a:rPr>
                <a:t>(*Only available to Office 365 subscribers)</a:t>
              </a:r>
            </a:p>
          </p:txBody>
        </p:sp>
        <p:pic>
          <p:nvPicPr>
            <p:cNvPr id="5" name="Picture 4">
              <a:extLst>
                <a:ext uri="{FF2B5EF4-FFF2-40B4-BE49-F238E27FC236}">
                  <a16:creationId xmlns:a16="http://schemas.microsoft.com/office/drawing/2014/main" id="{BC568985-A849-45B0-B77A-2F6998D822DB}"/>
                </a:ext>
              </a:extLst>
            </p:cNvPr>
            <p:cNvPicPr>
              <a:picLocks noChangeAspect="1"/>
            </p:cNvPicPr>
            <p:nvPr userDrawn="1"/>
          </p:nvPicPr>
          <p:blipFill>
            <a:blip r:embed="rId2"/>
            <a:stretch>
              <a:fillRect/>
            </a:stretch>
          </p:blipFill>
          <p:spPr>
            <a:xfrm>
              <a:off x="13802026"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271217" y="6121399"/>
            <a:ext cx="3649589" cy="369332"/>
          </a:xfrm>
          <a:prstGeom prst="rect">
            <a:avLst/>
          </a:prstGeom>
          <a:noFill/>
        </p:spPr>
        <p:txBody>
          <a:bodyPr wrap="none" rtlCol="0" anchor="ctr">
            <a:spAutoFit/>
          </a:bodyPr>
          <a:lstStyle/>
          <a:p>
            <a:pPr algn="ctr"/>
            <a:r>
              <a:rPr lang="en-US" sz="1800" dirty="0">
                <a:solidFill>
                  <a:srgbClr val="A5CD00"/>
                </a:solidFill>
              </a:rPr>
              <a:t>T</a:t>
            </a:r>
            <a:r>
              <a:rPr lang="en-US" sz="1800" baseline="0" dirty="0">
                <a:solidFill>
                  <a:srgbClr val="A5CD00"/>
                </a:solidFill>
              </a:rPr>
              <a:t>he free </a:t>
            </a:r>
            <a:r>
              <a:rPr lang="en-US" sz="1800" baseline="0">
                <a:solidFill>
                  <a:srgbClr val="A5CD00"/>
                </a:solidFill>
              </a:rPr>
              <a:t>PowerPoint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12/28/2018</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noProof="1"/>
              <a:t>Red Signal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962025" y="1667602"/>
            <a:ext cx="2030432" cy="5190398"/>
            <a:chOff x="3531357" y="-6126227"/>
            <a:chExt cx="5129285" cy="13112006"/>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chemeClr val="accent5">
                <a:lumMod val="5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4" name="Rectangle">
              <a:extLst>
                <a:ext uri="{FF2B5EF4-FFF2-40B4-BE49-F238E27FC236}">
                  <a16:creationId xmlns:a16="http://schemas.microsoft.com/office/drawing/2014/main" id="{6A5C3D89-CAF3-433C-96F4-916BE5960F24}"/>
                </a:ext>
              </a:extLst>
            </p:cNvPr>
            <p:cNvSpPr/>
            <p:nvPr/>
          </p:nvSpPr>
          <p:spPr>
            <a:xfrm>
              <a:off x="5576059" y="2433574"/>
              <a:ext cx="1052323" cy="4552205"/>
            </a:xfrm>
            <a:prstGeom prst="rect">
              <a:avLst/>
            </a:prstGeom>
            <a:solidFill>
              <a:srgbClr val="939496"/>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grpSp>
      <p:sp>
        <p:nvSpPr>
          <p:cNvPr id="7" name="Rectangle 6">
            <a:extLst>
              <a:ext uri="{FF2B5EF4-FFF2-40B4-BE49-F238E27FC236}">
                <a16:creationId xmlns:a16="http://schemas.microsoft.com/office/drawing/2014/main" id="{D01B3360-E605-4B40-A81C-6B8809D277B3}"/>
              </a:ext>
            </a:extLst>
          </p:cNvPr>
          <p:cNvSpPr/>
          <p:nvPr/>
        </p:nvSpPr>
        <p:spPr>
          <a:xfrm>
            <a:off x="4105274" y="2504655"/>
            <a:ext cx="7248525" cy="3170099"/>
          </a:xfrm>
          <a:prstGeom prst="rect">
            <a:avLst/>
          </a:prstGeom>
        </p:spPr>
        <p:txBody>
          <a:bodyPr wrap="square">
            <a:spAutoFit/>
          </a:bodyPr>
          <a:lstStyle/>
          <a:p>
            <a:pPr algn="just"/>
            <a:r>
              <a:rPr lang="en-US" sz="2000" noProof="1"/>
              <a:t>Lorem ipsum dolor sit amet, ex ius quem primis. Viris iisque has id, assum officiis cotidieque et vel. Ex viris noster scriptorem vis, ea vis nibh utinam ponderum, ei scaevola erroribus mea. Fierent deleniti usu ne, ut vim posse dicit noster.</a:t>
            </a:r>
          </a:p>
          <a:p>
            <a:pPr algn="just"/>
            <a:endParaRPr lang="en-US" sz="2000" noProof="1"/>
          </a:p>
          <a:p>
            <a:pPr algn="just"/>
            <a:r>
              <a:rPr lang="en-US" sz="2000" noProof="1"/>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4999431" y="1636532"/>
            <a:ext cx="6354368" cy="646331"/>
          </a:xfrm>
          <a:prstGeom prst="rect">
            <a:avLst/>
          </a:prstGeom>
        </p:spPr>
        <p:txBody>
          <a:bodyPr wrap="none" anchor="b">
            <a:spAutoFit/>
          </a:bodyPr>
          <a:lstStyle/>
          <a:p>
            <a:r>
              <a:rPr lang="en-US" sz="3600" b="1" cap="all" noProof="1"/>
              <a:t>Lorem ipsum dolor sit amet</a:t>
            </a:r>
          </a:p>
        </p:txBody>
      </p:sp>
      <p:pic>
        <p:nvPicPr>
          <p:cNvPr id="11" name="Graphic 10" descr="Raised Hand">
            <a:extLst>
              <a:ext uri="{FF2B5EF4-FFF2-40B4-BE49-F238E27FC236}">
                <a16:creationId xmlns:a16="http://schemas.microsoft.com/office/drawing/2014/main" id="{DE4CEC73-9F6E-4B01-B7D2-C27EBBBD92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1925" y="1424866"/>
            <a:ext cx="1027506" cy="1027506"/>
          </a:xfrm>
          <a:prstGeom prst="rect">
            <a:avLst/>
          </a:prstGeom>
        </p:spPr>
      </p:pic>
    </p:spTree>
    <p:extLst>
      <p:ext uri="{BB962C8B-B14F-4D97-AF65-F5344CB8AC3E}">
        <p14:creationId xmlns:p14="http://schemas.microsoft.com/office/powerpoint/2010/main" val="94236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noProof="1"/>
              <a:t>Red Signal Traffic Light for PowerPoint</a:t>
            </a:r>
          </a:p>
        </p:txBody>
      </p:sp>
      <p:grpSp>
        <p:nvGrpSpPr>
          <p:cNvPr id="5" name="Group 4">
            <a:extLst>
              <a:ext uri="{FF2B5EF4-FFF2-40B4-BE49-F238E27FC236}">
                <a16:creationId xmlns:a16="http://schemas.microsoft.com/office/drawing/2014/main" id="{77790012-C492-4D8C-8C13-D06D29FEB396}"/>
              </a:ext>
            </a:extLst>
          </p:cNvPr>
          <p:cNvGrpSpPr/>
          <p:nvPr/>
        </p:nvGrpSpPr>
        <p:grpSpPr>
          <a:xfrm>
            <a:off x="962025" y="1667602"/>
            <a:ext cx="2030432" cy="5190398"/>
            <a:chOff x="3531357" y="-6126227"/>
            <a:chExt cx="5129285" cy="13112006"/>
          </a:xfrm>
        </p:grpSpPr>
        <p:sp>
          <p:nvSpPr>
            <p:cNvPr id="48" name="Shape">
              <a:extLst>
                <a:ext uri="{FF2B5EF4-FFF2-40B4-BE49-F238E27FC236}">
                  <a16:creationId xmlns:a16="http://schemas.microsoft.com/office/drawing/2014/main" id="{73ED93DF-648A-473F-A957-E6F9808CE2A6}"/>
                </a:ext>
              </a:extLst>
            </p:cNvPr>
            <p:cNvSpPr/>
            <p:nvPr/>
          </p:nvSpPr>
          <p:spPr>
            <a:xfrm>
              <a:off x="4420358" y="-6126227"/>
              <a:ext cx="3364105" cy="8431787"/>
            </a:xfrm>
            <a:custGeom>
              <a:avLst/>
              <a:gdLst/>
              <a:ahLst/>
              <a:cxnLst>
                <a:cxn ang="0">
                  <a:pos x="wd2" y="hd2"/>
                </a:cxn>
                <a:cxn ang="5400000">
                  <a:pos x="wd2" y="hd2"/>
                </a:cxn>
                <a:cxn ang="10800000">
                  <a:pos x="wd2" y="hd2"/>
                </a:cxn>
                <a:cxn ang="16200000">
                  <a:pos x="wd2" y="hd2"/>
                </a:cxn>
              </a:cxnLst>
              <a:rect l="0" t="0" r="r" b="b"/>
              <a:pathLst>
                <a:path w="21600" h="21600" extrusionOk="0">
                  <a:moveTo>
                    <a:pt x="21600" y="19426"/>
                  </a:moveTo>
                  <a:cubicBezTo>
                    <a:pt x="21600" y="20627"/>
                    <a:pt x="19340" y="21600"/>
                    <a:pt x="16552" y="21600"/>
                  </a:cubicBezTo>
                  <a:lnTo>
                    <a:pt x="5048" y="21600"/>
                  </a:lnTo>
                  <a:cubicBezTo>
                    <a:pt x="2260" y="21600"/>
                    <a:pt x="0" y="20627"/>
                    <a:pt x="0" y="19426"/>
                  </a:cubicBezTo>
                  <a:lnTo>
                    <a:pt x="0" y="2174"/>
                  </a:lnTo>
                  <a:cubicBezTo>
                    <a:pt x="0" y="973"/>
                    <a:pt x="2260" y="0"/>
                    <a:pt x="5048" y="0"/>
                  </a:cubicBezTo>
                  <a:lnTo>
                    <a:pt x="16552" y="0"/>
                  </a:lnTo>
                  <a:cubicBezTo>
                    <a:pt x="19340" y="0"/>
                    <a:pt x="21600" y="973"/>
                    <a:pt x="21600" y="2174"/>
                  </a:cubicBezTo>
                  <a:lnTo>
                    <a:pt x="21600" y="19426"/>
                  </a:lnTo>
                  <a:close/>
                </a:path>
              </a:pathLst>
            </a:custGeom>
            <a:solidFill>
              <a:schemeClr val="bg2">
                <a:lumMod val="75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49" name="Circle">
              <a:extLst>
                <a:ext uri="{FF2B5EF4-FFF2-40B4-BE49-F238E27FC236}">
                  <a16:creationId xmlns:a16="http://schemas.microsoft.com/office/drawing/2014/main" id="{E67288C6-333A-4AB8-94DF-46EE406B277D}"/>
                </a:ext>
              </a:extLst>
            </p:cNvPr>
            <p:cNvSpPr/>
            <p:nvPr/>
          </p:nvSpPr>
          <p:spPr>
            <a:xfrm>
              <a:off x="5080757" y="-5427726"/>
              <a:ext cx="2035793" cy="2035791"/>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0" name="Circle">
              <a:extLst>
                <a:ext uri="{FF2B5EF4-FFF2-40B4-BE49-F238E27FC236}">
                  <a16:creationId xmlns:a16="http://schemas.microsoft.com/office/drawing/2014/main" id="{15DDD5A1-F163-487E-BA99-8157C82E1886}"/>
                </a:ext>
              </a:extLst>
            </p:cNvPr>
            <p:cNvSpPr/>
            <p:nvPr/>
          </p:nvSpPr>
          <p:spPr>
            <a:xfrm>
              <a:off x="5080758" y="-29766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1" name="Circle">
              <a:extLst>
                <a:ext uri="{FF2B5EF4-FFF2-40B4-BE49-F238E27FC236}">
                  <a16:creationId xmlns:a16="http://schemas.microsoft.com/office/drawing/2014/main" id="{56BA7966-8E76-4008-B773-EB3995967748}"/>
                </a:ext>
              </a:extLst>
            </p:cNvPr>
            <p:cNvSpPr/>
            <p:nvPr/>
          </p:nvSpPr>
          <p:spPr>
            <a:xfrm>
              <a:off x="5080758" y="-512826"/>
              <a:ext cx="2035792" cy="2035792"/>
            </a:xfrm>
            <a:prstGeom prst="ellipse">
              <a:avLst/>
            </a:prstGeom>
            <a:solidFill>
              <a:srgbClr val="FFFFFF"/>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2" name="Shape">
              <a:extLst>
                <a:ext uri="{FF2B5EF4-FFF2-40B4-BE49-F238E27FC236}">
                  <a16:creationId xmlns:a16="http://schemas.microsoft.com/office/drawing/2014/main" id="{C42123C7-0A01-4242-B619-B5778A104016}"/>
                </a:ext>
              </a:extLst>
            </p:cNvPr>
            <p:cNvSpPr/>
            <p:nvPr/>
          </p:nvSpPr>
          <p:spPr>
            <a:xfrm>
              <a:off x="5195058" y="-5313426"/>
              <a:ext cx="1803520" cy="1803559"/>
            </a:xfrm>
            <a:custGeom>
              <a:avLst/>
              <a:gdLst/>
              <a:ahLst/>
              <a:cxnLst>
                <a:cxn ang="0">
                  <a:pos x="wd2" y="hd2"/>
                </a:cxn>
                <a:cxn ang="5400000">
                  <a:pos x="wd2" y="hd2"/>
                </a:cxn>
                <a:cxn ang="10800000">
                  <a:pos x="wd2" y="hd2"/>
                </a:cxn>
                <a:cxn ang="16200000">
                  <a:pos x="wd2" y="hd2"/>
                </a:cxn>
              </a:cxnLst>
              <a:rect l="0" t="0" r="r" b="b"/>
              <a:pathLst>
                <a:path w="20390" h="19875" extrusionOk="0">
                  <a:moveTo>
                    <a:pt x="19847" y="13222"/>
                  </a:moveTo>
                  <a:cubicBezTo>
                    <a:pt x="18871" y="16173"/>
                    <a:pt x="16446" y="18486"/>
                    <a:pt x="13405" y="19396"/>
                  </a:cubicBezTo>
                  <a:cubicBezTo>
                    <a:pt x="9678" y="20511"/>
                    <a:pt x="6114" y="19596"/>
                    <a:pt x="3601" y="17517"/>
                  </a:cubicBezTo>
                  <a:cubicBezTo>
                    <a:pt x="3461" y="17401"/>
                    <a:pt x="3326" y="17282"/>
                    <a:pt x="3192" y="17159"/>
                  </a:cubicBezTo>
                  <a:cubicBezTo>
                    <a:pt x="499" y="14681"/>
                    <a:pt x="-805" y="10784"/>
                    <a:pt x="526" y="6696"/>
                  </a:cubicBezTo>
                  <a:cubicBezTo>
                    <a:pt x="1469" y="3797"/>
                    <a:pt x="3807" y="1487"/>
                    <a:pt x="6773" y="543"/>
                  </a:cubicBezTo>
                  <a:cubicBezTo>
                    <a:pt x="11900" y="-1089"/>
                    <a:pt x="16743" y="1125"/>
                    <a:pt x="19022" y="4967"/>
                  </a:cubicBezTo>
                  <a:cubicBezTo>
                    <a:pt x="19091" y="5084"/>
                    <a:pt x="19160" y="5203"/>
                    <a:pt x="19223" y="5324"/>
                  </a:cubicBezTo>
                  <a:cubicBezTo>
                    <a:pt x="20445" y="7581"/>
                    <a:pt x="20795" y="10360"/>
                    <a:pt x="19847" y="13222"/>
                  </a:cubicBezTo>
                  <a:close/>
                </a:path>
              </a:pathLst>
            </a:custGeom>
            <a:solidFill>
              <a:schemeClr val="accent5">
                <a:lumMod val="5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3" name="Shape">
              <a:extLst>
                <a:ext uri="{FF2B5EF4-FFF2-40B4-BE49-F238E27FC236}">
                  <a16:creationId xmlns:a16="http://schemas.microsoft.com/office/drawing/2014/main" id="{9D61B5E7-ED3D-43EA-82CD-9EE91CCA7EBE}"/>
                </a:ext>
              </a:extLst>
            </p:cNvPr>
            <p:cNvSpPr/>
            <p:nvPr/>
          </p:nvSpPr>
          <p:spPr>
            <a:xfrm>
              <a:off x="5410958" y="-50467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chemeClr val="accent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4" name="Shape">
              <a:extLst>
                <a:ext uri="{FF2B5EF4-FFF2-40B4-BE49-F238E27FC236}">
                  <a16:creationId xmlns:a16="http://schemas.microsoft.com/office/drawing/2014/main" id="{901DF87F-E6D7-4626-B08D-255A70276CEB}"/>
                </a:ext>
              </a:extLst>
            </p:cNvPr>
            <p:cNvSpPr/>
            <p:nvPr/>
          </p:nvSpPr>
          <p:spPr>
            <a:xfrm>
              <a:off x="5195058" y="-28496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5" name="Shape">
              <a:extLst>
                <a:ext uri="{FF2B5EF4-FFF2-40B4-BE49-F238E27FC236}">
                  <a16:creationId xmlns:a16="http://schemas.microsoft.com/office/drawing/2014/main" id="{9809BD99-D21B-4F04-8F7C-0E955957C99F}"/>
                </a:ext>
              </a:extLst>
            </p:cNvPr>
            <p:cNvSpPr/>
            <p:nvPr/>
          </p:nvSpPr>
          <p:spPr>
            <a:xfrm>
              <a:off x="5410958" y="-25829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6" name="Shape">
              <a:extLst>
                <a:ext uri="{FF2B5EF4-FFF2-40B4-BE49-F238E27FC236}">
                  <a16:creationId xmlns:a16="http://schemas.microsoft.com/office/drawing/2014/main" id="{AA03A49C-B16E-42A3-87E6-3222F82E24C9}"/>
                </a:ext>
              </a:extLst>
            </p:cNvPr>
            <p:cNvSpPr/>
            <p:nvPr/>
          </p:nvSpPr>
          <p:spPr>
            <a:xfrm>
              <a:off x="5195058" y="-398527"/>
              <a:ext cx="1803400" cy="18035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1"/>
                  </a:moveTo>
                  <a:cubicBezTo>
                    <a:pt x="21600" y="16765"/>
                    <a:pt x="16764" y="21600"/>
                    <a:pt x="10800" y="21600"/>
                  </a:cubicBezTo>
                  <a:cubicBezTo>
                    <a:pt x="8137" y="21600"/>
                    <a:pt x="5698" y="20634"/>
                    <a:pt x="3817" y="19037"/>
                  </a:cubicBezTo>
                  <a:cubicBezTo>
                    <a:pt x="3667" y="18911"/>
                    <a:pt x="3524" y="18782"/>
                    <a:pt x="3383" y="18648"/>
                  </a:cubicBezTo>
                  <a:cubicBezTo>
                    <a:pt x="1299" y="16681"/>
                    <a:pt x="0" y="13891"/>
                    <a:pt x="0" y="10799"/>
                  </a:cubicBezTo>
                  <a:cubicBezTo>
                    <a:pt x="0" y="4835"/>
                    <a:pt x="4836" y="0"/>
                    <a:pt x="10800" y="0"/>
                  </a:cubicBezTo>
                  <a:cubicBezTo>
                    <a:pt x="14798" y="0"/>
                    <a:pt x="18285" y="2170"/>
                    <a:pt x="20153" y="5398"/>
                  </a:cubicBezTo>
                  <a:cubicBezTo>
                    <a:pt x="20226" y="5526"/>
                    <a:pt x="20299" y="5655"/>
                    <a:pt x="20366" y="5786"/>
                  </a:cubicBezTo>
                  <a:cubicBezTo>
                    <a:pt x="21154" y="7283"/>
                    <a:pt x="21600" y="8991"/>
                    <a:pt x="21600" y="10801"/>
                  </a:cubicBezTo>
                  <a:close/>
                </a:path>
              </a:pathLst>
            </a:custGeom>
            <a:solidFill>
              <a:srgbClr val="353535"/>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7" name="Shape">
              <a:extLst>
                <a:ext uri="{FF2B5EF4-FFF2-40B4-BE49-F238E27FC236}">
                  <a16:creationId xmlns:a16="http://schemas.microsoft.com/office/drawing/2014/main" id="{25522866-6A2C-4BA8-AB43-DB308ED5B4D6}"/>
                </a:ext>
              </a:extLst>
            </p:cNvPr>
            <p:cNvSpPr/>
            <p:nvPr/>
          </p:nvSpPr>
          <p:spPr>
            <a:xfrm>
              <a:off x="5410958" y="-131826"/>
              <a:ext cx="1587628" cy="1534414"/>
            </a:xfrm>
            <a:custGeom>
              <a:avLst/>
              <a:gdLst/>
              <a:ahLst/>
              <a:cxnLst>
                <a:cxn ang="0">
                  <a:pos x="wd2" y="hd2"/>
                </a:cxn>
                <a:cxn ang="5400000">
                  <a:pos x="wd2" y="hd2"/>
                </a:cxn>
                <a:cxn ang="10800000">
                  <a:pos x="wd2" y="hd2"/>
                </a:cxn>
                <a:cxn ang="16200000">
                  <a:pos x="wd2" y="hd2"/>
                </a:cxn>
              </a:cxnLst>
              <a:rect l="0" t="0" r="r" b="b"/>
              <a:pathLst>
                <a:path w="21600" h="21600" extrusionOk="0">
                  <a:moveTo>
                    <a:pt x="21600" y="8907"/>
                  </a:moveTo>
                  <a:cubicBezTo>
                    <a:pt x="21600" y="15917"/>
                    <a:pt x="16107" y="21600"/>
                    <a:pt x="9332" y="21600"/>
                  </a:cubicBezTo>
                  <a:cubicBezTo>
                    <a:pt x="6307" y="21600"/>
                    <a:pt x="3537" y="20465"/>
                    <a:pt x="1400" y="18588"/>
                  </a:cubicBezTo>
                  <a:cubicBezTo>
                    <a:pt x="503" y="16827"/>
                    <a:pt x="0" y="14823"/>
                    <a:pt x="0" y="12693"/>
                  </a:cubicBezTo>
                  <a:cubicBezTo>
                    <a:pt x="0" y="5683"/>
                    <a:pt x="5493" y="0"/>
                    <a:pt x="12268" y="0"/>
                  </a:cubicBezTo>
                  <a:cubicBezTo>
                    <a:pt x="15292" y="0"/>
                    <a:pt x="18061" y="1132"/>
                    <a:pt x="20199" y="3012"/>
                  </a:cubicBezTo>
                  <a:cubicBezTo>
                    <a:pt x="21094" y="4772"/>
                    <a:pt x="21600" y="6779"/>
                    <a:pt x="21600" y="8907"/>
                  </a:cubicBezTo>
                  <a:close/>
                </a:path>
              </a:pathLst>
            </a:custGeom>
            <a:solidFill>
              <a:srgbClr val="4B4B4B"/>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8" name="Shape">
              <a:extLst>
                <a:ext uri="{FF2B5EF4-FFF2-40B4-BE49-F238E27FC236}">
                  <a16:creationId xmlns:a16="http://schemas.microsoft.com/office/drawing/2014/main" id="{BEF8C0D9-44A5-4D72-B24F-29CADFEA8161}"/>
                </a:ext>
              </a:extLst>
            </p:cNvPr>
            <p:cNvSpPr/>
            <p:nvPr/>
          </p:nvSpPr>
          <p:spPr>
            <a:xfrm>
              <a:off x="7887458" y="-52753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59" name="Shape">
              <a:extLst>
                <a:ext uri="{FF2B5EF4-FFF2-40B4-BE49-F238E27FC236}">
                  <a16:creationId xmlns:a16="http://schemas.microsoft.com/office/drawing/2014/main" id="{EE5BCFBC-37E4-4B9A-9F2D-FFC5B229C5DD}"/>
                </a:ext>
              </a:extLst>
            </p:cNvPr>
            <p:cNvSpPr/>
            <p:nvPr/>
          </p:nvSpPr>
          <p:spPr>
            <a:xfrm>
              <a:off x="7887458" y="-28242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0" name="Shape">
              <a:extLst>
                <a:ext uri="{FF2B5EF4-FFF2-40B4-BE49-F238E27FC236}">
                  <a16:creationId xmlns:a16="http://schemas.microsoft.com/office/drawing/2014/main" id="{CE53D6A9-5462-4F09-9435-27CF8875873B}"/>
                </a:ext>
              </a:extLst>
            </p:cNvPr>
            <p:cNvSpPr/>
            <p:nvPr/>
          </p:nvSpPr>
          <p:spPr>
            <a:xfrm>
              <a:off x="7887458" y="-360426"/>
              <a:ext cx="773184" cy="1739265"/>
            </a:xfrm>
            <a:custGeom>
              <a:avLst/>
              <a:gdLst/>
              <a:ahLst/>
              <a:cxnLst>
                <a:cxn ang="0">
                  <a:pos x="wd2" y="hd2"/>
                </a:cxn>
                <a:cxn ang="5400000">
                  <a:pos x="wd2" y="hd2"/>
                </a:cxn>
                <a:cxn ang="10800000">
                  <a:pos x="wd2" y="hd2"/>
                </a:cxn>
                <a:cxn ang="16200000">
                  <a:pos x="wd2" y="hd2"/>
                </a:cxn>
              </a:cxnLst>
              <a:rect l="0" t="0" r="r" b="b"/>
              <a:pathLst>
                <a:path w="20284" h="21600" extrusionOk="0">
                  <a:moveTo>
                    <a:pt x="19931" y="5591"/>
                  </a:moveTo>
                  <a:lnTo>
                    <a:pt x="12321" y="18392"/>
                  </a:lnTo>
                  <a:cubicBezTo>
                    <a:pt x="11191" y="20289"/>
                    <a:pt x="7537" y="21600"/>
                    <a:pt x="3375" y="21600"/>
                  </a:cubicBezTo>
                  <a:lnTo>
                    <a:pt x="0" y="21600"/>
                  </a:lnTo>
                  <a:lnTo>
                    <a:pt x="0" y="0"/>
                  </a:lnTo>
                  <a:lnTo>
                    <a:pt x="10988" y="0"/>
                  </a:lnTo>
                  <a:cubicBezTo>
                    <a:pt x="17145" y="0"/>
                    <a:pt x="21600" y="2785"/>
                    <a:pt x="19931"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1" name="Shape">
              <a:extLst>
                <a:ext uri="{FF2B5EF4-FFF2-40B4-BE49-F238E27FC236}">
                  <a16:creationId xmlns:a16="http://schemas.microsoft.com/office/drawing/2014/main" id="{7540B6BE-6BED-4B4F-9BF6-92FFC52AA80E}"/>
                </a:ext>
              </a:extLst>
            </p:cNvPr>
            <p:cNvSpPr/>
            <p:nvPr/>
          </p:nvSpPr>
          <p:spPr>
            <a:xfrm>
              <a:off x="3531357" y="-5288026"/>
              <a:ext cx="773185" cy="1739265"/>
            </a:xfrm>
            <a:custGeom>
              <a:avLst/>
              <a:gdLst/>
              <a:ahLst/>
              <a:cxnLst>
                <a:cxn ang="0">
                  <a:pos x="wd2" y="hd2"/>
                </a:cxn>
                <a:cxn ang="5400000">
                  <a:pos x="wd2" y="hd2"/>
                </a:cxn>
                <a:cxn ang="10800000">
                  <a:pos x="wd2" y="hd2"/>
                </a:cxn>
                <a:cxn ang="16200000">
                  <a:pos x="wd2" y="hd2"/>
                </a:cxn>
              </a:cxnLst>
              <a:rect l="0" t="0" r="r" b="b"/>
              <a:pathLst>
                <a:path w="20284" h="21600" extrusionOk="0">
                  <a:moveTo>
                    <a:pt x="353" y="5591"/>
                  </a:moveTo>
                  <a:lnTo>
                    <a:pt x="7963" y="18392"/>
                  </a:lnTo>
                  <a:cubicBezTo>
                    <a:pt x="9093" y="20289"/>
                    <a:pt x="12747" y="21600"/>
                    <a:pt x="16909" y="21600"/>
                  </a:cubicBezTo>
                  <a:lnTo>
                    <a:pt x="20284" y="21600"/>
                  </a:lnTo>
                  <a:lnTo>
                    <a:pt x="20284" y="0"/>
                  </a:lnTo>
                  <a:lnTo>
                    <a:pt x="9296" y="0"/>
                  </a:lnTo>
                  <a:cubicBezTo>
                    <a:pt x="3139" y="0"/>
                    <a:pt x="-1316" y="2784"/>
                    <a:pt x="353" y="5591"/>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2" name="Shape">
              <a:extLst>
                <a:ext uri="{FF2B5EF4-FFF2-40B4-BE49-F238E27FC236}">
                  <a16:creationId xmlns:a16="http://schemas.microsoft.com/office/drawing/2014/main" id="{6FACA1FF-965B-4152-9492-2F17B0C34E1C}"/>
                </a:ext>
              </a:extLst>
            </p:cNvPr>
            <p:cNvSpPr/>
            <p:nvPr/>
          </p:nvSpPr>
          <p:spPr>
            <a:xfrm>
              <a:off x="3531357" y="-2824226"/>
              <a:ext cx="773185" cy="1739265"/>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3" name="Shape">
              <a:extLst>
                <a:ext uri="{FF2B5EF4-FFF2-40B4-BE49-F238E27FC236}">
                  <a16:creationId xmlns:a16="http://schemas.microsoft.com/office/drawing/2014/main" id="{CDE5BB79-40ED-487E-AE78-EED27AAF8D43}"/>
                </a:ext>
              </a:extLst>
            </p:cNvPr>
            <p:cNvSpPr/>
            <p:nvPr/>
          </p:nvSpPr>
          <p:spPr>
            <a:xfrm>
              <a:off x="3531357" y="-360427"/>
              <a:ext cx="773185" cy="1739267"/>
            </a:xfrm>
            <a:custGeom>
              <a:avLst/>
              <a:gdLst/>
              <a:ahLst/>
              <a:cxnLst>
                <a:cxn ang="0">
                  <a:pos x="wd2" y="hd2"/>
                </a:cxn>
                <a:cxn ang="5400000">
                  <a:pos x="wd2" y="hd2"/>
                </a:cxn>
                <a:cxn ang="10800000">
                  <a:pos x="wd2" y="hd2"/>
                </a:cxn>
                <a:cxn ang="16200000">
                  <a:pos x="wd2" y="hd2"/>
                </a:cxn>
              </a:cxnLst>
              <a:rect l="0" t="0" r="r" b="b"/>
              <a:pathLst>
                <a:path w="20284" h="21598" extrusionOk="0">
                  <a:moveTo>
                    <a:pt x="353" y="5590"/>
                  </a:moveTo>
                  <a:lnTo>
                    <a:pt x="7963" y="18390"/>
                  </a:lnTo>
                  <a:cubicBezTo>
                    <a:pt x="9093" y="20287"/>
                    <a:pt x="12747" y="21598"/>
                    <a:pt x="16909" y="21598"/>
                  </a:cubicBezTo>
                  <a:lnTo>
                    <a:pt x="20284" y="21598"/>
                  </a:lnTo>
                  <a:lnTo>
                    <a:pt x="20284" y="0"/>
                  </a:lnTo>
                  <a:lnTo>
                    <a:pt x="9296" y="0"/>
                  </a:lnTo>
                  <a:cubicBezTo>
                    <a:pt x="3139" y="-2"/>
                    <a:pt x="-1316" y="2783"/>
                    <a:pt x="353" y="5590"/>
                  </a:cubicBezTo>
                  <a:close/>
                </a:path>
              </a:pathLst>
            </a:custGeom>
            <a:solidFill>
              <a:schemeClr val="bg2"/>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sp>
          <p:nvSpPr>
            <p:cNvPr id="64" name="Rectangle">
              <a:extLst>
                <a:ext uri="{FF2B5EF4-FFF2-40B4-BE49-F238E27FC236}">
                  <a16:creationId xmlns:a16="http://schemas.microsoft.com/office/drawing/2014/main" id="{6A5C3D89-CAF3-433C-96F4-916BE5960F24}"/>
                </a:ext>
              </a:extLst>
            </p:cNvPr>
            <p:cNvSpPr/>
            <p:nvPr/>
          </p:nvSpPr>
          <p:spPr>
            <a:xfrm>
              <a:off x="5576059" y="2433574"/>
              <a:ext cx="1052323" cy="4552205"/>
            </a:xfrm>
            <a:prstGeom prst="rect">
              <a:avLst/>
            </a:prstGeom>
            <a:solidFill>
              <a:schemeClr val="bg2">
                <a:lumMod val="90000"/>
              </a:schemeClr>
            </a:solidFill>
            <a:ln w="12700">
              <a:miter lim="400000"/>
            </a:ln>
          </p:spPr>
          <p:txBody>
            <a:bodyPr lIns="38100" tIns="38100" rIns="38100" bIns="3810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Gill Sans"/>
                </a:defRPr>
              </a:lvl9pPr>
            </a:lstStyle>
            <a:p>
              <a:pPr>
                <a:defRPr sz="3000">
                  <a:solidFill>
                    <a:srgbClr val="FFFFFF"/>
                  </a:solidFill>
                  <a:effectLst>
                    <a:outerShdw blurRad="38100" dist="12700" dir="5400000" rotWithShape="0">
                      <a:srgbClr val="000000">
                        <a:alpha val="50000"/>
                      </a:srgbClr>
                    </a:outerShdw>
                  </a:effectLst>
                </a:defRPr>
              </a:pPr>
              <a:endParaRPr lang="en-US" noProof="1"/>
            </a:p>
          </p:txBody>
        </p:sp>
      </p:grpSp>
      <p:sp>
        <p:nvSpPr>
          <p:cNvPr id="7" name="Rectangle 6">
            <a:extLst>
              <a:ext uri="{FF2B5EF4-FFF2-40B4-BE49-F238E27FC236}">
                <a16:creationId xmlns:a16="http://schemas.microsoft.com/office/drawing/2014/main" id="{D01B3360-E605-4B40-A81C-6B8809D277B3}"/>
              </a:ext>
            </a:extLst>
          </p:cNvPr>
          <p:cNvSpPr/>
          <p:nvPr/>
        </p:nvSpPr>
        <p:spPr>
          <a:xfrm>
            <a:off x="4105274" y="2504655"/>
            <a:ext cx="7248525" cy="3170099"/>
          </a:xfrm>
          <a:prstGeom prst="rect">
            <a:avLst/>
          </a:prstGeom>
        </p:spPr>
        <p:txBody>
          <a:bodyPr wrap="square">
            <a:spAutoFit/>
          </a:bodyPr>
          <a:lstStyle/>
          <a:p>
            <a:pPr algn="just"/>
            <a:r>
              <a:rPr lang="en-US" sz="2000" noProof="1">
                <a:solidFill>
                  <a:schemeClr val="bg1">
                    <a:lumMod val="75000"/>
                  </a:schemeClr>
                </a:solidFill>
              </a:rPr>
              <a:t>Lorem ipsum dolor sit amet, ex ius quem primis. Viris iisque has id, assum officiis cotidieque et vel. Ex viris noster scriptorem vis, ea vis nibh utinam ponderum, ei scaevola erroribus mea. Fierent deleniti usu ne, ut vim posse dicit noster.</a:t>
            </a:r>
          </a:p>
          <a:p>
            <a:pPr algn="just"/>
            <a:endParaRPr lang="en-US" sz="2000" noProof="1">
              <a:solidFill>
                <a:schemeClr val="bg1">
                  <a:lumMod val="75000"/>
                </a:schemeClr>
              </a:solidFill>
            </a:endParaRPr>
          </a:p>
          <a:p>
            <a:pPr algn="just"/>
            <a:r>
              <a:rPr lang="en-US" sz="2000" noProof="1">
                <a:solidFill>
                  <a:schemeClr val="bg1">
                    <a:lumMod val="75000"/>
                  </a:schemeClr>
                </a:solidFill>
              </a:rPr>
              <a:t>Solum quidam appetere eos no, id aeterno voluptua probatus sit, te vix epicurei salutatus adversarium. Illud vivendo ex nam, feugait vivendum nam id, id phaedrum deserunt cum. Cu magna habeo has. Pri simul adipisci erroribus in. Malorum senserit voluptaria sed in, enim ubique quo et, dico sapientem ea usu.</a:t>
            </a:r>
          </a:p>
        </p:txBody>
      </p:sp>
      <p:sp>
        <p:nvSpPr>
          <p:cNvPr id="9" name="Rectangle 8">
            <a:extLst>
              <a:ext uri="{FF2B5EF4-FFF2-40B4-BE49-F238E27FC236}">
                <a16:creationId xmlns:a16="http://schemas.microsoft.com/office/drawing/2014/main" id="{9674DAA3-E95E-45B5-A2D4-3FFC000F675B}"/>
              </a:ext>
            </a:extLst>
          </p:cNvPr>
          <p:cNvSpPr/>
          <p:nvPr/>
        </p:nvSpPr>
        <p:spPr>
          <a:xfrm>
            <a:off x="4999431" y="1636532"/>
            <a:ext cx="6354368" cy="646331"/>
          </a:xfrm>
          <a:prstGeom prst="rect">
            <a:avLst/>
          </a:prstGeom>
        </p:spPr>
        <p:txBody>
          <a:bodyPr wrap="none" anchor="b">
            <a:spAutoFit/>
          </a:bodyPr>
          <a:lstStyle/>
          <a:p>
            <a:r>
              <a:rPr lang="en-US" sz="3600" b="1" cap="all" noProof="1">
                <a:solidFill>
                  <a:schemeClr val="bg1"/>
                </a:solidFill>
              </a:rPr>
              <a:t>Lorem ipsum dolor sit amet</a:t>
            </a:r>
          </a:p>
        </p:txBody>
      </p:sp>
      <p:pic>
        <p:nvPicPr>
          <p:cNvPr id="11" name="Graphic 10" descr="Raised Hand">
            <a:extLst>
              <a:ext uri="{FF2B5EF4-FFF2-40B4-BE49-F238E27FC236}">
                <a16:creationId xmlns:a16="http://schemas.microsoft.com/office/drawing/2014/main" id="{DE4CEC73-9F6E-4B01-B7D2-C27EBBBD923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1925" y="1424866"/>
            <a:ext cx="1027506" cy="1027506"/>
          </a:xfrm>
          <a:prstGeom prst="rect">
            <a:avLst/>
          </a:prstGeom>
        </p:spPr>
      </p:pic>
    </p:spTree>
    <p:extLst>
      <p:ext uri="{BB962C8B-B14F-4D97-AF65-F5344CB8AC3E}">
        <p14:creationId xmlns:p14="http://schemas.microsoft.com/office/powerpoint/2010/main" val="3273641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8525</TotalTime>
  <Words>278</Words>
  <PresentationFormat>Widescreen</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Red Signal Traffic Light for PowerPoint</vt:lpstr>
      <vt:lpstr>Red Signal Traffic Light for PowerPoint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 Signal Traffic Light for PowerPoint</dc:title>
  <dc:creator>PresentationGO.com</dc:creator>
  <dc:description>© Copyright PresentationGO.com</dc:description>
  <dcterms:created xsi:type="dcterms:W3CDTF">2014-11-26T05:14:11Z</dcterms:created>
  <dcterms:modified xsi:type="dcterms:W3CDTF">2018-12-28T20:20:47Z</dcterms:modified>
  <cp:category>Graphics &amp; Metaphors</cp:category>
</cp:coreProperties>
</file>