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2" r:id="rId4"/>
    <p:sldId id="353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2346" y="12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9924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426D102F-F220-4E57-BDD6-CCEBB93D58AF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13" name="Rectangle: Folded Corner 12">
              <a:extLst>
                <a:ext uri="{FF2B5EF4-FFF2-40B4-BE49-F238E27FC236}">
                  <a16:creationId xmlns:a16="http://schemas.microsoft.com/office/drawing/2014/main" id="{8C7E1A5C-1B15-4E0A-8682-D203C7DE6B6B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C830CBBC-4DBF-48F3-A80A-5B9A5231588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1E91CD03-3F67-4027-8593-90178174566B}"/>
              </a:ext>
            </a:extLst>
          </p:cNvPr>
          <p:cNvGrpSpPr/>
          <p:nvPr userDrawn="1"/>
        </p:nvGrpSpPr>
        <p:grpSpPr>
          <a:xfrm>
            <a:off x="12558029" y="1"/>
            <a:ext cx="1644047" cy="1816099"/>
            <a:chOff x="9433981" y="1"/>
            <a:chExt cx="1644047" cy="1816099"/>
          </a:xfrm>
        </p:grpSpPr>
        <p:sp>
          <p:nvSpPr>
            <p:cNvPr id="7" name="Rectangle: Folded Corner 6">
              <a:extLst>
                <a:ext uri="{FF2B5EF4-FFF2-40B4-BE49-F238E27FC236}">
                  <a16:creationId xmlns:a16="http://schemas.microsoft.com/office/drawing/2014/main" id="{9967EC7A-09F8-4E1B-AB8A-1A11DE75D851}"/>
                </a:ext>
              </a:extLst>
            </p:cNvPr>
            <p:cNvSpPr/>
            <p:nvPr userDrawn="1"/>
          </p:nvSpPr>
          <p:spPr>
            <a:xfrm>
              <a:off x="9433981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 dirty="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 dirty="0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 dirty="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 dirty="0">
                  <a:solidFill>
                    <a:schemeClr val="accent2">
                      <a:lumMod val="50000"/>
                    </a:schemeClr>
                  </a:solidFill>
                </a:rPr>
                <a:t>(*Only available to Microsoft 365 subscribers)</a:t>
              </a:r>
            </a:p>
          </p:txBody>
        </p:sp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1BB72257-1851-43E6-BD0E-7525A0ADEFDA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t="1" b="5479"/>
            <a:stretch/>
          </p:blipFill>
          <p:spPr>
            <a:xfrm>
              <a:off x="10677978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Reef Knot – Slide Template</a:t>
            </a:r>
          </a:p>
        </p:txBody>
      </p:sp>
      <p:pic>
        <p:nvPicPr>
          <p:cNvPr id="6" name="Graphic 5" descr="Trophy">
            <a:extLst>
              <a:ext uri="{FF2B5EF4-FFF2-40B4-BE49-F238E27FC236}">
                <a16:creationId xmlns:a16="http://schemas.microsoft.com/office/drawing/2014/main" id="{A5BFA904-5169-4F19-8A4F-B8FA52405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3280" y="2792476"/>
            <a:ext cx="1065441" cy="1065441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BA4AB198-51BC-4A3E-B078-6827E1272EB5}"/>
              </a:ext>
            </a:extLst>
          </p:cNvPr>
          <p:cNvGrpSpPr/>
          <p:nvPr/>
        </p:nvGrpSpPr>
        <p:grpSpPr>
          <a:xfrm>
            <a:off x="8927481" y="2680120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02524-A23E-440C-BCAF-727E363F1A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>
                      <a:lumMod val="50000"/>
                    </a:schemeClr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6AA04E9-9A02-4F9D-9729-2D088C295C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FC2B19B-0230-440E-9B69-512CBC1F0977}"/>
              </a:ext>
            </a:extLst>
          </p:cNvPr>
          <p:cNvGrpSpPr/>
          <p:nvPr/>
        </p:nvGrpSpPr>
        <p:grpSpPr>
          <a:xfrm>
            <a:off x="338440" y="2680120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71BB7DB-F419-4B3C-9A08-DCDE9B7796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tx2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C9B4FBE-7346-4BEF-95E0-AEEB95C8A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CE948E7-B4EE-4E0C-B9D7-FC72506108B8}"/>
              </a:ext>
            </a:extLst>
          </p:cNvPr>
          <p:cNvSpPr/>
          <p:nvPr/>
        </p:nvSpPr>
        <p:spPr>
          <a:xfrm>
            <a:off x="1" y="1198391"/>
            <a:ext cx="8663883" cy="3975091"/>
          </a:xfrm>
          <a:custGeom>
            <a:avLst/>
            <a:gdLst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6574724 w 8663883"/>
              <a:gd name="connsiteY9" fmla="*/ 3614108 h 3975091"/>
              <a:gd name="connsiteX10" fmla="*/ 5831461 w 8663883"/>
              <a:gd name="connsiteY10" fmla="*/ 3290711 h 3975091"/>
              <a:gd name="connsiteX11" fmla="*/ 5822587 w 8663883"/>
              <a:gd name="connsiteY11" fmla="*/ 3294229 h 3975091"/>
              <a:gd name="connsiteX12" fmla="*/ 5255079 w 8663883"/>
              <a:gd name="connsiteY12" fmla="*/ 3420997 h 3975091"/>
              <a:gd name="connsiteX13" fmla="*/ 5147368 w 8663883"/>
              <a:gd name="connsiteY13" fmla="*/ 3411204 h 3975091"/>
              <a:gd name="connsiteX14" fmla="*/ 5029534 w 8663883"/>
              <a:gd name="connsiteY14" fmla="*/ 3406401 h 3975091"/>
              <a:gd name="connsiteX15" fmla="*/ 4049202 w 8663883"/>
              <a:gd name="connsiteY15" fmla="*/ 3474947 h 3975091"/>
              <a:gd name="connsiteX16" fmla="*/ 100832 w 8663883"/>
              <a:gd name="connsiteY16" fmla="*/ 3951198 h 3975091"/>
              <a:gd name="connsiteX17" fmla="*/ 0 w 8663883"/>
              <a:gd name="connsiteY17" fmla="*/ 3964849 h 3975091"/>
              <a:gd name="connsiteX18" fmla="*/ 0 w 8663883"/>
              <a:gd name="connsiteY18" fmla="*/ 3289076 h 3975091"/>
              <a:gd name="connsiteX19" fmla="*/ 28303 w 8663883"/>
              <a:gd name="connsiteY19" fmla="*/ 3285481 h 3975091"/>
              <a:gd name="connsiteX20" fmla="*/ 3661685 w 8663883"/>
              <a:gd name="connsiteY20" fmla="*/ 2862099 h 3975091"/>
              <a:gd name="connsiteX21" fmla="*/ 4382458 w 8663883"/>
              <a:gd name="connsiteY21" fmla="*/ 2798356 h 3975091"/>
              <a:gd name="connsiteX22" fmla="*/ 5078531 w 8663883"/>
              <a:gd name="connsiteY22" fmla="*/ 2759187 h 3975091"/>
              <a:gd name="connsiteX23" fmla="*/ 6397383 w 8663883"/>
              <a:gd name="connsiteY23" fmla="*/ 3038729 h 3975091"/>
              <a:gd name="connsiteX24" fmla="*/ 6180719 w 8663883"/>
              <a:gd name="connsiteY24" fmla="*/ 3141754 h 3975091"/>
              <a:gd name="connsiteX25" fmla="*/ 6886479 w 8663883"/>
              <a:gd name="connsiteY25" fmla="*/ 3448832 h 3975091"/>
              <a:gd name="connsiteX26" fmla="*/ 6892611 w 8663883"/>
              <a:gd name="connsiteY26" fmla="*/ 3445570 h 3975091"/>
              <a:gd name="connsiteX27" fmla="*/ 7069159 w 8663883"/>
              <a:gd name="connsiteY27" fmla="*/ 3357439 h 3975091"/>
              <a:gd name="connsiteX28" fmla="*/ 7221008 w 8663883"/>
              <a:gd name="connsiteY28" fmla="*/ 3308293 h 3975091"/>
              <a:gd name="connsiteX29" fmla="*/ 7245708 w 8663883"/>
              <a:gd name="connsiteY29" fmla="*/ 3308293 h 3975091"/>
              <a:gd name="connsiteX30" fmla="*/ 7260286 w 8663883"/>
              <a:gd name="connsiteY30" fmla="*/ 3303490 h 3975091"/>
              <a:gd name="connsiteX31" fmla="*/ 7863224 w 8663883"/>
              <a:gd name="connsiteY31" fmla="*/ 2690642 h 3975091"/>
              <a:gd name="connsiteX32" fmla="*/ 8000495 w 8663883"/>
              <a:gd name="connsiteY32" fmla="*/ 2161120 h 3975091"/>
              <a:gd name="connsiteX33" fmla="*/ 7834070 w 8663883"/>
              <a:gd name="connsiteY33" fmla="*/ 1592430 h 3975091"/>
              <a:gd name="connsiteX34" fmla="*/ 8549578 w 8663883"/>
              <a:gd name="connsiteY34" fmla="*/ 1538480 h 3975091"/>
              <a:gd name="connsiteX35" fmla="*/ 0 w 8663883"/>
              <a:gd name="connsiteY35" fmla="*/ 0 h 3975091"/>
              <a:gd name="connsiteX36" fmla="*/ 40050 w 8663883"/>
              <a:gd name="connsiteY36" fmla="*/ 10564 h 3975091"/>
              <a:gd name="connsiteX37" fmla="*/ 3636985 w 8663883"/>
              <a:gd name="connsiteY37" fmla="*/ 910851 h 3975091"/>
              <a:gd name="connsiteX38" fmla="*/ 4024501 w 8663883"/>
              <a:gd name="connsiteY38" fmla="*/ 984386 h 3975091"/>
              <a:gd name="connsiteX39" fmla="*/ 4762900 w 8663883"/>
              <a:gd name="connsiteY39" fmla="*/ 1200532 h 3975091"/>
              <a:gd name="connsiteX40" fmla="*/ 4764794 w 8663883"/>
              <a:gd name="connsiteY40" fmla="*/ 1198888 h 3975091"/>
              <a:gd name="connsiteX41" fmla="*/ 5010098 w 8663883"/>
              <a:gd name="connsiteY41" fmla="*/ 1057920 h 3975091"/>
              <a:gd name="connsiteX42" fmla="*/ 5112949 w 8663883"/>
              <a:gd name="connsiteY42" fmla="*/ 1048128 h 3975091"/>
              <a:gd name="connsiteX43" fmla="*/ 5387491 w 8663883"/>
              <a:gd name="connsiteY43" fmla="*/ 974593 h 3975091"/>
              <a:gd name="connsiteX44" fmla="*/ 5549058 w 8663883"/>
              <a:gd name="connsiteY44" fmla="*/ 886463 h 3975091"/>
              <a:gd name="connsiteX45" fmla="*/ 6039426 w 8663883"/>
              <a:gd name="connsiteY45" fmla="*/ 626506 h 3975091"/>
              <a:gd name="connsiteX46" fmla="*/ 6995728 w 8663883"/>
              <a:gd name="connsiteY46" fmla="*/ 327299 h 3975091"/>
              <a:gd name="connsiteX47" fmla="*/ 7304423 w 8663883"/>
              <a:gd name="connsiteY47" fmla="*/ 351953 h 3975091"/>
              <a:gd name="connsiteX48" fmla="*/ 8216322 w 8663883"/>
              <a:gd name="connsiteY48" fmla="*/ 969790 h 3975091"/>
              <a:gd name="connsiteX49" fmla="*/ 7392697 w 8663883"/>
              <a:gd name="connsiteY49" fmla="*/ 1023739 h 3975091"/>
              <a:gd name="connsiteX50" fmla="*/ 7172011 w 8663883"/>
              <a:gd name="connsiteY50" fmla="*/ 1008959 h 3975091"/>
              <a:gd name="connsiteX51" fmla="*/ 7152575 w 8663883"/>
              <a:gd name="connsiteY51" fmla="*/ 1003970 h 3975091"/>
              <a:gd name="connsiteX52" fmla="*/ 7078878 w 8663883"/>
              <a:gd name="connsiteY52" fmla="*/ 994178 h 3975091"/>
              <a:gd name="connsiteX53" fmla="*/ 6049144 w 8663883"/>
              <a:gd name="connsiteY53" fmla="*/ 1347254 h 3975091"/>
              <a:gd name="connsiteX54" fmla="*/ 5867736 w 8663883"/>
              <a:gd name="connsiteY54" fmla="*/ 1445361 h 3975091"/>
              <a:gd name="connsiteX55" fmla="*/ 5696452 w 8663883"/>
              <a:gd name="connsiteY55" fmla="*/ 1538480 h 3975091"/>
              <a:gd name="connsiteX56" fmla="*/ 4357758 w 8663883"/>
              <a:gd name="connsiteY56" fmla="*/ 1695341 h 3975091"/>
              <a:gd name="connsiteX57" fmla="*/ 3661685 w 8663883"/>
              <a:gd name="connsiteY57" fmla="*/ 1597234 h 3975091"/>
              <a:gd name="connsiteX58" fmla="*/ 3494855 w 8663883"/>
              <a:gd name="connsiteY58" fmla="*/ 1567857 h 3975091"/>
              <a:gd name="connsiteX59" fmla="*/ 61827 w 8663883"/>
              <a:gd name="connsiteY59" fmla="*/ 709959 h 3975091"/>
              <a:gd name="connsiteX60" fmla="*/ 0 w 8663883"/>
              <a:gd name="connsiteY60" fmla="*/ 693786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831461 w 8663883"/>
              <a:gd name="connsiteY9" fmla="*/ 3290711 h 3975091"/>
              <a:gd name="connsiteX10" fmla="*/ 5822587 w 8663883"/>
              <a:gd name="connsiteY10" fmla="*/ 3294229 h 3975091"/>
              <a:gd name="connsiteX11" fmla="*/ 5255079 w 8663883"/>
              <a:gd name="connsiteY11" fmla="*/ 3420997 h 3975091"/>
              <a:gd name="connsiteX12" fmla="*/ 5147368 w 8663883"/>
              <a:gd name="connsiteY12" fmla="*/ 3411204 h 3975091"/>
              <a:gd name="connsiteX13" fmla="*/ 5029534 w 8663883"/>
              <a:gd name="connsiteY13" fmla="*/ 3406401 h 3975091"/>
              <a:gd name="connsiteX14" fmla="*/ 4049202 w 8663883"/>
              <a:gd name="connsiteY14" fmla="*/ 3474947 h 3975091"/>
              <a:gd name="connsiteX15" fmla="*/ 100832 w 8663883"/>
              <a:gd name="connsiteY15" fmla="*/ 3951198 h 3975091"/>
              <a:gd name="connsiteX16" fmla="*/ 0 w 8663883"/>
              <a:gd name="connsiteY16" fmla="*/ 3964849 h 3975091"/>
              <a:gd name="connsiteX17" fmla="*/ 0 w 8663883"/>
              <a:gd name="connsiteY17" fmla="*/ 3289076 h 3975091"/>
              <a:gd name="connsiteX18" fmla="*/ 28303 w 8663883"/>
              <a:gd name="connsiteY18" fmla="*/ 3285481 h 3975091"/>
              <a:gd name="connsiteX19" fmla="*/ 3661685 w 8663883"/>
              <a:gd name="connsiteY19" fmla="*/ 2862099 h 3975091"/>
              <a:gd name="connsiteX20" fmla="*/ 4382458 w 8663883"/>
              <a:gd name="connsiteY20" fmla="*/ 2798356 h 3975091"/>
              <a:gd name="connsiteX21" fmla="*/ 5078531 w 8663883"/>
              <a:gd name="connsiteY21" fmla="*/ 2759187 h 3975091"/>
              <a:gd name="connsiteX22" fmla="*/ 6397383 w 8663883"/>
              <a:gd name="connsiteY22" fmla="*/ 3038729 h 3975091"/>
              <a:gd name="connsiteX23" fmla="*/ 6180719 w 8663883"/>
              <a:gd name="connsiteY23" fmla="*/ 3141754 h 3975091"/>
              <a:gd name="connsiteX24" fmla="*/ 6886479 w 8663883"/>
              <a:gd name="connsiteY24" fmla="*/ 3448832 h 3975091"/>
              <a:gd name="connsiteX25" fmla="*/ 6892611 w 8663883"/>
              <a:gd name="connsiteY25" fmla="*/ 3445570 h 3975091"/>
              <a:gd name="connsiteX26" fmla="*/ 7069159 w 8663883"/>
              <a:gd name="connsiteY26" fmla="*/ 3357439 h 3975091"/>
              <a:gd name="connsiteX27" fmla="*/ 7221008 w 8663883"/>
              <a:gd name="connsiteY27" fmla="*/ 3308293 h 3975091"/>
              <a:gd name="connsiteX28" fmla="*/ 7245708 w 8663883"/>
              <a:gd name="connsiteY28" fmla="*/ 3308293 h 3975091"/>
              <a:gd name="connsiteX29" fmla="*/ 7260286 w 8663883"/>
              <a:gd name="connsiteY29" fmla="*/ 3303490 h 3975091"/>
              <a:gd name="connsiteX30" fmla="*/ 7863224 w 8663883"/>
              <a:gd name="connsiteY30" fmla="*/ 2690642 h 3975091"/>
              <a:gd name="connsiteX31" fmla="*/ 8000495 w 8663883"/>
              <a:gd name="connsiteY31" fmla="*/ 2161120 h 3975091"/>
              <a:gd name="connsiteX32" fmla="*/ 7834070 w 8663883"/>
              <a:gd name="connsiteY32" fmla="*/ 1592430 h 3975091"/>
              <a:gd name="connsiteX33" fmla="*/ 8549578 w 8663883"/>
              <a:gd name="connsiteY33" fmla="*/ 1538480 h 3975091"/>
              <a:gd name="connsiteX34" fmla="*/ 0 w 8663883"/>
              <a:gd name="connsiteY34" fmla="*/ 0 h 3975091"/>
              <a:gd name="connsiteX35" fmla="*/ 40050 w 8663883"/>
              <a:gd name="connsiteY35" fmla="*/ 10564 h 3975091"/>
              <a:gd name="connsiteX36" fmla="*/ 3636985 w 8663883"/>
              <a:gd name="connsiteY36" fmla="*/ 910851 h 3975091"/>
              <a:gd name="connsiteX37" fmla="*/ 4024501 w 8663883"/>
              <a:gd name="connsiteY37" fmla="*/ 984386 h 3975091"/>
              <a:gd name="connsiteX38" fmla="*/ 4762900 w 8663883"/>
              <a:gd name="connsiteY38" fmla="*/ 1200532 h 3975091"/>
              <a:gd name="connsiteX39" fmla="*/ 4764794 w 8663883"/>
              <a:gd name="connsiteY39" fmla="*/ 1198888 h 3975091"/>
              <a:gd name="connsiteX40" fmla="*/ 5010098 w 8663883"/>
              <a:gd name="connsiteY40" fmla="*/ 1057920 h 3975091"/>
              <a:gd name="connsiteX41" fmla="*/ 5112949 w 8663883"/>
              <a:gd name="connsiteY41" fmla="*/ 1048128 h 3975091"/>
              <a:gd name="connsiteX42" fmla="*/ 5387491 w 8663883"/>
              <a:gd name="connsiteY42" fmla="*/ 974593 h 3975091"/>
              <a:gd name="connsiteX43" fmla="*/ 5549058 w 8663883"/>
              <a:gd name="connsiteY43" fmla="*/ 886463 h 3975091"/>
              <a:gd name="connsiteX44" fmla="*/ 6039426 w 8663883"/>
              <a:gd name="connsiteY44" fmla="*/ 626506 h 3975091"/>
              <a:gd name="connsiteX45" fmla="*/ 6995728 w 8663883"/>
              <a:gd name="connsiteY45" fmla="*/ 327299 h 3975091"/>
              <a:gd name="connsiteX46" fmla="*/ 7304423 w 8663883"/>
              <a:gd name="connsiteY46" fmla="*/ 351953 h 3975091"/>
              <a:gd name="connsiteX47" fmla="*/ 8216322 w 8663883"/>
              <a:gd name="connsiteY47" fmla="*/ 969790 h 3975091"/>
              <a:gd name="connsiteX48" fmla="*/ 7392697 w 8663883"/>
              <a:gd name="connsiteY48" fmla="*/ 1023739 h 3975091"/>
              <a:gd name="connsiteX49" fmla="*/ 7172011 w 8663883"/>
              <a:gd name="connsiteY49" fmla="*/ 1008959 h 3975091"/>
              <a:gd name="connsiteX50" fmla="*/ 7152575 w 8663883"/>
              <a:gd name="connsiteY50" fmla="*/ 1003970 h 3975091"/>
              <a:gd name="connsiteX51" fmla="*/ 7078878 w 8663883"/>
              <a:gd name="connsiteY51" fmla="*/ 994178 h 3975091"/>
              <a:gd name="connsiteX52" fmla="*/ 6049144 w 8663883"/>
              <a:gd name="connsiteY52" fmla="*/ 1347254 h 3975091"/>
              <a:gd name="connsiteX53" fmla="*/ 5867736 w 8663883"/>
              <a:gd name="connsiteY53" fmla="*/ 1445361 h 3975091"/>
              <a:gd name="connsiteX54" fmla="*/ 5696452 w 8663883"/>
              <a:gd name="connsiteY54" fmla="*/ 1538480 h 3975091"/>
              <a:gd name="connsiteX55" fmla="*/ 4357758 w 8663883"/>
              <a:gd name="connsiteY55" fmla="*/ 1695341 h 3975091"/>
              <a:gd name="connsiteX56" fmla="*/ 3661685 w 8663883"/>
              <a:gd name="connsiteY56" fmla="*/ 1597234 h 3975091"/>
              <a:gd name="connsiteX57" fmla="*/ 3494855 w 8663883"/>
              <a:gd name="connsiteY57" fmla="*/ 1567857 h 3975091"/>
              <a:gd name="connsiteX58" fmla="*/ 61827 w 8663883"/>
              <a:gd name="connsiteY58" fmla="*/ 709959 h 3975091"/>
              <a:gd name="connsiteX59" fmla="*/ 0 w 8663883"/>
              <a:gd name="connsiteY59" fmla="*/ 693786 h 3975091"/>
              <a:gd name="connsiteX60" fmla="*/ 0 w 8663883"/>
              <a:gd name="connsiteY60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831461 w 8663883"/>
              <a:gd name="connsiteY9" fmla="*/ 3290711 h 3975091"/>
              <a:gd name="connsiteX10" fmla="*/ 5255079 w 8663883"/>
              <a:gd name="connsiteY10" fmla="*/ 3420997 h 3975091"/>
              <a:gd name="connsiteX11" fmla="*/ 5147368 w 8663883"/>
              <a:gd name="connsiteY11" fmla="*/ 3411204 h 3975091"/>
              <a:gd name="connsiteX12" fmla="*/ 5029534 w 8663883"/>
              <a:gd name="connsiteY12" fmla="*/ 3406401 h 3975091"/>
              <a:gd name="connsiteX13" fmla="*/ 4049202 w 8663883"/>
              <a:gd name="connsiteY13" fmla="*/ 3474947 h 3975091"/>
              <a:gd name="connsiteX14" fmla="*/ 100832 w 8663883"/>
              <a:gd name="connsiteY14" fmla="*/ 3951198 h 3975091"/>
              <a:gd name="connsiteX15" fmla="*/ 0 w 8663883"/>
              <a:gd name="connsiteY15" fmla="*/ 3964849 h 3975091"/>
              <a:gd name="connsiteX16" fmla="*/ 0 w 8663883"/>
              <a:gd name="connsiteY16" fmla="*/ 3289076 h 3975091"/>
              <a:gd name="connsiteX17" fmla="*/ 28303 w 8663883"/>
              <a:gd name="connsiteY17" fmla="*/ 3285481 h 3975091"/>
              <a:gd name="connsiteX18" fmla="*/ 3661685 w 8663883"/>
              <a:gd name="connsiteY18" fmla="*/ 2862099 h 3975091"/>
              <a:gd name="connsiteX19" fmla="*/ 4382458 w 8663883"/>
              <a:gd name="connsiteY19" fmla="*/ 2798356 h 3975091"/>
              <a:gd name="connsiteX20" fmla="*/ 5078531 w 8663883"/>
              <a:gd name="connsiteY20" fmla="*/ 2759187 h 3975091"/>
              <a:gd name="connsiteX21" fmla="*/ 6397383 w 8663883"/>
              <a:gd name="connsiteY21" fmla="*/ 3038729 h 3975091"/>
              <a:gd name="connsiteX22" fmla="*/ 6180719 w 8663883"/>
              <a:gd name="connsiteY22" fmla="*/ 3141754 h 3975091"/>
              <a:gd name="connsiteX23" fmla="*/ 6886479 w 8663883"/>
              <a:gd name="connsiteY23" fmla="*/ 3448832 h 3975091"/>
              <a:gd name="connsiteX24" fmla="*/ 6892611 w 8663883"/>
              <a:gd name="connsiteY24" fmla="*/ 3445570 h 3975091"/>
              <a:gd name="connsiteX25" fmla="*/ 7069159 w 8663883"/>
              <a:gd name="connsiteY25" fmla="*/ 3357439 h 3975091"/>
              <a:gd name="connsiteX26" fmla="*/ 7221008 w 8663883"/>
              <a:gd name="connsiteY26" fmla="*/ 3308293 h 3975091"/>
              <a:gd name="connsiteX27" fmla="*/ 7245708 w 8663883"/>
              <a:gd name="connsiteY27" fmla="*/ 3308293 h 3975091"/>
              <a:gd name="connsiteX28" fmla="*/ 7260286 w 8663883"/>
              <a:gd name="connsiteY28" fmla="*/ 3303490 h 3975091"/>
              <a:gd name="connsiteX29" fmla="*/ 7863224 w 8663883"/>
              <a:gd name="connsiteY29" fmla="*/ 2690642 h 3975091"/>
              <a:gd name="connsiteX30" fmla="*/ 8000495 w 8663883"/>
              <a:gd name="connsiteY30" fmla="*/ 2161120 h 3975091"/>
              <a:gd name="connsiteX31" fmla="*/ 7834070 w 8663883"/>
              <a:gd name="connsiteY31" fmla="*/ 1592430 h 3975091"/>
              <a:gd name="connsiteX32" fmla="*/ 8549578 w 8663883"/>
              <a:gd name="connsiteY32" fmla="*/ 1538480 h 3975091"/>
              <a:gd name="connsiteX33" fmla="*/ 0 w 8663883"/>
              <a:gd name="connsiteY33" fmla="*/ 0 h 3975091"/>
              <a:gd name="connsiteX34" fmla="*/ 40050 w 8663883"/>
              <a:gd name="connsiteY34" fmla="*/ 10564 h 3975091"/>
              <a:gd name="connsiteX35" fmla="*/ 3636985 w 8663883"/>
              <a:gd name="connsiteY35" fmla="*/ 910851 h 3975091"/>
              <a:gd name="connsiteX36" fmla="*/ 4024501 w 8663883"/>
              <a:gd name="connsiteY36" fmla="*/ 984386 h 3975091"/>
              <a:gd name="connsiteX37" fmla="*/ 4762900 w 8663883"/>
              <a:gd name="connsiteY37" fmla="*/ 1200532 h 3975091"/>
              <a:gd name="connsiteX38" fmla="*/ 4764794 w 8663883"/>
              <a:gd name="connsiteY38" fmla="*/ 1198888 h 3975091"/>
              <a:gd name="connsiteX39" fmla="*/ 5010098 w 8663883"/>
              <a:gd name="connsiteY39" fmla="*/ 1057920 h 3975091"/>
              <a:gd name="connsiteX40" fmla="*/ 5112949 w 8663883"/>
              <a:gd name="connsiteY40" fmla="*/ 1048128 h 3975091"/>
              <a:gd name="connsiteX41" fmla="*/ 5387491 w 8663883"/>
              <a:gd name="connsiteY41" fmla="*/ 974593 h 3975091"/>
              <a:gd name="connsiteX42" fmla="*/ 5549058 w 8663883"/>
              <a:gd name="connsiteY42" fmla="*/ 886463 h 3975091"/>
              <a:gd name="connsiteX43" fmla="*/ 6039426 w 8663883"/>
              <a:gd name="connsiteY43" fmla="*/ 626506 h 3975091"/>
              <a:gd name="connsiteX44" fmla="*/ 6995728 w 8663883"/>
              <a:gd name="connsiteY44" fmla="*/ 327299 h 3975091"/>
              <a:gd name="connsiteX45" fmla="*/ 7304423 w 8663883"/>
              <a:gd name="connsiteY45" fmla="*/ 351953 h 3975091"/>
              <a:gd name="connsiteX46" fmla="*/ 8216322 w 8663883"/>
              <a:gd name="connsiteY46" fmla="*/ 969790 h 3975091"/>
              <a:gd name="connsiteX47" fmla="*/ 7392697 w 8663883"/>
              <a:gd name="connsiteY47" fmla="*/ 1023739 h 3975091"/>
              <a:gd name="connsiteX48" fmla="*/ 7172011 w 8663883"/>
              <a:gd name="connsiteY48" fmla="*/ 1008959 h 3975091"/>
              <a:gd name="connsiteX49" fmla="*/ 7152575 w 8663883"/>
              <a:gd name="connsiteY49" fmla="*/ 1003970 h 3975091"/>
              <a:gd name="connsiteX50" fmla="*/ 7078878 w 8663883"/>
              <a:gd name="connsiteY50" fmla="*/ 994178 h 3975091"/>
              <a:gd name="connsiteX51" fmla="*/ 6049144 w 8663883"/>
              <a:gd name="connsiteY51" fmla="*/ 1347254 h 3975091"/>
              <a:gd name="connsiteX52" fmla="*/ 5867736 w 8663883"/>
              <a:gd name="connsiteY52" fmla="*/ 1445361 h 3975091"/>
              <a:gd name="connsiteX53" fmla="*/ 5696452 w 8663883"/>
              <a:gd name="connsiteY53" fmla="*/ 1538480 h 3975091"/>
              <a:gd name="connsiteX54" fmla="*/ 4357758 w 8663883"/>
              <a:gd name="connsiteY54" fmla="*/ 1695341 h 3975091"/>
              <a:gd name="connsiteX55" fmla="*/ 3661685 w 8663883"/>
              <a:gd name="connsiteY55" fmla="*/ 1597234 h 3975091"/>
              <a:gd name="connsiteX56" fmla="*/ 3494855 w 8663883"/>
              <a:gd name="connsiteY56" fmla="*/ 1567857 h 3975091"/>
              <a:gd name="connsiteX57" fmla="*/ 61827 w 8663883"/>
              <a:gd name="connsiteY57" fmla="*/ 709959 h 3975091"/>
              <a:gd name="connsiteX58" fmla="*/ 0 w 8663883"/>
              <a:gd name="connsiteY58" fmla="*/ 693786 h 3975091"/>
              <a:gd name="connsiteX59" fmla="*/ 0 w 8663883"/>
              <a:gd name="connsiteY59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6886479 w 8663883"/>
              <a:gd name="connsiteY22" fmla="*/ 3448832 h 3975091"/>
              <a:gd name="connsiteX23" fmla="*/ 6892611 w 8663883"/>
              <a:gd name="connsiteY23" fmla="*/ 3445570 h 3975091"/>
              <a:gd name="connsiteX24" fmla="*/ 7069159 w 8663883"/>
              <a:gd name="connsiteY24" fmla="*/ 3357439 h 3975091"/>
              <a:gd name="connsiteX25" fmla="*/ 7221008 w 8663883"/>
              <a:gd name="connsiteY25" fmla="*/ 3308293 h 3975091"/>
              <a:gd name="connsiteX26" fmla="*/ 7245708 w 8663883"/>
              <a:gd name="connsiteY26" fmla="*/ 3308293 h 3975091"/>
              <a:gd name="connsiteX27" fmla="*/ 7260286 w 8663883"/>
              <a:gd name="connsiteY27" fmla="*/ 3303490 h 3975091"/>
              <a:gd name="connsiteX28" fmla="*/ 7863224 w 8663883"/>
              <a:gd name="connsiteY28" fmla="*/ 2690642 h 3975091"/>
              <a:gd name="connsiteX29" fmla="*/ 8000495 w 8663883"/>
              <a:gd name="connsiteY29" fmla="*/ 2161120 h 3975091"/>
              <a:gd name="connsiteX30" fmla="*/ 7834070 w 8663883"/>
              <a:gd name="connsiteY30" fmla="*/ 1592430 h 3975091"/>
              <a:gd name="connsiteX31" fmla="*/ 8549578 w 8663883"/>
              <a:gd name="connsiteY31" fmla="*/ 1538480 h 3975091"/>
              <a:gd name="connsiteX32" fmla="*/ 0 w 8663883"/>
              <a:gd name="connsiteY32" fmla="*/ 0 h 3975091"/>
              <a:gd name="connsiteX33" fmla="*/ 40050 w 8663883"/>
              <a:gd name="connsiteY33" fmla="*/ 10564 h 3975091"/>
              <a:gd name="connsiteX34" fmla="*/ 3636985 w 8663883"/>
              <a:gd name="connsiteY34" fmla="*/ 910851 h 3975091"/>
              <a:gd name="connsiteX35" fmla="*/ 4024501 w 8663883"/>
              <a:gd name="connsiteY35" fmla="*/ 984386 h 3975091"/>
              <a:gd name="connsiteX36" fmla="*/ 4762900 w 8663883"/>
              <a:gd name="connsiteY36" fmla="*/ 1200532 h 3975091"/>
              <a:gd name="connsiteX37" fmla="*/ 4764794 w 8663883"/>
              <a:gd name="connsiteY37" fmla="*/ 1198888 h 3975091"/>
              <a:gd name="connsiteX38" fmla="*/ 5010098 w 8663883"/>
              <a:gd name="connsiteY38" fmla="*/ 1057920 h 3975091"/>
              <a:gd name="connsiteX39" fmla="*/ 5112949 w 8663883"/>
              <a:gd name="connsiteY39" fmla="*/ 1048128 h 3975091"/>
              <a:gd name="connsiteX40" fmla="*/ 5387491 w 8663883"/>
              <a:gd name="connsiteY40" fmla="*/ 974593 h 3975091"/>
              <a:gd name="connsiteX41" fmla="*/ 5549058 w 8663883"/>
              <a:gd name="connsiteY41" fmla="*/ 886463 h 3975091"/>
              <a:gd name="connsiteX42" fmla="*/ 6039426 w 8663883"/>
              <a:gd name="connsiteY42" fmla="*/ 626506 h 3975091"/>
              <a:gd name="connsiteX43" fmla="*/ 6995728 w 8663883"/>
              <a:gd name="connsiteY43" fmla="*/ 327299 h 3975091"/>
              <a:gd name="connsiteX44" fmla="*/ 7304423 w 8663883"/>
              <a:gd name="connsiteY44" fmla="*/ 351953 h 3975091"/>
              <a:gd name="connsiteX45" fmla="*/ 8216322 w 8663883"/>
              <a:gd name="connsiteY45" fmla="*/ 969790 h 3975091"/>
              <a:gd name="connsiteX46" fmla="*/ 7392697 w 8663883"/>
              <a:gd name="connsiteY46" fmla="*/ 1023739 h 3975091"/>
              <a:gd name="connsiteX47" fmla="*/ 7172011 w 8663883"/>
              <a:gd name="connsiteY47" fmla="*/ 1008959 h 3975091"/>
              <a:gd name="connsiteX48" fmla="*/ 7152575 w 8663883"/>
              <a:gd name="connsiteY48" fmla="*/ 1003970 h 3975091"/>
              <a:gd name="connsiteX49" fmla="*/ 7078878 w 8663883"/>
              <a:gd name="connsiteY49" fmla="*/ 994178 h 3975091"/>
              <a:gd name="connsiteX50" fmla="*/ 6049144 w 8663883"/>
              <a:gd name="connsiteY50" fmla="*/ 1347254 h 3975091"/>
              <a:gd name="connsiteX51" fmla="*/ 5867736 w 8663883"/>
              <a:gd name="connsiteY51" fmla="*/ 1445361 h 3975091"/>
              <a:gd name="connsiteX52" fmla="*/ 5696452 w 8663883"/>
              <a:gd name="connsiteY52" fmla="*/ 1538480 h 3975091"/>
              <a:gd name="connsiteX53" fmla="*/ 4357758 w 8663883"/>
              <a:gd name="connsiteY53" fmla="*/ 1695341 h 3975091"/>
              <a:gd name="connsiteX54" fmla="*/ 3661685 w 8663883"/>
              <a:gd name="connsiteY54" fmla="*/ 1597234 h 3975091"/>
              <a:gd name="connsiteX55" fmla="*/ 3494855 w 8663883"/>
              <a:gd name="connsiteY55" fmla="*/ 1567857 h 3975091"/>
              <a:gd name="connsiteX56" fmla="*/ 61827 w 8663883"/>
              <a:gd name="connsiteY56" fmla="*/ 709959 h 3975091"/>
              <a:gd name="connsiteX57" fmla="*/ 0 w 8663883"/>
              <a:gd name="connsiteY57" fmla="*/ 693786 h 3975091"/>
              <a:gd name="connsiteX58" fmla="*/ 0 w 8663883"/>
              <a:gd name="connsiteY58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6886479 w 8663883"/>
              <a:gd name="connsiteY22" fmla="*/ 3448832 h 3975091"/>
              <a:gd name="connsiteX23" fmla="*/ 7069159 w 8663883"/>
              <a:gd name="connsiteY23" fmla="*/ 3357439 h 3975091"/>
              <a:gd name="connsiteX24" fmla="*/ 7221008 w 8663883"/>
              <a:gd name="connsiteY24" fmla="*/ 3308293 h 3975091"/>
              <a:gd name="connsiteX25" fmla="*/ 7245708 w 8663883"/>
              <a:gd name="connsiteY25" fmla="*/ 3308293 h 3975091"/>
              <a:gd name="connsiteX26" fmla="*/ 7260286 w 8663883"/>
              <a:gd name="connsiteY26" fmla="*/ 3303490 h 3975091"/>
              <a:gd name="connsiteX27" fmla="*/ 7863224 w 8663883"/>
              <a:gd name="connsiteY27" fmla="*/ 2690642 h 3975091"/>
              <a:gd name="connsiteX28" fmla="*/ 8000495 w 8663883"/>
              <a:gd name="connsiteY28" fmla="*/ 2161120 h 3975091"/>
              <a:gd name="connsiteX29" fmla="*/ 7834070 w 8663883"/>
              <a:gd name="connsiteY29" fmla="*/ 1592430 h 3975091"/>
              <a:gd name="connsiteX30" fmla="*/ 8549578 w 8663883"/>
              <a:gd name="connsiteY30" fmla="*/ 1538480 h 3975091"/>
              <a:gd name="connsiteX31" fmla="*/ 0 w 8663883"/>
              <a:gd name="connsiteY31" fmla="*/ 0 h 3975091"/>
              <a:gd name="connsiteX32" fmla="*/ 40050 w 8663883"/>
              <a:gd name="connsiteY32" fmla="*/ 10564 h 3975091"/>
              <a:gd name="connsiteX33" fmla="*/ 3636985 w 8663883"/>
              <a:gd name="connsiteY33" fmla="*/ 910851 h 3975091"/>
              <a:gd name="connsiteX34" fmla="*/ 4024501 w 8663883"/>
              <a:gd name="connsiteY34" fmla="*/ 984386 h 3975091"/>
              <a:gd name="connsiteX35" fmla="*/ 4762900 w 8663883"/>
              <a:gd name="connsiteY35" fmla="*/ 1200532 h 3975091"/>
              <a:gd name="connsiteX36" fmla="*/ 4764794 w 8663883"/>
              <a:gd name="connsiteY36" fmla="*/ 1198888 h 3975091"/>
              <a:gd name="connsiteX37" fmla="*/ 5010098 w 8663883"/>
              <a:gd name="connsiteY37" fmla="*/ 1057920 h 3975091"/>
              <a:gd name="connsiteX38" fmla="*/ 5112949 w 8663883"/>
              <a:gd name="connsiteY38" fmla="*/ 1048128 h 3975091"/>
              <a:gd name="connsiteX39" fmla="*/ 5387491 w 8663883"/>
              <a:gd name="connsiteY39" fmla="*/ 974593 h 3975091"/>
              <a:gd name="connsiteX40" fmla="*/ 5549058 w 8663883"/>
              <a:gd name="connsiteY40" fmla="*/ 886463 h 3975091"/>
              <a:gd name="connsiteX41" fmla="*/ 6039426 w 8663883"/>
              <a:gd name="connsiteY41" fmla="*/ 626506 h 3975091"/>
              <a:gd name="connsiteX42" fmla="*/ 6995728 w 8663883"/>
              <a:gd name="connsiteY42" fmla="*/ 327299 h 3975091"/>
              <a:gd name="connsiteX43" fmla="*/ 7304423 w 8663883"/>
              <a:gd name="connsiteY43" fmla="*/ 351953 h 3975091"/>
              <a:gd name="connsiteX44" fmla="*/ 8216322 w 8663883"/>
              <a:gd name="connsiteY44" fmla="*/ 969790 h 3975091"/>
              <a:gd name="connsiteX45" fmla="*/ 7392697 w 8663883"/>
              <a:gd name="connsiteY45" fmla="*/ 1023739 h 3975091"/>
              <a:gd name="connsiteX46" fmla="*/ 7172011 w 8663883"/>
              <a:gd name="connsiteY46" fmla="*/ 1008959 h 3975091"/>
              <a:gd name="connsiteX47" fmla="*/ 7152575 w 8663883"/>
              <a:gd name="connsiteY47" fmla="*/ 1003970 h 3975091"/>
              <a:gd name="connsiteX48" fmla="*/ 7078878 w 8663883"/>
              <a:gd name="connsiteY48" fmla="*/ 994178 h 3975091"/>
              <a:gd name="connsiteX49" fmla="*/ 6049144 w 8663883"/>
              <a:gd name="connsiteY49" fmla="*/ 1347254 h 3975091"/>
              <a:gd name="connsiteX50" fmla="*/ 5867736 w 8663883"/>
              <a:gd name="connsiteY50" fmla="*/ 1445361 h 3975091"/>
              <a:gd name="connsiteX51" fmla="*/ 5696452 w 8663883"/>
              <a:gd name="connsiteY51" fmla="*/ 1538480 h 3975091"/>
              <a:gd name="connsiteX52" fmla="*/ 4357758 w 8663883"/>
              <a:gd name="connsiteY52" fmla="*/ 1695341 h 3975091"/>
              <a:gd name="connsiteX53" fmla="*/ 3661685 w 8663883"/>
              <a:gd name="connsiteY53" fmla="*/ 1597234 h 3975091"/>
              <a:gd name="connsiteX54" fmla="*/ 3494855 w 8663883"/>
              <a:gd name="connsiteY54" fmla="*/ 1567857 h 3975091"/>
              <a:gd name="connsiteX55" fmla="*/ 61827 w 8663883"/>
              <a:gd name="connsiteY55" fmla="*/ 709959 h 3975091"/>
              <a:gd name="connsiteX56" fmla="*/ 0 w 8663883"/>
              <a:gd name="connsiteY56" fmla="*/ 693786 h 3975091"/>
              <a:gd name="connsiteX57" fmla="*/ 0 w 8663883"/>
              <a:gd name="connsiteY57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7069159 w 8663883"/>
              <a:gd name="connsiteY22" fmla="*/ 3357439 h 3975091"/>
              <a:gd name="connsiteX23" fmla="*/ 7221008 w 8663883"/>
              <a:gd name="connsiteY23" fmla="*/ 3308293 h 3975091"/>
              <a:gd name="connsiteX24" fmla="*/ 7245708 w 8663883"/>
              <a:gd name="connsiteY24" fmla="*/ 3308293 h 3975091"/>
              <a:gd name="connsiteX25" fmla="*/ 7260286 w 8663883"/>
              <a:gd name="connsiteY25" fmla="*/ 3303490 h 3975091"/>
              <a:gd name="connsiteX26" fmla="*/ 7863224 w 8663883"/>
              <a:gd name="connsiteY26" fmla="*/ 2690642 h 3975091"/>
              <a:gd name="connsiteX27" fmla="*/ 8000495 w 8663883"/>
              <a:gd name="connsiteY27" fmla="*/ 2161120 h 3975091"/>
              <a:gd name="connsiteX28" fmla="*/ 7834070 w 8663883"/>
              <a:gd name="connsiteY28" fmla="*/ 1592430 h 3975091"/>
              <a:gd name="connsiteX29" fmla="*/ 8549578 w 8663883"/>
              <a:gd name="connsiteY29" fmla="*/ 1538480 h 3975091"/>
              <a:gd name="connsiteX30" fmla="*/ 0 w 8663883"/>
              <a:gd name="connsiteY30" fmla="*/ 0 h 3975091"/>
              <a:gd name="connsiteX31" fmla="*/ 40050 w 8663883"/>
              <a:gd name="connsiteY31" fmla="*/ 10564 h 3975091"/>
              <a:gd name="connsiteX32" fmla="*/ 3636985 w 8663883"/>
              <a:gd name="connsiteY32" fmla="*/ 910851 h 3975091"/>
              <a:gd name="connsiteX33" fmla="*/ 4024501 w 8663883"/>
              <a:gd name="connsiteY33" fmla="*/ 984386 h 3975091"/>
              <a:gd name="connsiteX34" fmla="*/ 4762900 w 8663883"/>
              <a:gd name="connsiteY34" fmla="*/ 1200532 h 3975091"/>
              <a:gd name="connsiteX35" fmla="*/ 4764794 w 8663883"/>
              <a:gd name="connsiteY35" fmla="*/ 1198888 h 3975091"/>
              <a:gd name="connsiteX36" fmla="*/ 5010098 w 8663883"/>
              <a:gd name="connsiteY36" fmla="*/ 1057920 h 3975091"/>
              <a:gd name="connsiteX37" fmla="*/ 5112949 w 8663883"/>
              <a:gd name="connsiteY37" fmla="*/ 1048128 h 3975091"/>
              <a:gd name="connsiteX38" fmla="*/ 5387491 w 8663883"/>
              <a:gd name="connsiteY38" fmla="*/ 974593 h 3975091"/>
              <a:gd name="connsiteX39" fmla="*/ 5549058 w 8663883"/>
              <a:gd name="connsiteY39" fmla="*/ 886463 h 3975091"/>
              <a:gd name="connsiteX40" fmla="*/ 6039426 w 8663883"/>
              <a:gd name="connsiteY40" fmla="*/ 626506 h 3975091"/>
              <a:gd name="connsiteX41" fmla="*/ 6995728 w 8663883"/>
              <a:gd name="connsiteY41" fmla="*/ 327299 h 3975091"/>
              <a:gd name="connsiteX42" fmla="*/ 7304423 w 8663883"/>
              <a:gd name="connsiteY42" fmla="*/ 351953 h 3975091"/>
              <a:gd name="connsiteX43" fmla="*/ 8216322 w 8663883"/>
              <a:gd name="connsiteY43" fmla="*/ 969790 h 3975091"/>
              <a:gd name="connsiteX44" fmla="*/ 7392697 w 8663883"/>
              <a:gd name="connsiteY44" fmla="*/ 1023739 h 3975091"/>
              <a:gd name="connsiteX45" fmla="*/ 7172011 w 8663883"/>
              <a:gd name="connsiteY45" fmla="*/ 1008959 h 3975091"/>
              <a:gd name="connsiteX46" fmla="*/ 7152575 w 8663883"/>
              <a:gd name="connsiteY46" fmla="*/ 1003970 h 3975091"/>
              <a:gd name="connsiteX47" fmla="*/ 7078878 w 8663883"/>
              <a:gd name="connsiteY47" fmla="*/ 994178 h 3975091"/>
              <a:gd name="connsiteX48" fmla="*/ 6049144 w 8663883"/>
              <a:gd name="connsiteY48" fmla="*/ 1347254 h 3975091"/>
              <a:gd name="connsiteX49" fmla="*/ 5867736 w 8663883"/>
              <a:gd name="connsiteY49" fmla="*/ 1445361 h 3975091"/>
              <a:gd name="connsiteX50" fmla="*/ 5696452 w 8663883"/>
              <a:gd name="connsiteY50" fmla="*/ 1538480 h 3975091"/>
              <a:gd name="connsiteX51" fmla="*/ 4357758 w 8663883"/>
              <a:gd name="connsiteY51" fmla="*/ 1695341 h 3975091"/>
              <a:gd name="connsiteX52" fmla="*/ 3661685 w 8663883"/>
              <a:gd name="connsiteY52" fmla="*/ 1597234 h 3975091"/>
              <a:gd name="connsiteX53" fmla="*/ 3494855 w 8663883"/>
              <a:gd name="connsiteY53" fmla="*/ 1567857 h 3975091"/>
              <a:gd name="connsiteX54" fmla="*/ 61827 w 8663883"/>
              <a:gd name="connsiteY54" fmla="*/ 709959 h 3975091"/>
              <a:gd name="connsiteX55" fmla="*/ 0 w 8663883"/>
              <a:gd name="connsiteY55" fmla="*/ 693786 h 3975091"/>
              <a:gd name="connsiteX56" fmla="*/ 0 w 8663883"/>
              <a:gd name="connsiteY56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069159 w 8663883"/>
              <a:gd name="connsiteY21" fmla="*/ 3357439 h 3975091"/>
              <a:gd name="connsiteX22" fmla="*/ 7221008 w 8663883"/>
              <a:gd name="connsiteY22" fmla="*/ 3308293 h 3975091"/>
              <a:gd name="connsiteX23" fmla="*/ 7245708 w 8663883"/>
              <a:gd name="connsiteY23" fmla="*/ 3308293 h 3975091"/>
              <a:gd name="connsiteX24" fmla="*/ 7260286 w 8663883"/>
              <a:gd name="connsiteY24" fmla="*/ 3303490 h 3975091"/>
              <a:gd name="connsiteX25" fmla="*/ 7863224 w 8663883"/>
              <a:gd name="connsiteY25" fmla="*/ 2690642 h 3975091"/>
              <a:gd name="connsiteX26" fmla="*/ 8000495 w 8663883"/>
              <a:gd name="connsiteY26" fmla="*/ 2161120 h 3975091"/>
              <a:gd name="connsiteX27" fmla="*/ 7834070 w 8663883"/>
              <a:gd name="connsiteY27" fmla="*/ 1592430 h 3975091"/>
              <a:gd name="connsiteX28" fmla="*/ 8549578 w 8663883"/>
              <a:gd name="connsiteY28" fmla="*/ 1538480 h 3975091"/>
              <a:gd name="connsiteX29" fmla="*/ 0 w 8663883"/>
              <a:gd name="connsiteY29" fmla="*/ 0 h 3975091"/>
              <a:gd name="connsiteX30" fmla="*/ 40050 w 8663883"/>
              <a:gd name="connsiteY30" fmla="*/ 10564 h 3975091"/>
              <a:gd name="connsiteX31" fmla="*/ 3636985 w 8663883"/>
              <a:gd name="connsiteY31" fmla="*/ 910851 h 3975091"/>
              <a:gd name="connsiteX32" fmla="*/ 4024501 w 8663883"/>
              <a:gd name="connsiteY32" fmla="*/ 984386 h 3975091"/>
              <a:gd name="connsiteX33" fmla="*/ 4762900 w 8663883"/>
              <a:gd name="connsiteY33" fmla="*/ 1200532 h 3975091"/>
              <a:gd name="connsiteX34" fmla="*/ 4764794 w 8663883"/>
              <a:gd name="connsiteY34" fmla="*/ 1198888 h 3975091"/>
              <a:gd name="connsiteX35" fmla="*/ 5010098 w 8663883"/>
              <a:gd name="connsiteY35" fmla="*/ 1057920 h 3975091"/>
              <a:gd name="connsiteX36" fmla="*/ 5112949 w 8663883"/>
              <a:gd name="connsiteY36" fmla="*/ 1048128 h 3975091"/>
              <a:gd name="connsiteX37" fmla="*/ 5387491 w 8663883"/>
              <a:gd name="connsiteY37" fmla="*/ 974593 h 3975091"/>
              <a:gd name="connsiteX38" fmla="*/ 5549058 w 8663883"/>
              <a:gd name="connsiteY38" fmla="*/ 886463 h 3975091"/>
              <a:gd name="connsiteX39" fmla="*/ 6039426 w 8663883"/>
              <a:gd name="connsiteY39" fmla="*/ 626506 h 3975091"/>
              <a:gd name="connsiteX40" fmla="*/ 6995728 w 8663883"/>
              <a:gd name="connsiteY40" fmla="*/ 327299 h 3975091"/>
              <a:gd name="connsiteX41" fmla="*/ 7304423 w 8663883"/>
              <a:gd name="connsiteY41" fmla="*/ 351953 h 3975091"/>
              <a:gd name="connsiteX42" fmla="*/ 8216322 w 8663883"/>
              <a:gd name="connsiteY42" fmla="*/ 969790 h 3975091"/>
              <a:gd name="connsiteX43" fmla="*/ 7392697 w 8663883"/>
              <a:gd name="connsiteY43" fmla="*/ 1023739 h 3975091"/>
              <a:gd name="connsiteX44" fmla="*/ 7172011 w 8663883"/>
              <a:gd name="connsiteY44" fmla="*/ 1008959 h 3975091"/>
              <a:gd name="connsiteX45" fmla="*/ 7152575 w 8663883"/>
              <a:gd name="connsiteY45" fmla="*/ 1003970 h 3975091"/>
              <a:gd name="connsiteX46" fmla="*/ 7078878 w 8663883"/>
              <a:gd name="connsiteY46" fmla="*/ 994178 h 3975091"/>
              <a:gd name="connsiteX47" fmla="*/ 6049144 w 8663883"/>
              <a:gd name="connsiteY47" fmla="*/ 1347254 h 3975091"/>
              <a:gd name="connsiteX48" fmla="*/ 5867736 w 8663883"/>
              <a:gd name="connsiteY48" fmla="*/ 1445361 h 3975091"/>
              <a:gd name="connsiteX49" fmla="*/ 5696452 w 8663883"/>
              <a:gd name="connsiteY49" fmla="*/ 1538480 h 3975091"/>
              <a:gd name="connsiteX50" fmla="*/ 4357758 w 8663883"/>
              <a:gd name="connsiteY50" fmla="*/ 1695341 h 3975091"/>
              <a:gd name="connsiteX51" fmla="*/ 3661685 w 8663883"/>
              <a:gd name="connsiteY51" fmla="*/ 1597234 h 3975091"/>
              <a:gd name="connsiteX52" fmla="*/ 3494855 w 8663883"/>
              <a:gd name="connsiteY52" fmla="*/ 1567857 h 3975091"/>
              <a:gd name="connsiteX53" fmla="*/ 61827 w 8663883"/>
              <a:gd name="connsiteY53" fmla="*/ 709959 h 3975091"/>
              <a:gd name="connsiteX54" fmla="*/ 0 w 8663883"/>
              <a:gd name="connsiteY54" fmla="*/ 693786 h 3975091"/>
              <a:gd name="connsiteX55" fmla="*/ 0 w 8663883"/>
              <a:gd name="connsiteY55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764794 w 8663883"/>
              <a:gd name="connsiteY33" fmla="*/ 1198888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698119 w 8663883"/>
              <a:gd name="connsiteY33" fmla="*/ 1132213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631444 w 8663883"/>
              <a:gd name="connsiteY33" fmla="*/ 1094113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8663883" h="3975091">
                <a:moveTo>
                  <a:pt x="8549578" y="1538480"/>
                </a:moveTo>
                <a:cubicBezTo>
                  <a:pt x="8628134" y="1739499"/>
                  <a:pt x="8672272" y="1950309"/>
                  <a:pt x="8662553" y="2161120"/>
                </a:cubicBezTo>
                <a:cubicBezTo>
                  <a:pt x="8662553" y="2352346"/>
                  <a:pt x="8628134" y="2548377"/>
                  <a:pt x="8559296" y="2744591"/>
                </a:cubicBezTo>
                <a:cubicBezTo>
                  <a:pt x="8486004" y="2950414"/>
                  <a:pt x="8377888" y="3146444"/>
                  <a:pt x="8240618" y="3332866"/>
                </a:cubicBezTo>
                <a:cubicBezTo>
                  <a:pt x="8235759" y="3337670"/>
                  <a:pt x="8226040" y="3347462"/>
                  <a:pt x="8221181" y="3357439"/>
                </a:cubicBezTo>
                <a:cubicBezTo>
                  <a:pt x="7971340" y="3680954"/>
                  <a:pt x="7652662" y="3906545"/>
                  <a:pt x="7367997" y="3960310"/>
                </a:cubicBezTo>
                <a:cubicBezTo>
                  <a:pt x="7319000" y="3970103"/>
                  <a:pt x="7270004" y="3975091"/>
                  <a:pt x="7221008" y="3975091"/>
                </a:cubicBezTo>
                <a:cubicBezTo>
                  <a:pt x="6976026" y="3975091"/>
                  <a:pt x="6706343" y="3872180"/>
                  <a:pt x="6382806" y="3749500"/>
                </a:cubicBezTo>
                <a:cubicBezTo>
                  <a:pt x="6372682" y="3744696"/>
                  <a:pt x="6358105" y="3739707"/>
                  <a:pt x="6343527" y="3734903"/>
                </a:cubicBezTo>
                <a:lnTo>
                  <a:pt x="5255079" y="3420997"/>
                </a:lnTo>
                <a:cubicBezTo>
                  <a:pt x="5220660" y="3416193"/>
                  <a:pt x="5181382" y="3411204"/>
                  <a:pt x="5147368" y="3411204"/>
                </a:cubicBezTo>
                <a:cubicBezTo>
                  <a:pt x="5108090" y="3406401"/>
                  <a:pt x="5068812" y="3406401"/>
                  <a:pt x="5029534" y="3406401"/>
                </a:cubicBezTo>
                <a:cubicBezTo>
                  <a:pt x="4828690" y="3406401"/>
                  <a:pt x="4475592" y="3435777"/>
                  <a:pt x="4049202" y="3474947"/>
                </a:cubicBezTo>
                <a:cubicBezTo>
                  <a:pt x="2740726" y="3603632"/>
                  <a:pt x="722916" y="3867549"/>
                  <a:pt x="100832" y="3951198"/>
                </a:cubicBezTo>
                <a:lnTo>
                  <a:pt x="0" y="3964849"/>
                </a:lnTo>
                <a:lnTo>
                  <a:pt x="0" y="3289076"/>
                </a:lnTo>
                <a:lnTo>
                  <a:pt x="28303" y="3285481"/>
                </a:lnTo>
                <a:cubicBezTo>
                  <a:pt x="618884" y="3210688"/>
                  <a:pt x="2347059" y="2995472"/>
                  <a:pt x="3661685" y="2862099"/>
                </a:cubicBezTo>
                <a:lnTo>
                  <a:pt x="4382458" y="2798356"/>
                </a:lnTo>
                <a:cubicBezTo>
                  <a:pt x="4681296" y="2773968"/>
                  <a:pt x="4921823" y="2759187"/>
                  <a:pt x="5078531" y="2759187"/>
                </a:cubicBezTo>
                <a:cubicBezTo>
                  <a:pt x="5564040" y="2759187"/>
                  <a:pt x="6015130" y="2901452"/>
                  <a:pt x="6397383" y="3038729"/>
                </a:cubicBezTo>
                <a:lnTo>
                  <a:pt x="7221008" y="3308293"/>
                </a:lnTo>
                <a:lnTo>
                  <a:pt x="7245708" y="3308293"/>
                </a:lnTo>
                <a:cubicBezTo>
                  <a:pt x="7250567" y="3308293"/>
                  <a:pt x="7255427" y="3303490"/>
                  <a:pt x="7260286" y="3303490"/>
                </a:cubicBezTo>
                <a:cubicBezTo>
                  <a:pt x="7431975" y="3259332"/>
                  <a:pt x="7701658" y="3014156"/>
                  <a:pt x="7863224" y="2690642"/>
                </a:cubicBezTo>
                <a:cubicBezTo>
                  <a:pt x="7946640" y="2528792"/>
                  <a:pt x="8000495" y="2347358"/>
                  <a:pt x="8000495" y="2161120"/>
                </a:cubicBezTo>
                <a:cubicBezTo>
                  <a:pt x="8000495" y="1984675"/>
                  <a:pt x="7936921" y="1783656"/>
                  <a:pt x="7834070" y="1592430"/>
                </a:cubicBezTo>
                <a:cubicBezTo>
                  <a:pt x="8039773" y="1582638"/>
                  <a:pt x="8279896" y="1562868"/>
                  <a:pt x="8549578" y="1538480"/>
                </a:cubicBezTo>
                <a:close/>
                <a:moveTo>
                  <a:pt x="0" y="0"/>
                </a:moveTo>
                <a:lnTo>
                  <a:pt x="40050" y="10564"/>
                </a:lnTo>
                <a:cubicBezTo>
                  <a:pt x="514650" y="135354"/>
                  <a:pt x="2961766" y="768696"/>
                  <a:pt x="3636985" y="910851"/>
                </a:cubicBezTo>
                <a:cubicBezTo>
                  <a:pt x="3769397" y="940228"/>
                  <a:pt x="3896949" y="964801"/>
                  <a:pt x="4024501" y="984386"/>
                </a:cubicBezTo>
                <a:lnTo>
                  <a:pt x="4762900" y="1200532"/>
                </a:lnTo>
                <a:lnTo>
                  <a:pt x="4631444" y="1094113"/>
                </a:lnTo>
                <a:cubicBezTo>
                  <a:pt x="4719376" y="1024214"/>
                  <a:pt x="4938274" y="1080022"/>
                  <a:pt x="5010098" y="1057920"/>
                </a:cubicBezTo>
                <a:cubicBezTo>
                  <a:pt x="5044112" y="1057920"/>
                  <a:pt x="5078531" y="1053116"/>
                  <a:pt x="5112949" y="1048128"/>
                </a:cubicBezTo>
                <a:cubicBezTo>
                  <a:pt x="5225520" y="1033532"/>
                  <a:pt x="5318653" y="1008959"/>
                  <a:pt x="5387491" y="974593"/>
                </a:cubicBezTo>
                <a:cubicBezTo>
                  <a:pt x="5436487" y="950205"/>
                  <a:pt x="5490343" y="920643"/>
                  <a:pt x="5549058" y="886463"/>
                </a:cubicBezTo>
                <a:cubicBezTo>
                  <a:pt x="5691592" y="807940"/>
                  <a:pt x="5858018" y="714821"/>
                  <a:pt x="6039426" y="626506"/>
                </a:cubicBezTo>
                <a:cubicBezTo>
                  <a:pt x="6340997" y="475742"/>
                  <a:pt x="6678328" y="344309"/>
                  <a:pt x="6995728" y="327299"/>
                </a:cubicBezTo>
                <a:cubicBezTo>
                  <a:pt x="7101528" y="321629"/>
                  <a:pt x="7205114" y="328673"/>
                  <a:pt x="7304423" y="351953"/>
                </a:cubicBezTo>
                <a:cubicBezTo>
                  <a:pt x="7623102" y="425487"/>
                  <a:pt x="7956358" y="651079"/>
                  <a:pt x="8216322" y="969790"/>
                </a:cubicBezTo>
                <a:cubicBezTo>
                  <a:pt x="7858365" y="1003970"/>
                  <a:pt x="7569246" y="1023739"/>
                  <a:pt x="7392697" y="1023739"/>
                </a:cubicBezTo>
                <a:cubicBezTo>
                  <a:pt x="7319000" y="1023739"/>
                  <a:pt x="7245708" y="1018751"/>
                  <a:pt x="7172011" y="1008959"/>
                </a:cubicBezTo>
                <a:cubicBezTo>
                  <a:pt x="7167152" y="1008959"/>
                  <a:pt x="7157434" y="1003970"/>
                  <a:pt x="7152575" y="1003970"/>
                </a:cubicBezTo>
                <a:cubicBezTo>
                  <a:pt x="7132733" y="999166"/>
                  <a:pt x="7103578" y="994178"/>
                  <a:pt x="7078878" y="994178"/>
                </a:cubicBezTo>
                <a:cubicBezTo>
                  <a:pt x="6799477" y="979582"/>
                  <a:pt x="6367823" y="1180600"/>
                  <a:pt x="6049144" y="1347254"/>
                </a:cubicBezTo>
                <a:cubicBezTo>
                  <a:pt x="5980711" y="1381619"/>
                  <a:pt x="5921997" y="1415800"/>
                  <a:pt x="5867736" y="1445361"/>
                </a:cubicBezTo>
                <a:cubicBezTo>
                  <a:pt x="5804163" y="1479542"/>
                  <a:pt x="5750307" y="1513907"/>
                  <a:pt x="5696452" y="1538480"/>
                </a:cubicBezTo>
                <a:cubicBezTo>
                  <a:pt x="5343354" y="1719914"/>
                  <a:pt x="4818566" y="1729706"/>
                  <a:pt x="4357758" y="1695341"/>
                </a:cubicBezTo>
                <a:cubicBezTo>
                  <a:pt x="4018630" y="1705133"/>
                  <a:pt x="3805502" y="1618481"/>
                  <a:pt x="3661685" y="1597234"/>
                </a:cubicBezTo>
                <a:cubicBezTo>
                  <a:pt x="3592848" y="1587441"/>
                  <a:pt x="3538992" y="1577649"/>
                  <a:pt x="3494855" y="1567857"/>
                </a:cubicBezTo>
                <a:cubicBezTo>
                  <a:pt x="2860509" y="1434483"/>
                  <a:pt x="808636" y="904887"/>
                  <a:pt x="61827" y="709959"/>
                </a:cubicBezTo>
                <a:lnTo>
                  <a:pt x="0" y="693786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3A03969A-BDFC-4DE0-B008-2C74772B058C}"/>
              </a:ext>
            </a:extLst>
          </p:cNvPr>
          <p:cNvSpPr/>
          <p:nvPr/>
        </p:nvSpPr>
        <p:spPr>
          <a:xfrm>
            <a:off x="3542212" y="1565399"/>
            <a:ext cx="8649788" cy="3805014"/>
          </a:xfrm>
          <a:custGeom>
            <a:avLst/>
            <a:gdLst>
              <a:gd name="connsiteX0" fmla="*/ 5015242 w 8649788"/>
              <a:gd name="connsiteY0" fmla="*/ 2376372 h 3805014"/>
              <a:gd name="connsiteX1" fmla="*/ 5547334 w 8649788"/>
              <a:gd name="connsiteY1" fmla="*/ 2464641 h 3805014"/>
              <a:gd name="connsiteX2" fmla="*/ 8394200 w 8649788"/>
              <a:gd name="connsiteY2" fmla="*/ 3061225 h 3805014"/>
              <a:gd name="connsiteX3" fmla="*/ 8649788 w 8649788"/>
              <a:gd name="connsiteY3" fmla="*/ 3115056 h 3805014"/>
              <a:gd name="connsiteX4" fmla="*/ 8649788 w 8649788"/>
              <a:gd name="connsiteY4" fmla="*/ 3805014 h 3805014"/>
              <a:gd name="connsiteX5" fmla="*/ 8616721 w 8649788"/>
              <a:gd name="connsiteY5" fmla="*/ 3798060 h 3805014"/>
              <a:gd name="connsiteX6" fmla="*/ 5415399 w 8649788"/>
              <a:gd name="connsiteY6" fmla="*/ 3126476 h 3805014"/>
              <a:gd name="connsiteX7" fmla="*/ 4678222 w 8649788"/>
              <a:gd name="connsiteY7" fmla="*/ 2989251 h 3805014"/>
              <a:gd name="connsiteX8" fmla="*/ 4697817 w 8649788"/>
              <a:gd name="connsiteY8" fmla="*/ 2964773 h 3805014"/>
              <a:gd name="connsiteX9" fmla="*/ 5015242 w 8649788"/>
              <a:gd name="connsiteY9" fmla="*/ 2376372 h 3805014"/>
              <a:gd name="connsiteX10" fmla="*/ 4321608 w 8649788"/>
              <a:gd name="connsiteY10" fmla="*/ 2317587 h 3805014"/>
              <a:gd name="connsiteX11" fmla="*/ 3721155 w 8649788"/>
              <a:gd name="connsiteY11" fmla="*/ 2930466 h 3805014"/>
              <a:gd name="connsiteX12" fmla="*/ 3681966 w 8649788"/>
              <a:gd name="connsiteY12" fmla="*/ 2935288 h 3805014"/>
              <a:gd name="connsiteX13" fmla="*/ 3530438 w 8649788"/>
              <a:gd name="connsiteY13" fmla="*/ 2984244 h 3805014"/>
              <a:gd name="connsiteX14" fmla="*/ 3354961 w 8649788"/>
              <a:gd name="connsiteY14" fmla="*/ 3072513 h 3805014"/>
              <a:gd name="connsiteX15" fmla="*/ 2808066 w 8649788"/>
              <a:gd name="connsiteY15" fmla="*/ 3361799 h 3805014"/>
              <a:gd name="connsiteX16" fmla="*/ 1459985 w 8649788"/>
              <a:gd name="connsiteY16" fmla="*/ 3700042 h 3805014"/>
              <a:gd name="connsiteX17" fmla="*/ 517722 w 8649788"/>
              <a:gd name="connsiteY17" fmla="*/ 3101998 h 3805014"/>
              <a:gd name="connsiteX18" fmla="*/ 1494384 w 8649788"/>
              <a:gd name="connsiteY18" fmla="*/ 3033385 h 3805014"/>
              <a:gd name="connsiteX19" fmla="*/ 1611514 w 8649788"/>
              <a:gd name="connsiteY19" fmla="*/ 3038207 h 3805014"/>
              <a:gd name="connsiteX20" fmla="*/ 1719064 w 8649788"/>
              <a:gd name="connsiteY20" fmla="*/ 3048035 h 3805014"/>
              <a:gd name="connsiteX21" fmla="*/ 2856833 w 8649788"/>
              <a:gd name="connsiteY21" fmla="*/ 2665658 h 3805014"/>
              <a:gd name="connsiteX22" fmla="*/ 3017941 w 8649788"/>
              <a:gd name="connsiteY22" fmla="*/ 2587217 h 3805014"/>
              <a:gd name="connsiteX23" fmla="*/ 3203433 w 8649788"/>
              <a:gd name="connsiteY23" fmla="*/ 2494126 h 3805014"/>
              <a:gd name="connsiteX24" fmla="*/ 4321608 w 8649788"/>
              <a:gd name="connsiteY24" fmla="*/ 2317587 h 3805014"/>
              <a:gd name="connsiteX25" fmla="*/ 8649788 w 8649788"/>
              <a:gd name="connsiteY25" fmla="*/ 108352 h 3805014"/>
              <a:gd name="connsiteX26" fmla="*/ 8649788 w 8649788"/>
              <a:gd name="connsiteY26" fmla="*/ 781468 h 3805014"/>
              <a:gd name="connsiteX27" fmla="*/ 8468475 w 8649788"/>
              <a:gd name="connsiteY27" fmla="*/ 802985 h 3805014"/>
              <a:gd name="connsiteX28" fmla="*/ 5000438 w 8649788"/>
              <a:gd name="connsiteY28" fmla="*/ 1175277 h 3805014"/>
              <a:gd name="connsiteX29" fmla="*/ 4287645 w 8649788"/>
              <a:gd name="connsiteY29" fmla="*/ 1229241 h 3805014"/>
              <a:gd name="connsiteX30" fmla="*/ 3853089 w 8649788"/>
              <a:gd name="connsiteY30" fmla="*/ 1243890 h 3805014"/>
              <a:gd name="connsiteX31" fmla="*/ 2509798 w 8649788"/>
              <a:gd name="connsiteY31" fmla="*/ 979082 h 3805014"/>
              <a:gd name="connsiteX32" fmla="*/ 3535663 w 8649788"/>
              <a:gd name="connsiteY32" fmla="*/ 626190 h 3805014"/>
              <a:gd name="connsiteX33" fmla="*/ 3628409 w 8649788"/>
              <a:gd name="connsiteY33" fmla="*/ 640840 h 3805014"/>
              <a:gd name="connsiteX34" fmla="*/ 3847864 w 8649788"/>
              <a:gd name="connsiteY34" fmla="*/ 655489 h 3805014"/>
              <a:gd name="connsiteX35" fmla="*/ 4668208 w 8649788"/>
              <a:gd name="connsiteY35" fmla="*/ 601526 h 3805014"/>
              <a:gd name="connsiteX36" fmla="*/ 8534268 w 8649788"/>
              <a:gd name="connsiteY36" fmla="*/ 124012 h 3805014"/>
              <a:gd name="connsiteX37" fmla="*/ 1493839 w 8649788"/>
              <a:gd name="connsiteY37" fmla="*/ 855 h 3805014"/>
              <a:gd name="connsiteX38" fmla="*/ 2422278 w 8649788"/>
              <a:gd name="connsiteY38" fmla="*/ 228977 h 3805014"/>
              <a:gd name="connsiteX39" fmla="*/ 2500219 w 8649788"/>
              <a:gd name="connsiteY39" fmla="*/ 258462 h 3805014"/>
              <a:gd name="connsiteX40" fmla="*/ 2012106 w 8649788"/>
              <a:gd name="connsiteY40" fmla="*/ 518264 h 3805014"/>
              <a:gd name="connsiteX41" fmla="*/ 1850563 w 8649788"/>
              <a:gd name="connsiteY41" fmla="*/ 606533 h 3805014"/>
              <a:gd name="connsiteX42" fmla="*/ 1577115 w 8649788"/>
              <a:gd name="connsiteY42" fmla="*/ 679967 h 3805014"/>
              <a:gd name="connsiteX43" fmla="*/ 1508753 w 8649788"/>
              <a:gd name="connsiteY43" fmla="*/ 679967 h 3805014"/>
              <a:gd name="connsiteX44" fmla="*/ 1474790 w 8649788"/>
              <a:gd name="connsiteY44" fmla="*/ 689796 h 3805014"/>
              <a:gd name="connsiteX45" fmla="*/ 825133 w 8649788"/>
              <a:gd name="connsiteY45" fmla="*/ 1327153 h 3805014"/>
              <a:gd name="connsiteX46" fmla="*/ 683620 w 8649788"/>
              <a:gd name="connsiteY46" fmla="*/ 1856769 h 3805014"/>
              <a:gd name="connsiteX47" fmla="*/ 844728 w 8649788"/>
              <a:gd name="connsiteY47" fmla="*/ 2425328 h 3805014"/>
              <a:gd name="connsiteX48" fmla="*/ 127145 w 8649788"/>
              <a:gd name="connsiteY48" fmla="*/ 2489119 h 3805014"/>
              <a:gd name="connsiteX49" fmla="*/ 0 w 8649788"/>
              <a:gd name="connsiteY49" fmla="*/ 1851762 h 3805014"/>
              <a:gd name="connsiteX50" fmla="*/ 121920 w 8649788"/>
              <a:gd name="connsiteY50" fmla="*/ 1229055 h 3805014"/>
              <a:gd name="connsiteX51" fmla="*/ 483324 w 8649788"/>
              <a:gd name="connsiteY51" fmla="*/ 616362 h 3805014"/>
              <a:gd name="connsiteX52" fmla="*/ 1382044 w 8649788"/>
              <a:gd name="connsiteY52" fmla="*/ 13311 h 3805014"/>
              <a:gd name="connsiteX53" fmla="*/ 1493839 w 8649788"/>
              <a:gd name="connsiteY53" fmla="*/ 855 h 380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649788" h="3805014">
                <a:moveTo>
                  <a:pt x="5015242" y="2376372"/>
                </a:moveTo>
                <a:cubicBezTo>
                  <a:pt x="5244712" y="2410678"/>
                  <a:pt x="5434994" y="2444985"/>
                  <a:pt x="5547334" y="2464641"/>
                </a:cubicBezTo>
                <a:cubicBezTo>
                  <a:pt x="6044264" y="2565741"/>
                  <a:pt x="7402085" y="2852219"/>
                  <a:pt x="8394200" y="3061225"/>
                </a:cubicBezTo>
                <a:lnTo>
                  <a:pt x="8649788" y="3115056"/>
                </a:lnTo>
                <a:lnTo>
                  <a:pt x="8649788" y="3805014"/>
                </a:lnTo>
                <a:lnTo>
                  <a:pt x="8616721" y="3798060"/>
                </a:lnTo>
                <a:cubicBezTo>
                  <a:pt x="7626534" y="3589727"/>
                  <a:pt x="5972800" y="3241090"/>
                  <a:pt x="5415399" y="3126476"/>
                </a:cubicBezTo>
                <a:cubicBezTo>
                  <a:pt x="5156756" y="3072513"/>
                  <a:pt x="4907692" y="3028379"/>
                  <a:pt x="4678222" y="2989251"/>
                </a:cubicBezTo>
                <a:cubicBezTo>
                  <a:pt x="4683012" y="2984244"/>
                  <a:pt x="4693027" y="2974415"/>
                  <a:pt x="4697817" y="2964773"/>
                </a:cubicBezTo>
                <a:cubicBezTo>
                  <a:pt x="4839330" y="2778405"/>
                  <a:pt x="4942090" y="2582210"/>
                  <a:pt x="5015242" y="2376372"/>
                </a:cubicBezTo>
                <a:close/>
                <a:moveTo>
                  <a:pt x="4321608" y="2317587"/>
                </a:moveTo>
                <a:cubicBezTo>
                  <a:pt x="4160500" y="2641180"/>
                  <a:pt x="3891842" y="2886332"/>
                  <a:pt x="3721155" y="2930466"/>
                </a:cubicBezTo>
                <a:cubicBezTo>
                  <a:pt x="3706350" y="2930466"/>
                  <a:pt x="3696771" y="2935288"/>
                  <a:pt x="3681966" y="2935288"/>
                </a:cubicBezTo>
                <a:cubicBezTo>
                  <a:pt x="3623184" y="2949937"/>
                  <a:pt x="3574416" y="2964773"/>
                  <a:pt x="3530438" y="2984244"/>
                </a:cubicBezTo>
                <a:cubicBezTo>
                  <a:pt x="3476881" y="3008907"/>
                  <a:pt x="3418098" y="3038207"/>
                  <a:pt x="3354961" y="3072513"/>
                </a:cubicBezTo>
                <a:cubicBezTo>
                  <a:pt x="3193853" y="3150954"/>
                  <a:pt x="3007926" y="3258880"/>
                  <a:pt x="2808066" y="3361799"/>
                </a:cubicBezTo>
                <a:cubicBezTo>
                  <a:pt x="2373074" y="3587294"/>
                  <a:pt x="1875382" y="3793318"/>
                  <a:pt x="1459985" y="3700042"/>
                </a:cubicBezTo>
                <a:cubicBezTo>
                  <a:pt x="1132980" y="3626608"/>
                  <a:pt x="791170" y="3405934"/>
                  <a:pt x="517722" y="3101998"/>
                </a:cubicBezTo>
                <a:cubicBezTo>
                  <a:pt x="942263" y="3057863"/>
                  <a:pt x="1294088" y="3033385"/>
                  <a:pt x="1494384" y="3033385"/>
                </a:cubicBezTo>
                <a:cubicBezTo>
                  <a:pt x="1533137" y="3033385"/>
                  <a:pt x="1572325" y="3033385"/>
                  <a:pt x="1611514" y="3038207"/>
                </a:cubicBezTo>
                <a:cubicBezTo>
                  <a:pt x="1645477" y="3043214"/>
                  <a:pt x="1679876" y="3048035"/>
                  <a:pt x="1719064" y="3048035"/>
                </a:cubicBezTo>
                <a:cubicBezTo>
                  <a:pt x="2046069" y="3053042"/>
                  <a:pt x="2519813" y="2832369"/>
                  <a:pt x="2856833" y="2665658"/>
                </a:cubicBezTo>
                <a:cubicBezTo>
                  <a:pt x="2915180" y="2641180"/>
                  <a:pt x="2969173" y="2611695"/>
                  <a:pt x="3017941" y="2587217"/>
                </a:cubicBezTo>
                <a:cubicBezTo>
                  <a:pt x="3086303" y="2552911"/>
                  <a:pt x="3149875" y="2523426"/>
                  <a:pt x="3203433" y="2494126"/>
                </a:cubicBezTo>
                <a:cubicBezTo>
                  <a:pt x="3496475" y="2346887"/>
                  <a:pt x="3911436" y="2312580"/>
                  <a:pt x="4321608" y="2317587"/>
                </a:cubicBezTo>
                <a:close/>
                <a:moveTo>
                  <a:pt x="8649788" y="108352"/>
                </a:moveTo>
                <a:lnTo>
                  <a:pt x="8649788" y="781468"/>
                </a:lnTo>
                <a:lnTo>
                  <a:pt x="8468475" y="802985"/>
                </a:lnTo>
                <a:cubicBezTo>
                  <a:pt x="7503426" y="916919"/>
                  <a:pt x="6058062" y="1080807"/>
                  <a:pt x="5000438" y="1175277"/>
                </a:cubicBezTo>
                <a:cubicBezTo>
                  <a:pt x="4731780" y="1199755"/>
                  <a:pt x="4492731" y="1214405"/>
                  <a:pt x="4287645" y="1229241"/>
                </a:cubicBezTo>
                <a:cubicBezTo>
                  <a:pt x="4111732" y="1238883"/>
                  <a:pt x="3960204" y="1243890"/>
                  <a:pt x="3853089" y="1243890"/>
                </a:cubicBezTo>
                <a:cubicBezTo>
                  <a:pt x="3364541" y="1243890"/>
                  <a:pt x="2905601" y="1116308"/>
                  <a:pt x="2509798" y="979082"/>
                </a:cubicBezTo>
                <a:cubicBezTo>
                  <a:pt x="2822435" y="812372"/>
                  <a:pt x="3252201" y="611355"/>
                  <a:pt x="3535663" y="626190"/>
                </a:cubicBezTo>
                <a:cubicBezTo>
                  <a:pt x="3564837" y="631011"/>
                  <a:pt x="3598800" y="635833"/>
                  <a:pt x="3628409" y="640840"/>
                </a:cubicBezTo>
                <a:cubicBezTo>
                  <a:pt x="3701561" y="650668"/>
                  <a:pt x="3774712" y="655489"/>
                  <a:pt x="3847864" y="655489"/>
                </a:cubicBezTo>
                <a:cubicBezTo>
                  <a:pt x="4023776" y="655489"/>
                  <a:pt x="4312029" y="635833"/>
                  <a:pt x="4668208" y="601526"/>
                </a:cubicBezTo>
                <a:cubicBezTo>
                  <a:pt x="5762951" y="497112"/>
                  <a:pt x="7492198" y="265168"/>
                  <a:pt x="8534268" y="124012"/>
                </a:cubicBezTo>
                <a:close/>
                <a:moveTo>
                  <a:pt x="1493839" y="855"/>
                </a:moveTo>
                <a:cubicBezTo>
                  <a:pt x="1759341" y="-10681"/>
                  <a:pt x="2058806" y="96087"/>
                  <a:pt x="2422278" y="228977"/>
                </a:cubicBezTo>
                <a:cubicBezTo>
                  <a:pt x="2446662" y="238806"/>
                  <a:pt x="2471045" y="248634"/>
                  <a:pt x="2500219" y="258462"/>
                </a:cubicBezTo>
                <a:cubicBezTo>
                  <a:pt x="2319517" y="346732"/>
                  <a:pt x="2153620" y="439823"/>
                  <a:pt x="2012106" y="518264"/>
                </a:cubicBezTo>
                <a:cubicBezTo>
                  <a:pt x="1953323" y="552570"/>
                  <a:pt x="1899766" y="582055"/>
                  <a:pt x="1850563" y="606533"/>
                </a:cubicBezTo>
                <a:cubicBezTo>
                  <a:pt x="1782201" y="640840"/>
                  <a:pt x="1689455" y="665318"/>
                  <a:pt x="1577115" y="679967"/>
                </a:cubicBezTo>
                <a:cubicBezTo>
                  <a:pt x="1552731" y="675146"/>
                  <a:pt x="1528347" y="675146"/>
                  <a:pt x="1508753" y="679967"/>
                </a:cubicBezTo>
                <a:cubicBezTo>
                  <a:pt x="1499174" y="679967"/>
                  <a:pt x="1484369" y="684974"/>
                  <a:pt x="1474790" y="689796"/>
                </a:cubicBezTo>
                <a:cubicBezTo>
                  <a:pt x="1284508" y="748766"/>
                  <a:pt x="996256" y="998739"/>
                  <a:pt x="825133" y="1327153"/>
                </a:cubicBezTo>
                <a:cubicBezTo>
                  <a:pt x="742402" y="1489042"/>
                  <a:pt x="683620" y="1670402"/>
                  <a:pt x="683620" y="1856769"/>
                </a:cubicBezTo>
                <a:cubicBezTo>
                  <a:pt x="678830" y="2047958"/>
                  <a:pt x="742402" y="2248975"/>
                  <a:pt x="844728" y="2425328"/>
                </a:cubicBezTo>
                <a:cubicBezTo>
                  <a:pt x="630062" y="2444985"/>
                  <a:pt x="385788" y="2464641"/>
                  <a:pt x="127145" y="2489119"/>
                </a:cubicBezTo>
                <a:cubicBezTo>
                  <a:pt x="43978" y="2288102"/>
                  <a:pt x="0" y="2072436"/>
                  <a:pt x="0" y="1851762"/>
                </a:cubicBezTo>
                <a:cubicBezTo>
                  <a:pt x="0" y="1636096"/>
                  <a:pt x="43978" y="1425251"/>
                  <a:pt x="121920" y="1229055"/>
                </a:cubicBezTo>
                <a:cubicBezTo>
                  <a:pt x="209876" y="1003560"/>
                  <a:pt x="332231" y="792715"/>
                  <a:pt x="483324" y="616362"/>
                </a:cubicBezTo>
                <a:cubicBezTo>
                  <a:pt x="747192" y="297590"/>
                  <a:pt x="1078987" y="67274"/>
                  <a:pt x="1382044" y="13311"/>
                </a:cubicBezTo>
                <a:cubicBezTo>
                  <a:pt x="1418674" y="6565"/>
                  <a:pt x="1455910" y="2503"/>
                  <a:pt x="1493839" y="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9868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4CC7D471-8251-4CD9-9A30-534B1A59358A}"/>
              </a:ext>
            </a:extLst>
          </p:cNvPr>
          <p:cNvSpPr/>
          <p:nvPr/>
        </p:nvSpPr>
        <p:spPr>
          <a:xfrm>
            <a:off x="1" y="1198391"/>
            <a:ext cx="8663883" cy="3975091"/>
          </a:xfrm>
          <a:custGeom>
            <a:avLst/>
            <a:gdLst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6574724 w 8663883"/>
              <a:gd name="connsiteY9" fmla="*/ 3614108 h 3975091"/>
              <a:gd name="connsiteX10" fmla="*/ 5831461 w 8663883"/>
              <a:gd name="connsiteY10" fmla="*/ 3290711 h 3975091"/>
              <a:gd name="connsiteX11" fmla="*/ 5822587 w 8663883"/>
              <a:gd name="connsiteY11" fmla="*/ 3294229 h 3975091"/>
              <a:gd name="connsiteX12" fmla="*/ 5255079 w 8663883"/>
              <a:gd name="connsiteY12" fmla="*/ 3420997 h 3975091"/>
              <a:gd name="connsiteX13" fmla="*/ 5147368 w 8663883"/>
              <a:gd name="connsiteY13" fmla="*/ 3411204 h 3975091"/>
              <a:gd name="connsiteX14" fmla="*/ 5029534 w 8663883"/>
              <a:gd name="connsiteY14" fmla="*/ 3406401 h 3975091"/>
              <a:gd name="connsiteX15" fmla="*/ 4049202 w 8663883"/>
              <a:gd name="connsiteY15" fmla="*/ 3474947 h 3975091"/>
              <a:gd name="connsiteX16" fmla="*/ 100832 w 8663883"/>
              <a:gd name="connsiteY16" fmla="*/ 3951198 h 3975091"/>
              <a:gd name="connsiteX17" fmla="*/ 0 w 8663883"/>
              <a:gd name="connsiteY17" fmla="*/ 3964849 h 3975091"/>
              <a:gd name="connsiteX18" fmla="*/ 0 w 8663883"/>
              <a:gd name="connsiteY18" fmla="*/ 3289076 h 3975091"/>
              <a:gd name="connsiteX19" fmla="*/ 28303 w 8663883"/>
              <a:gd name="connsiteY19" fmla="*/ 3285481 h 3975091"/>
              <a:gd name="connsiteX20" fmla="*/ 3661685 w 8663883"/>
              <a:gd name="connsiteY20" fmla="*/ 2862099 h 3975091"/>
              <a:gd name="connsiteX21" fmla="*/ 4382458 w 8663883"/>
              <a:gd name="connsiteY21" fmla="*/ 2798356 h 3975091"/>
              <a:gd name="connsiteX22" fmla="*/ 5078531 w 8663883"/>
              <a:gd name="connsiteY22" fmla="*/ 2759187 h 3975091"/>
              <a:gd name="connsiteX23" fmla="*/ 6397383 w 8663883"/>
              <a:gd name="connsiteY23" fmla="*/ 3038729 h 3975091"/>
              <a:gd name="connsiteX24" fmla="*/ 6180719 w 8663883"/>
              <a:gd name="connsiteY24" fmla="*/ 3141754 h 3975091"/>
              <a:gd name="connsiteX25" fmla="*/ 6886479 w 8663883"/>
              <a:gd name="connsiteY25" fmla="*/ 3448832 h 3975091"/>
              <a:gd name="connsiteX26" fmla="*/ 6892611 w 8663883"/>
              <a:gd name="connsiteY26" fmla="*/ 3445570 h 3975091"/>
              <a:gd name="connsiteX27" fmla="*/ 7069159 w 8663883"/>
              <a:gd name="connsiteY27" fmla="*/ 3357439 h 3975091"/>
              <a:gd name="connsiteX28" fmla="*/ 7221008 w 8663883"/>
              <a:gd name="connsiteY28" fmla="*/ 3308293 h 3975091"/>
              <a:gd name="connsiteX29" fmla="*/ 7245708 w 8663883"/>
              <a:gd name="connsiteY29" fmla="*/ 3308293 h 3975091"/>
              <a:gd name="connsiteX30" fmla="*/ 7260286 w 8663883"/>
              <a:gd name="connsiteY30" fmla="*/ 3303490 h 3975091"/>
              <a:gd name="connsiteX31" fmla="*/ 7863224 w 8663883"/>
              <a:gd name="connsiteY31" fmla="*/ 2690642 h 3975091"/>
              <a:gd name="connsiteX32" fmla="*/ 8000495 w 8663883"/>
              <a:gd name="connsiteY32" fmla="*/ 2161120 h 3975091"/>
              <a:gd name="connsiteX33" fmla="*/ 7834070 w 8663883"/>
              <a:gd name="connsiteY33" fmla="*/ 1592430 h 3975091"/>
              <a:gd name="connsiteX34" fmla="*/ 8549578 w 8663883"/>
              <a:gd name="connsiteY34" fmla="*/ 1538480 h 3975091"/>
              <a:gd name="connsiteX35" fmla="*/ 0 w 8663883"/>
              <a:gd name="connsiteY35" fmla="*/ 0 h 3975091"/>
              <a:gd name="connsiteX36" fmla="*/ 40050 w 8663883"/>
              <a:gd name="connsiteY36" fmla="*/ 10564 h 3975091"/>
              <a:gd name="connsiteX37" fmla="*/ 3636985 w 8663883"/>
              <a:gd name="connsiteY37" fmla="*/ 910851 h 3975091"/>
              <a:gd name="connsiteX38" fmla="*/ 4024501 w 8663883"/>
              <a:gd name="connsiteY38" fmla="*/ 984386 h 3975091"/>
              <a:gd name="connsiteX39" fmla="*/ 4762900 w 8663883"/>
              <a:gd name="connsiteY39" fmla="*/ 1200532 h 3975091"/>
              <a:gd name="connsiteX40" fmla="*/ 4764794 w 8663883"/>
              <a:gd name="connsiteY40" fmla="*/ 1198888 h 3975091"/>
              <a:gd name="connsiteX41" fmla="*/ 5010098 w 8663883"/>
              <a:gd name="connsiteY41" fmla="*/ 1057920 h 3975091"/>
              <a:gd name="connsiteX42" fmla="*/ 5112949 w 8663883"/>
              <a:gd name="connsiteY42" fmla="*/ 1048128 h 3975091"/>
              <a:gd name="connsiteX43" fmla="*/ 5387491 w 8663883"/>
              <a:gd name="connsiteY43" fmla="*/ 974593 h 3975091"/>
              <a:gd name="connsiteX44" fmla="*/ 5549058 w 8663883"/>
              <a:gd name="connsiteY44" fmla="*/ 886463 h 3975091"/>
              <a:gd name="connsiteX45" fmla="*/ 6039426 w 8663883"/>
              <a:gd name="connsiteY45" fmla="*/ 626506 h 3975091"/>
              <a:gd name="connsiteX46" fmla="*/ 6995728 w 8663883"/>
              <a:gd name="connsiteY46" fmla="*/ 327299 h 3975091"/>
              <a:gd name="connsiteX47" fmla="*/ 7304423 w 8663883"/>
              <a:gd name="connsiteY47" fmla="*/ 351953 h 3975091"/>
              <a:gd name="connsiteX48" fmla="*/ 8216322 w 8663883"/>
              <a:gd name="connsiteY48" fmla="*/ 969790 h 3975091"/>
              <a:gd name="connsiteX49" fmla="*/ 7392697 w 8663883"/>
              <a:gd name="connsiteY49" fmla="*/ 1023739 h 3975091"/>
              <a:gd name="connsiteX50" fmla="*/ 7172011 w 8663883"/>
              <a:gd name="connsiteY50" fmla="*/ 1008959 h 3975091"/>
              <a:gd name="connsiteX51" fmla="*/ 7152575 w 8663883"/>
              <a:gd name="connsiteY51" fmla="*/ 1003970 h 3975091"/>
              <a:gd name="connsiteX52" fmla="*/ 7078878 w 8663883"/>
              <a:gd name="connsiteY52" fmla="*/ 994178 h 3975091"/>
              <a:gd name="connsiteX53" fmla="*/ 6049144 w 8663883"/>
              <a:gd name="connsiteY53" fmla="*/ 1347254 h 3975091"/>
              <a:gd name="connsiteX54" fmla="*/ 5867736 w 8663883"/>
              <a:gd name="connsiteY54" fmla="*/ 1445361 h 3975091"/>
              <a:gd name="connsiteX55" fmla="*/ 5696452 w 8663883"/>
              <a:gd name="connsiteY55" fmla="*/ 1538480 h 3975091"/>
              <a:gd name="connsiteX56" fmla="*/ 4357758 w 8663883"/>
              <a:gd name="connsiteY56" fmla="*/ 1695341 h 3975091"/>
              <a:gd name="connsiteX57" fmla="*/ 3661685 w 8663883"/>
              <a:gd name="connsiteY57" fmla="*/ 1597234 h 3975091"/>
              <a:gd name="connsiteX58" fmla="*/ 3494855 w 8663883"/>
              <a:gd name="connsiteY58" fmla="*/ 1567857 h 3975091"/>
              <a:gd name="connsiteX59" fmla="*/ 61827 w 8663883"/>
              <a:gd name="connsiteY59" fmla="*/ 709959 h 3975091"/>
              <a:gd name="connsiteX60" fmla="*/ 0 w 8663883"/>
              <a:gd name="connsiteY60" fmla="*/ 693786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831461 w 8663883"/>
              <a:gd name="connsiteY9" fmla="*/ 3290711 h 3975091"/>
              <a:gd name="connsiteX10" fmla="*/ 5822587 w 8663883"/>
              <a:gd name="connsiteY10" fmla="*/ 3294229 h 3975091"/>
              <a:gd name="connsiteX11" fmla="*/ 5255079 w 8663883"/>
              <a:gd name="connsiteY11" fmla="*/ 3420997 h 3975091"/>
              <a:gd name="connsiteX12" fmla="*/ 5147368 w 8663883"/>
              <a:gd name="connsiteY12" fmla="*/ 3411204 h 3975091"/>
              <a:gd name="connsiteX13" fmla="*/ 5029534 w 8663883"/>
              <a:gd name="connsiteY13" fmla="*/ 3406401 h 3975091"/>
              <a:gd name="connsiteX14" fmla="*/ 4049202 w 8663883"/>
              <a:gd name="connsiteY14" fmla="*/ 3474947 h 3975091"/>
              <a:gd name="connsiteX15" fmla="*/ 100832 w 8663883"/>
              <a:gd name="connsiteY15" fmla="*/ 3951198 h 3975091"/>
              <a:gd name="connsiteX16" fmla="*/ 0 w 8663883"/>
              <a:gd name="connsiteY16" fmla="*/ 3964849 h 3975091"/>
              <a:gd name="connsiteX17" fmla="*/ 0 w 8663883"/>
              <a:gd name="connsiteY17" fmla="*/ 3289076 h 3975091"/>
              <a:gd name="connsiteX18" fmla="*/ 28303 w 8663883"/>
              <a:gd name="connsiteY18" fmla="*/ 3285481 h 3975091"/>
              <a:gd name="connsiteX19" fmla="*/ 3661685 w 8663883"/>
              <a:gd name="connsiteY19" fmla="*/ 2862099 h 3975091"/>
              <a:gd name="connsiteX20" fmla="*/ 4382458 w 8663883"/>
              <a:gd name="connsiteY20" fmla="*/ 2798356 h 3975091"/>
              <a:gd name="connsiteX21" fmla="*/ 5078531 w 8663883"/>
              <a:gd name="connsiteY21" fmla="*/ 2759187 h 3975091"/>
              <a:gd name="connsiteX22" fmla="*/ 6397383 w 8663883"/>
              <a:gd name="connsiteY22" fmla="*/ 3038729 h 3975091"/>
              <a:gd name="connsiteX23" fmla="*/ 6180719 w 8663883"/>
              <a:gd name="connsiteY23" fmla="*/ 3141754 h 3975091"/>
              <a:gd name="connsiteX24" fmla="*/ 6886479 w 8663883"/>
              <a:gd name="connsiteY24" fmla="*/ 3448832 h 3975091"/>
              <a:gd name="connsiteX25" fmla="*/ 6892611 w 8663883"/>
              <a:gd name="connsiteY25" fmla="*/ 3445570 h 3975091"/>
              <a:gd name="connsiteX26" fmla="*/ 7069159 w 8663883"/>
              <a:gd name="connsiteY26" fmla="*/ 3357439 h 3975091"/>
              <a:gd name="connsiteX27" fmla="*/ 7221008 w 8663883"/>
              <a:gd name="connsiteY27" fmla="*/ 3308293 h 3975091"/>
              <a:gd name="connsiteX28" fmla="*/ 7245708 w 8663883"/>
              <a:gd name="connsiteY28" fmla="*/ 3308293 h 3975091"/>
              <a:gd name="connsiteX29" fmla="*/ 7260286 w 8663883"/>
              <a:gd name="connsiteY29" fmla="*/ 3303490 h 3975091"/>
              <a:gd name="connsiteX30" fmla="*/ 7863224 w 8663883"/>
              <a:gd name="connsiteY30" fmla="*/ 2690642 h 3975091"/>
              <a:gd name="connsiteX31" fmla="*/ 8000495 w 8663883"/>
              <a:gd name="connsiteY31" fmla="*/ 2161120 h 3975091"/>
              <a:gd name="connsiteX32" fmla="*/ 7834070 w 8663883"/>
              <a:gd name="connsiteY32" fmla="*/ 1592430 h 3975091"/>
              <a:gd name="connsiteX33" fmla="*/ 8549578 w 8663883"/>
              <a:gd name="connsiteY33" fmla="*/ 1538480 h 3975091"/>
              <a:gd name="connsiteX34" fmla="*/ 0 w 8663883"/>
              <a:gd name="connsiteY34" fmla="*/ 0 h 3975091"/>
              <a:gd name="connsiteX35" fmla="*/ 40050 w 8663883"/>
              <a:gd name="connsiteY35" fmla="*/ 10564 h 3975091"/>
              <a:gd name="connsiteX36" fmla="*/ 3636985 w 8663883"/>
              <a:gd name="connsiteY36" fmla="*/ 910851 h 3975091"/>
              <a:gd name="connsiteX37" fmla="*/ 4024501 w 8663883"/>
              <a:gd name="connsiteY37" fmla="*/ 984386 h 3975091"/>
              <a:gd name="connsiteX38" fmla="*/ 4762900 w 8663883"/>
              <a:gd name="connsiteY38" fmla="*/ 1200532 h 3975091"/>
              <a:gd name="connsiteX39" fmla="*/ 4764794 w 8663883"/>
              <a:gd name="connsiteY39" fmla="*/ 1198888 h 3975091"/>
              <a:gd name="connsiteX40" fmla="*/ 5010098 w 8663883"/>
              <a:gd name="connsiteY40" fmla="*/ 1057920 h 3975091"/>
              <a:gd name="connsiteX41" fmla="*/ 5112949 w 8663883"/>
              <a:gd name="connsiteY41" fmla="*/ 1048128 h 3975091"/>
              <a:gd name="connsiteX42" fmla="*/ 5387491 w 8663883"/>
              <a:gd name="connsiteY42" fmla="*/ 974593 h 3975091"/>
              <a:gd name="connsiteX43" fmla="*/ 5549058 w 8663883"/>
              <a:gd name="connsiteY43" fmla="*/ 886463 h 3975091"/>
              <a:gd name="connsiteX44" fmla="*/ 6039426 w 8663883"/>
              <a:gd name="connsiteY44" fmla="*/ 626506 h 3975091"/>
              <a:gd name="connsiteX45" fmla="*/ 6995728 w 8663883"/>
              <a:gd name="connsiteY45" fmla="*/ 327299 h 3975091"/>
              <a:gd name="connsiteX46" fmla="*/ 7304423 w 8663883"/>
              <a:gd name="connsiteY46" fmla="*/ 351953 h 3975091"/>
              <a:gd name="connsiteX47" fmla="*/ 8216322 w 8663883"/>
              <a:gd name="connsiteY47" fmla="*/ 969790 h 3975091"/>
              <a:gd name="connsiteX48" fmla="*/ 7392697 w 8663883"/>
              <a:gd name="connsiteY48" fmla="*/ 1023739 h 3975091"/>
              <a:gd name="connsiteX49" fmla="*/ 7172011 w 8663883"/>
              <a:gd name="connsiteY49" fmla="*/ 1008959 h 3975091"/>
              <a:gd name="connsiteX50" fmla="*/ 7152575 w 8663883"/>
              <a:gd name="connsiteY50" fmla="*/ 1003970 h 3975091"/>
              <a:gd name="connsiteX51" fmla="*/ 7078878 w 8663883"/>
              <a:gd name="connsiteY51" fmla="*/ 994178 h 3975091"/>
              <a:gd name="connsiteX52" fmla="*/ 6049144 w 8663883"/>
              <a:gd name="connsiteY52" fmla="*/ 1347254 h 3975091"/>
              <a:gd name="connsiteX53" fmla="*/ 5867736 w 8663883"/>
              <a:gd name="connsiteY53" fmla="*/ 1445361 h 3975091"/>
              <a:gd name="connsiteX54" fmla="*/ 5696452 w 8663883"/>
              <a:gd name="connsiteY54" fmla="*/ 1538480 h 3975091"/>
              <a:gd name="connsiteX55" fmla="*/ 4357758 w 8663883"/>
              <a:gd name="connsiteY55" fmla="*/ 1695341 h 3975091"/>
              <a:gd name="connsiteX56" fmla="*/ 3661685 w 8663883"/>
              <a:gd name="connsiteY56" fmla="*/ 1597234 h 3975091"/>
              <a:gd name="connsiteX57" fmla="*/ 3494855 w 8663883"/>
              <a:gd name="connsiteY57" fmla="*/ 1567857 h 3975091"/>
              <a:gd name="connsiteX58" fmla="*/ 61827 w 8663883"/>
              <a:gd name="connsiteY58" fmla="*/ 709959 h 3975091"/>
              <a:gd name="connsiteX59" fmla="*/ 0 w 8663883"/>
              <a:gd name="connsiteY59" fmla="*/ 693786 h 3975091"/>
              <a:gd name="connsiteX60" fmla="*/ 0 w 8663883"/>
              <a:gd name="connsiteY60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831461 w 8663883"/>
              <a:gd name="connsiteY9" fmla="*/ 3290711 h 3975091"/>
              <a:gd name="connsiteX10" fmla="*/ 5255079 w 8663883"/>
              <a:gd name="connsiteY10" fmla="*/ 3420997 h 3975091"/>
              <a:gd name="connsiteX11" fmla="*/ 5147368 w 8663883"/>
              <a:gd name="connsiteY11" fmla="*/ 3411204 h 3975091"/>
              <a:gd name="connsiteX12" fmla="*/ 5029534 w 8663883"/>
              <a:gd name="connsiteY12" fmla="*/ 3406401 h 3975091"/>
              <a:gd name="connsiteX13" fmla="*/ 4049202 w 8663883"/>
              <a:gd name="connsiteY13" fmla="*/ 3474947 h 3975091"/>
              <a:gd name="connsiteX14" fmla="*/ 100832 w 8663883"/>
              <a:gd name="connsiteY14" fmla="*/ 3951198 h 3975091"/>
              <a:gd name="connsiteX15" fmla="*/ 0 w 8663883"/>
              <a:gd name="connsiteY15" fmla="*/ 3964849 h 3975091"/>
              <a:gd name="connsiteX16" fmla="*/ 0 w 8663883"/>
              <a:gd name="connsiteY16" fmla="*/ 3289076 h 3975091"/>
              <a:gd name="connsiteX17" fmla="*/ 28303 w 8663883"/>
              <a:gd name="connsiteY17" fmla="*/ 3285481 h 3975091"/>
              <a:gd name="connsiteX18" fmla="*/ 3661685 w 8663883"/>
              <a:gd name="connsiteY18" fmla="*/ 2862099 h 3975091"/>
              <a:gd name="connsiteX19" fmla="*/ 4382458 w 8663883"/>
              <a:gd name="connsiteY19" fmla="*/ 2798356 h 3975091"/>
              <a:gd name="connsiteX20" fmla="*/ 5078531 w 8663883"/>
              <a:gd name="connsiteY20" fmla="*/ 2759187 h 3975091"/>
              <a:gd name="connsiteX21" fmla="*/ 6397383 w 8663883"/>
              <a:gd name="connsiteY21" fmla="*/ 3038729 h 3975091"/>
              <a:gd name="connsiteX22" fmla="*/ 6180719 w 8663883"/>
              <a:gd name="connsiteY22" fmla="*/ 3141754 h 3975091"/>
              <a:gd name="connsiteX23" fmla="*/ 6886479 w 8663883"/>
              <a:gd name="connsiteY23" fmla="*/ 3448832 h 3975091"/>
              <a:gd name="connsiteX24" fmla="*/ 6892611 w 8663883"/>
              <a:gd name="connsiteY24" fmla="*/ 3445570 h 3975091"/>
              <a:gd name="connsiteX25" fmla="*/ 7069159 w 8663883"/>
              <a:gd name="connsiteY25" fmla="*/ 3357439 h 3975091"/>
              <a:gd name="connsiteX26" fmla="*/ 7221008 w 8663883"/>
              <a:gd name="connsiteY26" fmla="*/ 3308293 h 3975091"/>
              <a:gd name="connsiteX27" fmla="*/ 7245708 w 8663883"/>
              <a:gd name="connsiteY27" fmla="*/ 3308293 h 3975091"/>
              <a:gd name="connsiteX28" fmla="*/ 7260286 w 8663883"/>
              <a:gd name="connsiteY28" fmla="*/ 3303490 h 3975091"/>
              <a:gd name="connsiteX29" fmla="*/ 7863224 w 8663883"/>
              <a:gd name="connsiteY29" fmla="*/ 2690642 h 3975091"/>
              <a:gd name="connsiteX30" fmla="*/ 8000495 w 8663883"/>
              <a:gd name="connsiteY30" fmla="*/ 2161120 h 3975091"/>
              <a:gd name="connsiteX31" fmla="*/ 7834070 w 8663883"/>
              <a:gd name="connsiteY31" fmla="*/ 1592430 h 3975091"/>
              <a:gd name="connsiteX32" fmla="*/ 8549578 w 8663883"/>
              <a:gd name="connsiteY32" fmla="*/ 1538480 h 3975091"/>
              <a:gd name="connsiteX33" fmla="*/ 0 w 8663883"/>
              <a:gd name="connsiteY33" fmla="*/ 0 h 3975091"/>
              <a:gd name="connsiteX34" fmla="*/ 40050 w 8663883"/>
              <a:gd name="connsiteY34" fmla="*/ 10564 h 3975091"/>
              <a:gd name="connsiteX35" fmla="*/ 3636985 w 8663883"/>
              <a:gd name="connsiteY35" fmla="*/ 910851 h 3975091"/>
              <a:gd name="connsiteX36" fmla="*/ 4024501 w 8663883"/>
              <a:gd name="connsiteY36" fmla="*/ 984386 h 3975091"/>
              <a:gd name="connsiteX37" fmla="*/ 4762900 w 8663883"/>
              <a:gd name="connsiteY37" fmla="*/ 1200532 h 3975091"/>
              <a:gd name="connsiteX38" fmla="*/ 4764794 w 8663883"/>
              <a:gd name="connsiteY38" fmla="*/ 1198888 h 3975091"/>
              <a:gd name="connsiteX39" fmla="*/ 5010098 w 8663883"/>
              <a:gd name="connsiteY39" fmla="*/ 1057920 h 3975091"/>
              <a:gd name="connsiteX40" fmla="*/ 5112949 w 8663883"/>
              <a:gd name="connsiteY40" fmla="*/ 1048128 h 3975091"/>
              <a:gd name="connsiteX41" fmla="*/ 5387491 w 8663883"/>
              <a:gd name="connsiteY41" fmla="*/ 974593 h 3975091"/>
              <a:gd name="connsiteX42" fmla="*/ 5549058 w 8663883"/>
              <a:gd name="connsiteY42" fmla="*/ 886463 h 3975091"/>
              <a:gd name="connsiteX43" fmla="*/ 6039426 w 8663883"/>
              <a:gd name="connsiteY43" fmla="*/ 626506 h 3975091"/>
              <a:gd name="connsiteX44" fmla="*/ 6995728 w 8663883"/>
              <a:gd name="connsiteY44" fmla="*/ 327299 h 3975091"/>
              <a:gd name="connsiteX45" fmla="*/ 7304423 w 8663883"/>
              <a:gd name="connsiteY45" fmla="*/ 351953 h 3975091"/>
              <a:gd name="connsiteX46" fmla="*/ 8216322 w 8663883"/>
              <a:gd name="connsiteY46" fmla="*/ 969790 h 3975091"/>
              <a:gd name="connsiteX47" fmla="*/ 7392697 w 8663883"/>
              <a:gd name="connsiteY47" fmla="*/ 1023739 h 3975091"/>
              <a:gd name="connsiteX48" fmla="*/ 7172011 w 8663883"/>
              <a:gd name="connsiteY48" fmla="*/ 1008959 h 3975091"/>
              <a:gd name="connsiteX49" fmla="*/ 7152575 w 8663883"/>
              <a:gd name="connsiteY49" fmla="*/ 1003970 h 3975091"/>
              <a:gd name="connsiteX50" fmla="*/ 7078878 w 8663883"/>
              <a:gd name="connsiteY50" fmla="*/ 994178 h 3975091"/>
              <a:gd name="connsiteX51" fmla="*/ 6049144 w 8663883"/>
              <a:gd name="connsiteY51" fmla="*/ 1347254 h 3975091"/>
              <a:gd name="connsiteX52" fmla="*/ 5867736 w 8663883"/>
              <a:gd name="connsiteY52" fmla="*/ 1445361 h 3975091"/>
              <a:gd name="connsiteX53" fmla="*/ 5696452 w 8663883"/>
              <a:gd name="connsiteY53" fmla="*/ 1538480 h 3975091"/>
              <a:gd name="connsiteX54" fmla="*/ 4357758 w 8663883"/>
              <a:gd name="connsiteY54" fmla="*/ 1695341 h 3975091"/>
              <a:gd name="connsiteX55" fmla="*/ 3661685 w 8663883"/>
              <a:gd name="connsiteY55" fmla="*/ 1597234 h 3975091"/>
              <a:gd name="connsiteX56" fmla="*/ 3494855 w 8663883"/>
              <a:gd name="connsiteY56" fmla="*/ 1567857 h 3975091"/>
              <a:gd name="connsiteX57" fmla="*/ 61827 w 8663883"/>
              <a:gd name="connsiteY57" fmla="*/ 709959 h 3975091"/>
              <a:gd name="connsiteX58" fmla="*/ 0 w 8663883"/>
              <a:gd name="connsiteY58" fmla="*/ 693786 h 3975091"/>
              <a:gd name="connsiteX59" fmla="*/ 0 w 8663883"/>
              <a:gd name="connsiteY59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6886479 w 8663883"/>
              <a:gd name="connsiteY22" fmla="*/ 3448832 h 3975091"/>
              <a:gd name="connsiteX23" fmla="*/ 6892611 w 8663883"/>
              <a:gd name="connsiteY23" fmla="*/ 3445570 h 3975091"/>
              <a:gd name="connsiteX24" fmla="*/ 7069159 w 8663883"/>
              <a:gd name="connsiteY24" fmla="*/ 3357439 h 3975091"/>
              <a:gd name="connsiteX25" fmla="*/ 7221008 w 8663883"/>
              <a:gd name="connsiteY25" fmla="*/ 3308293 h 3975091"/>
              <a:gd name="connsiteX26" fmla="*/ 7245708 w 8663883"/>
              <a:gd name="connsiteY26" fmla="*/ 3308293 h 3975091"/>
              <a:gd name="connsiteX27" fmla="*/ 7260286 w 8663883"/>
              <a:gd name="connsiteY27" fmla="*/ 3303490 h 3975091"/>
              <a:gd name="connsiteX28" fmla="*/ 7863224 w 8663883"/>
              <a:gd name="connsiteY28" fmla="*/ 2690642 h 3975091"/>
              <a:gd name="connsiteX29" fmla="*/ 8000495 w 8663883"/>
              <a:gd name="connsiteY29" fmla="*/ 2161120 h 3975091"/>
              <a:gd name="connsiteX30" fmla="*/ 7834070 w 8663883"/>
              <a:gd name="connsiteY30" fmla="*/ 1592430 h 3975091"/>
              <a:gd name="connsiteX31" fmla="*/ 8549578 w 8663883"/>
              <a:gd name="connsiteY31" fmla="*/ 1538480 h 3975091"/>
              <a:gd name="connsiteX32" fmla="*/ 0 w 8663883"/>
              <a:gd name="connsiteY32" fmla="*/ 0 h 3975091"/>
              <a:gd name="connsiteX33" fmla="*/ 40050 w 8663883"/>
              <a:gd name="connsiteY33" fmla="*/ 10564 h 3975091"/>
              <a:gd name="connsiteX34" fmla="*/ 3636985 w 8663883"/>
              <a:gd name="connsiteY34" fmla="*/ 910851 h 3975091"/>
              <a:gd name="connsiteX35" fmla="*/ 4024501 w 8663883"/>
              <a:gd name="connsiteY35" fmla="*/ 984386 h 3975091"/>
              <a:gd name="connsiteX36" fmla="*/ 4762900 w 8663883"/>
              <a:gd name="connsiteY36" fmla="*/ 1200532 h 3975091"/>
              <a:gd name="connsiteX37" fmla="*/ 4764794 w 8663883"/>
              <a:gd name="connsiteY37" fmla="*/ 1198888 h 3975091"/>
              <a:gd name="connsiteX38" fmla="*/ 5010098 w 8663883"/>
              <a:gd name="connsiteY38" fmla="*/ 1057920 h 3975091"/>
              <a:gd name="connsiteX39" fmla="*/ 5112949 w 8663883"/>
              <a:gd name="connsiteY39" fmla="*/ 1048128 h 3975091"/>
              <a:gd name="connsiteX40" fmla="*/ 5387491 w 8663883"/>
              <a:gd name="connsiteY40" fmla="*/ 974593 h 3975091"/>
              <a:gd name="connsiteX41" fmla="*/ 5549058 w 8663883"/>
              <a:gd name="connsiteY41" fmla="*/ 886463 h 3975091"/>
              <a:gd name="connsiteX42" fmla="*/ 6039426 w 8663883"/>
              <a:gd name="connsiteY42" fmla="*/ 626506 h 3975091"/>
              <a:gd name="connsiteX43" fmla="*/ 6995728 w 8663883"/>
              <a:gd name="connsiteY43" fmla="*/ 327299 h 3975091"/>
              <a:gd name="connsiteX44" fmla="*/ 7304423 w 8663883"/>
              <a:gd name="connsiteY44" fmla="*/ 351953 h 3975091"/>
              <a:gd name="connsiteX45" fmla="*/ 8216322 w 8663883"/>
              <a:gd name="connsiteY45" fmla="*/ 969790 h 3975091"/>
              <a:gd name="connsiteX46" fmla="*/ 7392697 w 8663883"/>
              <a:gd name="connsiteY46" fmla="*/ 1023739 h 3975091"/>
              <a:gd name="connsiteX47" fmla="*/ 7172011 w 8663883"/>
              <a:gd name="connsiteY47" fmla="*/ 1008959 h 3975091"/>
              <a:gd name="connsiteX48" fmla="*/ 7152575 w 8663883"/>
              <a:gd name="connsiteY48" fmla="*/ 1003970 h 3975091"/>
              <a:gd name="connsiteX49" fmla="*/ 7078878 w 8663883"/>
              <a:gd name="connsiteY49" fmla="*/ 994178 h 3975091"/>
              <a:gd name="connsiteX50" fmla="*/ 6049144 w 8663883"/>
              <a:gd name="connsiteY50" fmla="*/ 1347254 h 3975091"/>
              <a:gd name="connsiteX51" fmla="*/ 5867736 w 8663883"/>
              <a:gd name="connsiteY51" fmla="*/ 1445361 h 3975091"/>
              <a:gd name="connsiteX52" fmla="*/ 5696452 w 8663883"/>
              <a:gd name="connsiteY52" fmla="*/ 1538480 h 3975091"/>
              <a:gd name="connsiteX53" fmla="*/ 4357758 w 8663883"/>
              <a:gd name="connsiteY53" fmla="*/ 1695341 h 3975091"/>
              <a:gd name="connsiteX54" fmla="*/ 3661685 w 8663883"/>
              <a:gd name="connsiteY54" fmla="*/ 1597234 h 3975091"/>
              <a:gd name="connsiteX55" fmla="*/ 3494855 w 8663883"/>
              <a:gd name="connsiteY55" fmla="*/ 1567857 h 3975091"/>
              <a:gd name="connsiteX56" fmla="*/ 61827 w 8663883"/>
              <a:gd name="connsiteY56" fmla="*/ 709959 h 3975091"/>
              <a:gd name="connsiteX57" fmla="*/ 0 w 8663883"/>
              <a:gd name="connsiteY57" fmla="*/ 693786 h 3975091"/>
              <a:gd name="connsiteX58" fmla="*/ 0 w 8663883"/>
              <a:gd name="connsiteY58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6886479 w 8663883"/>
              <a:gd name="connsiteY22" fmla="*/ 3448832 h 3975091"/>
              <a:gd name="connsiteX23" fmla="*/ 7069159 w 8663883"/>
              <a:gd name="connsiteY23" fmla="*/ 3357439 h 3975091"/>
              <a:gd name="connsiteX24" fmla="*/ 7221008 w 8663883"/>
              <a:gd name="connsiteY24" fmla="*/ 3308293 h 3975091"/>
              <a:gd name="connsiteX25" fmla="*/ 7245708 w 8663883"/>
              <a:gd name="connsiteY25" fmla="*/ 3308293 h 3975091"/>
              <a:gd name="connsiteX26" fmla="*/ 7260286 w 8663883"/>
              <a:gd name="connsiteY26" fmla="*/ 3303490 h 3975091"/>
              <a:gd name="connsiteX27" fmla="*/ 7863224 w 8663883"/>
              <a:gd name="connsiteY27" fmla="*/ 2690642 h 3975091"/>
              <a:gd name="connsiteX28" fmla="*/ 8000495 w 8663883"/>
              <a:gd name="connsiteY28" fmla="*/ 2161120 h 3975091"/>
              <a:gd name="connsiteX29" fmla="*/ 7834070 w 8663883"/>
              <a:gd name="connsiteY29" fmla="*/ 1592430 h 3975091"/>
              <a:gd name="connsiteX30" fmla="*/ 8549578 w 8663883"/>
              <a:gd name="connsiteY30" fmla="*/ 1538480 h 3975091"/>
              <a:gd name="connsiteX31" fmla="*/ 0 w 8663883"/>
              <a:gd name="connsiteY31" fmla="*/ 0 h 3975091"/>
              <a:gd name="connsiteX32" fmla="*/ 40050 w 8663883"/>
              <a:gd name="connsiteY32" fmla="*/ 10564 h 3975091"/>
              <a:gd name="connsiteX33" fmla="*/ 3636985 w 8663883"/>
              <a:gd name="connsiteY33" fmla="*/ 910851 h 3975091"/>
              <a:gd name="connsiteX34" fmla="*/ 4024501 w 8663883"/>
              <a:gd name="connsiteY34" fmla="*/ 984386 h 3975091"/>
              <a:gd name="connsiteX35" fmla="*/ 4762900 w 8663883"/>
              <a:gd name="connsiteY35" fmla="*/ 1200532 h 3975091"/>
              <a:gd name="connsiteX36" fmla="*/ 4764794 w 8663883"/>
              <a:gd name="connsiteY36" fmla="*/ 1198888 h 3975091"/>
              <a:gd name="connsiteX37" fmla="*/ 5010098 w 8663883"/>
              <a:gd name="connsiteY37" fmla="*/ 1057920 h 3975091"/>
              <a:gd name="connsiteX38" fmla="*/ 5112949 w 8663883"/>
              <a:gd name="connsiteY38" fmla="*/ 1048128 h 3975091"/>
              <a:gd name="connsiteX39" fmla="*/ 5387491 w 8663883"/>
              <a:gd name="connsiteY39" fmla="*/ 974593 h 3975091"/>
              <a:gd name="connsiteX40" fmla="*/ 5549058 w 8663883"/>
              <a:gd name="connsiteY40" fmla="*/ 886463 h 3975091"/>
              <a:gd name="connsiteX41" fmla="*/ 6039426 w 8663883"/>
              <a:gd name="connsiteY41" fmla="*/ 626506 h 3975091"/>
              <a:gd name="connsiteX42" fmla="*/ 6995728 w 8663883"/>
              <a:gd name="connsiteY42" fmla="*/ 327299 h 3975091"/>
              <a:gd name="connsiteX43" fmla="*/ 7304423 w 8663883"/>
              <a:gd name="connsiteY43" fmla="*/ 351953 h 3975091"/>
              <a:gd name="connsiteX44" fmla="*/ 8216322 w 8663883"/>
              <a:gd name="connsiteY44" fmla="*/ 969790 h 3975091"/>
              <a:gd name="connsiteX45" fmla="*/ 7392697 w 8663883"/>
              <a:gd name="connsiteY45" fmla="*/ 1023739 h 3975091"/>
              <a:gd name="connsiteX46" fmla="*/ 7172011 w 8663883"/>
              <a:gd name="connsiteY46" fmla="*/ 1008959 h 3975091"/>
              <a:gd name="connsiteX47" fmla="*/ 7152575 w 8663883"/>
              <a:gd name="connsiteY47" fmla="*/ 1003970 h 3975091"/>
              <a:gd name="connsiteX48" fmla="*/ 7078878 w 8663883"/>
              <a:gd name="connsiteY48" fmla="*/ 994178 h 3975091"/>
              <a:gd name="connsiteX49" fmla="*/ 6049144 w 8663883"/>
              <a:gd name="connsiteY49" fmla="*/ 1347254 h 3975091"/>
              <a:gd name="connsiteX50" fmla="*/ 5867736 w 8663883"/>
              <a:gd name="connsiteY50" fmla="*/ 1445361 h 3975091"/>
              <a:gd name="connsiteX51" fmla="*/ 5696452 w 8663883"/>
              <a:gd name="connsiteY51" fmla="*/ 1538480 h 3975091"/>
              <a:gd name="connsiteX52" fmla="*/ 4357758 w 8663883"/>
              <a:gd name="connsiteY52" fmla="*/ 1695341 h 3975091"/>
              <a:gd name="connsiteX53" fmla="*/ 3661685 w 8663883"/>
              <a:gd name="connsiteY53" fmla="*/ 1597234 h 3975091"/>
              <a:gd name="connsiteX54" fmla="*/ 3494855 w 8663883"/>
              <a:gd name="connsiteY54" fmla="*/ 1567857 h 3975091"/>
              <a:gd name="connsiteX55" fmla="*/ 61827 w 8663883"/>
              <a:gd name="connsiteY55" fmla="*/ 709959 h 3975091"/>
              <a:gd name="connsiteX56" fmla="*/ 0 w 8663883"/>
              <a:gd name="connsiteY56" fmla="*/ 693786 h 3975091"/>
              <a:gd name="connsiteX57" fmla="*/ 0 w 8663883"/>
              <a:gd name="connsiteY57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6180719 w 8663883"/>
              <a:gd name="connsiteY21" fmla="*/ 3141754 h 3975091"/>
              <a:gd name="connsiteX22" fmla="*/ 7069159 w 8663883"/>
              <a:gd name="connsiteY22" fmla="*/ 3357439 h 3975091"/>
              <a:gd name="connsiteX23" fmla="*/ 7221008 w 8663883"/>
              <a:gd name="connsiteY23" fmla="*/ 3308293 h 3975091"/>
              <a:gd name="connsiteX24" fmla="*/ 7245708 w 8663883"/>
              <a:gd name="connsiteY24" fmla="*/ 3308293 h 3975091"/>
              <a:gd name="connsiteX25" fmla="*/ 7260286 w 8663883"/>
              <a:gd name="connsiteY25" fmla="*/ 3303490 h 3975091"/>
              <a:gd name="connsiteX26" fmla="*/ 7863224 w 8663883"/>
              <a:gd name="connsiteY26" fmla="*/ 2690642 h 3975091"/>
              <a:gd name="connsiteX27" fmla="*/ 8000495 w 8663883"/>
              <a:gd name="connsiteY27" fmla="*/ 2161120 h 3975091"/>
              <a:gd name="connsiteX28" fmla="*/ 7834070 w 8663883"/>
              <a:gd name="connsiteY28" fmla="*/ 1592430 h 3975091"/>
              <a:gd name="connsiteX29" fmla="*/ 8549578 w 8663883"/>
              <a:gd name="connsiteY29" fmla="*/ 1538480 h 3975091"/>
              <a:gd name="connsiteX30" fmla="*/ 0 w 8663883"/>
              <a:gd name="connsiteY30" fmla="*/ 0 h 3975091"/>
              <a:gd name="connsiteX31" fmla="*/ 40050 w 8663883"/>
              <a:gd name="connsiteY31" fmla="*/ 10564 h 3975091"/>
              <a:gd name="connsiteX32" fmla="*/ 3636985 w 8663883"/>
              <a:gd name="connsiteY32" fmla="*/ 910851 h 3975091"/>
              <a:gd name="connsiteX33" fmla="*/ 4024501 w 8663883"/>
              <a:gd name="connsiteY33" fmla="*/ 984386 h 3975091"/>
              <a:gd name="connsiteX34" fmla="*/ 4762900 w 8663883"/>
              <a:gd name="connsiteY34" fmla="*/ 1200532 h 3975091"/>
              <a:gd name="connsiteX35" fmla="*/ 4764794 w 8663883"/>
              <a:gd name="connsiteY35" fmla="*/ 1198888 h 3975091"/>
              <a:gd name="connsiteX36" fmla="*/ 5010098 w 8663883"/>
              <a:gd name="connsiteY36" fmla="*/ 1057920 h 3975091"/>
              <a:gd name="connsiteX37" fmla="*/ 5112949 w 8663883"/>
              <a:gd name="connsiteY37" fmla="*/ 1048128 h 3975091"/>
              <a:gd name="connsiteX38" fmla="*/ 5387491 w 8663883"/>
              <a:gd name="connsiteY38" fmla="*/ 974593 h 3975091"/>
              <a:gd name="connsiteX39" fmla="*/ 5549058 w 8663883"/>
              <a:gd name="connsiteY39" fmla="*/ 886463 h 3975091"/>
              <a:gd name="connsiteX40" fmla="*/ 6039426 w 8663883"/>
              <a:gd name="connsiteY40" fmla="*/ 626506 h 3975091"/>
              <a:gd name="connsiteX41" fmla="*/ 6995728 w 8663883"/>
              <a:gd name="connsiteY41" fmla="*/ 327299 h 3975091"/>
              <a:gd name="connsiteX42" fmla="*/ 7304423 w 8663883"/>
              <a:gd name="connsiteY42" fmla="*/ 351953 h 3975091"/>
              <a:gd name="connsiteX43" fmla="*/ 8216322 w 8663883"/>
              <a:gd name="connsiteY43" fmla="*/ 969790 h 3975091"/>
              <a:gd name="connsiteX44" fmla="*/ 7392697 w 8663883"/>
              <a:gd name="connsiteY44" fmla="*/ 1023739 h 3975091"/>
              <a:gd name="connsiteX45" fmla="*/ 7172011 w 8663883"/>
              <a:gd name="connsiteY45" fmla="*/ 1008959 h 3975091"/>
              <a:gd name="connsiteX46" fmla="*/ 7152575 w 8663883"/>
              <a:gd name="connsiteY46" fmla="*/ 1003970 h 3975091"/>
              <a:gd name="connsiteX47" fmla="*/ 7078878 w 8663883"/>
              <a:gd name="connsiteY47" fmla="*/ 994178 h 3975091"/>
              <a:gd name="connsiteX48" fmla="*/ 6049144 w 8663883"/>
              <a:gd name="connsiteY48" fmla="*/ 1347254 h 3975091"/>
              <a:gd name="connsiteX49" fmla="*/ 5867736 w 8663883"/>
              <a:gd name="connsiteY49" fmla="*/ 1445361 h 3975091"/>
              <a:gd name="connsiteX50" fmla="*/ 5696452 w 8663883"/>
              <a:gd name="connsiteY50" fmla="*/ 1538480 h 3975091"/>
              <a:gd name="connsiteX51" fmla="*/ 4357758 w 8663883"/>
              <a:gd name="connsiteY51" fmla="*/ 1695341 h 3975091"/>
              <a:gd name="connsiteX52" fmla="*/ 3661685 w 8663883"/>
              <a:gd name="connsiteY52" fmla="*/ 1597234 h 3975091"/>
              <a:gd name="connsiteX53" fmla="*/ 3494855 w 8663883"/>
              <a:gd name="connsiteY53" fmla="*/ 1567857 h 3975091"/>
              <a:gd name="connsiteX54" fmla="*/ 61827 w 8663883"/>
              <a:gd name="connsiteY54" fmla="*/ 709959 h 3975091"/>
              <a:gd name="connsiteX55" fmla="*/ 0 w 8663883"/>
              <a:gd name="connsiteY55" fmla="*/ 693786 h 3975091"/>
              <a:gd name="connsiteX56" fmla="*/ 0 w 8663883"/>
              <a:gd name="connsiteY56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069159 w 8663883"/>
              <a:gd name="connsiteY21" fmla="*/ 3357439 h 3975091"/>
              <a:gd name="connsiteX22" fmla="*/ 7221008 w 8663883"/>
              <a:gd name="connsiteY22" fmla="*/ 3308293 h 3975091"/>
              <a:gd name="connsiteX23" fmla="*/ 7245708 w 8663883"/>
              <a:gd name="connsiteY23" fmla="*/ 3308293 h 3975091"/>
              <a:gd name="connsiteX24" fmla="*/ 7260286 w 8663883"/>
              <a:gd name="connsiteY24" fmla="*/ 3303490 h 3975091"/>
              <a:gd name="connsiteX25" fmla="*/ 7863224 w 8663883"/>
              <a:gd name="connsiteY25" fmla="*/ 2690642 h 3975091"/>
              <a:gd name="connsiteX26" fmla="*/ 8000495 w 8663883"/>
              <a:gd name="connsiteY26" fmla="*/ 2161120 h 3975091"/>
              <a:gd name="connsiteX27" fmla="*/ 7834070 w 8663883"/>
              <a:gd name="connsiteY27" fmla="*/ 1592430 h 3975091"/>
              <a:gd name="connsiteX28" fmla="*/ 8549578 w 8663883"/>
              <a:gd name="connsiteY28" fmla="*/ 1538480 h 3975091"/>
              <a:gd name="connsiteX29" fmla="*/ 0 w 8663883"/>
              <a:gd name="connsiteY29" fmla="*/ 0 h 3975091"/>
              <a:gd name="connsiteX30" fmla="*/ 40050 w 8663883"/>
              <a:gd name="connsiteY30" fmla="*/ 10564 h 3975091"/>
              <a:gd name="connsiteX31" fmla="*/ 3636985 w 8663883"/>
              <a:gd name="connsiteY31" fmla="*/ 910851 h 3975091"/>
              <a:gd name="connsiteX32" fmla="*/ 4024501 w 8663883"/>
              <a:gd name="connsiteY32" fmla="*/ 984386 h 3975091"/>
              <a:gd name="connsiteX33" fmla="*/ 4762900 w 8663883"/>
              <a:gd name="connsiteY33" fmla="*/ 1200532 h 3975091"/>
              <a:gd name="connsiteX34" fmla="*/ 4764794 w 8663883"/>
              <a:gd name="connsiteY34" fmla="*/ 1198888 h 3975091"/>
              <a:gd name="connsiteX35" fmla="*/ 5010098 w 8663883"/>
              <a:gd name="connsiteY35" fmla="*/ 1057920 h 3975091"/>
              <a:gd name="connsiteX36" fmla="*/ 5112949 w 8663883"/>
              <a:gd name="connsiteY36" fmla="*/ 1048128 h 3975091"/>
              <a:gd name="connsiteX37" fmla="*/ 5387491 w 8663883"/>
              <a:gd name="connsiteY37" fmla="*/ 974593 h 3975091"/>
              <a:gd name="connsiteX38" fmla="*/ 5549058 w 8663883"/>
              <a:gd name="connsiteY38" fmla="*/ 886463 h 3975091"/>
              <a:gd name="connsiteX39" fmla="*/ 6039426 w 8663883"/>
              <a:gd name="connsiteY39" fmla="*/ 626506 h 3975091"/>
              <a:gd name="connsiteX40" fmla="*/ 6995728 w 8663883"/>
              <a:gd name="connsiteY40" fmla="*/ 327299 h 3975091"/>
              <a:gd name="connsiteX41" fmla="*/ 7304423 w 8663883"/>
              <a:gd name="connsiteY41" fmla="*/ 351953 h 3975091"/>
              <a:gd name="connsiteX42" fmla="*/ 8216322 w 8663883"/>
              <a:gd name="connsiteY42" fmla="*/ 969790 h 3975091"/>
              <a:gd name="connsiteX43" fmla="*/ 7392697 w 8663883"/>
              <a:gd name="connsiteY43" fmla="*/ 1023739 h 3975091"/>
              <a:gd name="connsiteX44" fmla="*/ 7172011 w 8663883"/>
              <a:gd name="connsiteY44" fmla="*/ 1008959 h 3975091"/>
              <a:gd name="connsiteX45" fmla="*/ 7152575 w 8663883"/>
              <a:gd name="connsiteY45" fmla="*/ 1003970 h 3975091"/>
              <a:gd name="connsiteX46" fmla="*/ 7078878 w 8663883"/>
              <a:gd name="connsiteY46" fmla="*/ 994178 h 3975091"/>
              <a:gd name="connsiteX47" fmla="*/ 6049144 w 8663883"/>
              <a:gd name="connsiteY47" fmla="*/ 1347254 h 3975091"/>
              <a:gd name="connsiteX48" fmla="*/ 5867736 w 8663883"/>
              <a:gd name="connsiteY48" fmla="*/ 1445361 h 3975091"/>
              <a:gd name="connsiteX49" fmla="*/ 5696452 w 8663883"/>
              <a:gd name="connsiteY49" fmla="*/ 1538480 h 3975091"/>
              <a:gd name="connsiteX50" fmla="*/ 4357758 w 8663883"/>
              <a:gd name="connsiteY50" fmla="*/ 1695341 h 3975091"/>
              <a:gd name="connsiteX51" fmla="*/ 3661685 w 8663883"/>
              <a:gd name="connsiteY51" fmla="*/ 1597234 h 3975091"/>
              <a:gd name="connsiteX52" fmla="*/ 3494855 w 8663883"/>
              <a:gd name="connsiteY52" fmla="*/ 1567857 h 3975091"/>
              <a:gd name="connsiteX53" fmla="*/ 61827 w 8663883"/>
              <a:gd name="connsiteY53" fmla="*/ 709959 h 3975091"/>
              <a:gd name="connsiteX54" fmla="*/ 0 w 8663883"/>
              <a:gd name="connsiteY54" fmla="*/ 693786 h 3975091"/>
              <a:gd name="connsiteX55" fmla="*/ 0 w 8663883"/>
              <a:gd name="connsiteY55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764794 w 8663883"/>
              <a:gd name="connsiteY33" fmla="*/ 1198888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698119 w 8663883"/>
              <a:gd name="connsiteY33" fmla="*/ 1132213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  <a:gd name="connsiteX0" fmla="*/ 8549578 w 8663883"/>
              <a:gd name="connsiteY0" fmla="*/ 1538480 h 3975091"/>
              <a:gd name="connsiteX1" fmla="*/ 8662553 w 8663883"/>
              <a:gd name="connsiteY1" fmla="*/ 2161120 h 3975091"/>
              <a:gd name="connsiteX2" fmla="*/ 8559296 w 8663883"/>
              <a:gd name="connsiteY2" fmla="*/ 2744591 h 3975091"/>
              <a:gd name="connsiteX3" fmla="*/ 8240618 w 8663883"/>
              <a:gd name="connsiteY3" fmla="*/ 3332866 h 3975091"/>
              <a:gd name="connsiteX4" fmla="*/ 8221181 w 8663883"/>
              <a:gd name="connsiteY4" fmla="*/ 3357439 h 3975091"/>
              <a:gd name="connsiteX5" fmla="*/ 7367997 w 8663883"/>
              <a:gd name="connsiteY5" fmla="*/ 3960310 h 3975091"/>
              <a:gd name="connsiteX6" fmla="*/ 7221008 w 8663883"/>
              <a:gd name="connsiteY6" fmla="*/ 3975091 h 3975091"/>
              <a:gd name="connsiteX7" fmla="*/ 6382806 w 8663883"/>
              <a:gd name="connsiteY7" fmla="*/ 3749500 h 3975091"/>
              <a:gd name="connsiteX8" fmla="*/ 6343527 w 8663883"/>
              <a:gd name="connsiteY8" fmla="*/ 3734903 h 3975091"/>
              <a:gd name="connsiteX9" fmla="*/ 5255079 w 8663883"/>
              <a:gd name="connsiteY9" fmla="*/ 3420997 h 3975091"/>
              <a:gd name="connsiteX10" fmla="*/ 5147368 w 8663883"/>
              <a:gd name="connsiteY10" fmla="*/ 3411204 h 3975091"/>
              <a:gd name="connsiteX11" fmla="*/ 5029534 w 8663883"/>
              <a:gd name="connsiteY11" fmla="*/ 3406401 h 3975091"/>
              <a:gd name="connsiteX12" fmla="*/ 4049202 w 8663883"/>
              <a:gd name="connsiteY12" fmla="*/ 3474947 h 3975091"/>
              <a:gd name="connsiteX13" fmla="*/ 100832 w 8663883"/>
              <a:gd name="connsiteY13" fmla="*/ 3951198 h 3975091"/>
              <a:gd name="connsiteX14" fmla="*/ 0 w 8663883"/>
              <a:gd name="connsiteY14" fmla="*/ 3964849 h 3975091"/>
              <a:gd name="connsiteX15" fmla="*/ 0 w 8663883"/>
              <a:gd name="connsiteY15" fmla="*/ 3289076 h 3975091"/>
              <a:gd name="connsiteX16" fmla="*/ 28303 w 8663883"/>
              <a:gd name="connsiteY16" fmla="*/ 3285481 h 3975091"/>
              <a:gd name="connsiteX17" fmla="*/ 3661685 w 8663883"/>
              <a:gd name="connsiteY17" fmla="*/ 2862099 h 3975091"/>
              <a:gd name="connsiteX18" fmla="*/ 4382458 w 8663883"/>
              <a:gd name="connsiteY18" fmla="*/ 2798356 h 3975091"/>
              <a:gd name="connsiteX19" fmla="*/ 5078531 w 8663883"/>
              <a:gd name="connsiteY19" fmla="*/ 2759187 h 3975091"/>
              <a:gd name="connsiteX20" fmla="*/ 6397383 w 8663883"/>
              <a:gd name="connsiteY20" fmla="*/ 3038729 h 3975091"/>
              <a:gd name="connsiteX21" fmla="*/ 7221008 w 8663883"/>
              <a:gd name="connsiteY21" fmla="*/ 3308293 h 3975091"/>
              <a:gd name="connsiteX22" fmla="*/ 7245708 w 8663883"/>
              <a:gd name="connsiteY22" fmla="*/ 3308293 h 3975091"/>
              <a:gd name="connsiteX23" fmla="*/ 7260286 w 8663883"/>
              <a:gd name="connsiteY23" fmla="*/ 3303490 h 3975091"/>
              <a:gd name="connsiteX24" fmla="*/ 7863224 w 8663883"/>
              <a:gd name="connsiteY24" fmla="*/ 2690642 h 3975091"/>
              <a:gd name="connsiteX25" fmla="*/ 8000495 w 8663883"/>
              <a:gd name="connsiteY25" fmla="*/ 2161120 h 3975091"/>
              <a:gd name="connsiteX26" fmla="*/ 7834070 w 8663883"/>
              <a:gd name="connsiteY26" fmla="*/ 1592430 h 3975091"/>
              <a:gd name="connsiteX27" fmla="*/ 8549578 w 8663883"/>
              <a:gd name="connsiteY27" fmla="*/ 1538480 h 3975091"/>
              <a:gd name="connsiteX28" fmla="*/ 0 w 8663883"/>
              <a:gd name="connsiteY28" fmla="*/ 0 h 3975091"/>
              <a:gd name="connsiteX29" fmla="*/ 40050 w 8663883"/>
              <a:gd name="connsiteY29" fmla="*/ 10564 h 3975091"/>
              <a:gd name="connsiteX30" fmla="*/ 3636985 w 8663883"/>
              <a:gd name="connsiteY30" fmla="*/ 910851 h 3975091"/>
              <a:gd name="connsiteX31" fmla="*/ 4024501 w 8663883"/>
              <a:gd name="connsiteY31" fmla="*/ 984386 h 3975091"/>
              <a:gd name="connsiteX32" fmla="*/ 4762900 w 8663883"/>
              <a:gd name="connsiteY32" fmla="*/ 1200532 h 3975091"/>
              <a:gd name="connsiteX33" fmla="*/ 4631444 w 8663883"/>
              <a:gd name="connsiteY33" fmla="*/ 1094113 h 3975091"/>
              <a:gd name="connsiteX34" fmla="*/ 5010098 w 8663883"/>
              <a:gd name="connsiteY34" fmla="*/ 1057920 h 3975091"/>
              <a:gd name="connsiteX35" fmla="*/ 5112949 w 8663883"/>
              <a:gd name="connsiteY35" fmla="*/ 1048128 h 3975091"/>
              <a:gd name="connsiteX36" fmla="*/ 5387491 w 8663883"/>
              <a:gd name="connsiteY36" fmla="*/ 974593 h 3975091"/>
              <a:gd name="connsiteX37" fmla="*/ 5549058 w 8663883"/>
              <a:gd name="connsiteY37" fmla="*/ 886463 h 3975091"/>
              <a:gd name="connsiteX38" fmla="*/ 6039426 w 8663883"/>
              <a:gd name="connsiteY38" fmla="*/ 626506 h 3975091"/>
              <a:gd name="connsiteX39" fmla="*/ 6995728 w 8663883"/>
              <a:gd name="connsiteY39" fmla="*/ 327299 h 3975091"/>
              <a:gd name="connsiteX40" fmla="*/ 7304423 w 8663883"/>
              <a:gd name="connsiteY40" fmla="*/ 351953 h 3975091"/>
              <a:gd name="connsiteX41" fmla="*/ 8216322 w 8663883"/>
              <a:gd name="connsiteY41" fmla="*/ 969790 h 3975091"/>
              <a:gd name="connsiteX42" fmla="*/ 7392697 w 8663883"/>
              <a:gd name="connsiteY42" fmla="*/ 1023739 h 3975091"/>
              <a:gd name="connsiteX43" fmla="*/ 7172011 w 8663883"/>
              <a:gd name="connsiteY43" fmla="*/ 1008959 h 3975091"/>
              <a:gd name="connsiteX44" fmla="*/ 7152575 w 8663883"/>
              <a:gd name="connsiteY44" fmla="*/ 1003970 h 3975091"/>
              <a:gd name="connsiteX45" fmla="*/ 7078878 w 8663883"/>
              <a:gd name="connsiteY45" fmla="*/ 994178 h 3975091"/>
              <a:gd name="connsiteX46" fmla="*/ 6049144 w 8663883"/>
              <a:gd name="connsiteY46" fmla="*/ 1347254 h 3975091"/>
              <a:gd name="connsiteX47" fmla="*/ 5867736 w 8663883"/>
              <a:gd name="connsiteY47" fmla="*/ 1445361 h 3975091"/>
              <a:gd name="connsiteX48" fmla="*/ 5696452 w 8663883"/>
              <a:gd name="connsiteY48" fmla="*/ 1538480 h 3975091"/>
              <a:gd name="connsiteX49" fmla="*/ 4357758 w 8663883"/>
              <a:gd name="connsiteY49" fmla="*/ 1695341 h 3975091"/>
              <a:gd name="connsiteX50" fmla="*/ 3661685 w 8663883"/>
              <a:gd name="connsiteY50" fmla="*/ 1597234 h 3975091"/>
              <a:gd name="connsiteX51" fmla="*/ 3494855 w 8663883"/>
              <a:gd name="connsiteY51" fmla="*/ 1567857 h 3975091"/>
              <a:gd name="connsiteX52" fmla="*/ 61827 w 8663883"/>
              <a:gd name="connsiteY52" fmla="*/ 709959 h 3975091"/>
              <a:gd name="connsiteX53" fmla="*/ 0 w 8663883"/>
              <a:gd name="connsiteY53" fmla="*/ 693786 h 3975091"/>
              <a:gd name="connsiteX54" fmla="*/ 0 w 8663883"/>
              <a:gd name="connsiteY54" fmla="*/ 0 h 39750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</a:cxnLst>
            <a:rect l="l" t="t" r="r" b="b"/>
            <a:pathLst>
              <a:path w="8663883" h="3975091">
                <a:moveTo>
                  <a:pt x="8549578" y="1538480"/>
                </a:moveTo>
                <a:cubicBezTo>
                  <a:pt x="8628134" y="1739499"/>
                  <a:pt x="8672272" y="1950309"/>
                  <a:pt x="8662553" y="2161120"/>
                </a:cubicBezTo>
                <a:cubicBezTo>
                  <a:pt x="8662553" y="2352346"/>
                  <a:pt x="8628134" y="2548377"/>
                  <a:pt x="8559296" y="2744591"/>
                </a:cubicBezTo>
                <a:cubicBezTo>
                  <a:pt x="8486004" y="2950414"/>
                  <a:pt x="8377888" y="3146444"/>
                  <a:pt x="8240618" y="3332866"/>
                </a:cubicBezTo>
                <a:cubicBezTo>
                  <a:pt x="8235759" y="3337670"/>
                  <a:pt x="8226040" y="3347462"/>
                  <a:pt x="8221181" y="3357439"/>
                </a:cubicBezTo>
                <a:cubicBezTo>
                  <a:pt x="7971340" y="3680954"/>
                  <a:pt x="7652662" y="3906545"/>
                  <a:pt x="7367997" y="3960310"/>
                </a:cubicBezTo>
                <a:cubicBezTo>
                  <a:pt x="7319000" y="3970103"/>
                  <a:pt x="7270004" y="3975091"/>
                  <a:pt x="7221008" y="3975091"/>
                </a:cubicBezTo>
                <a:cubicBezTo>
                  <a:pt x="6976026" y="3975091"/>
                  <a:pt x="6706343" y="3872180"/>
                  <a:pt x="6382806" y="3749500"/>
                </a:cubicBezTo>
                <a:cubicBezTo>
                  <a:pt x="6372682" y="3744696"/>
                  <a:pt x="6358105" y="3739707"/>
                  <a:pt x="6343527" y="3734903"/>
                </a:cubicBezTo>
                <a:lnTo>
                  <a:pt x="5255079" y="3420997"/>
                </a:lnTo>
                <a:cubicBezTo>
                  <a:pt x="5220660" y="3416193"/>
                  <a:pt x="5181382" y="3411204"/>
                  <a:pt x="5147368" y="3411204"/>
                </a:cubicBezTo>
                <a:cubicBezTo>
                  <a:pt x="5108090" y="3406401"/>
                  <a:pt x="5068812" y="3406401"/>
                  <a:pt x="5029534" y="3406401"/>
                </a:cubicBezTo>
                <a:cubicBezTo>
                  <a:pt x="4828690" y="3406401"/>
                  <a:pt x="4475592" y="3435777"/>
                  <a:pt x="4049202" y="3474947"/>
                </a:cubicBezTo>
                <a:cubicBezTo>
                  <a:pt x="2740726" y="3603632"/>
                  <a:pt x="722916" y="3867549"/>
                  <a:pt x="100832" y="3951198"/>
                </a:cubicBezTo>
                <a:lnTo>
                  <a:pt x="0" y="3964849"/>
                </a:lnTo>
                <a:lnTo>
                  <a:pt x="0" y="3289076"/>
                </a:lnTo>
                <a:lnTo>
                  <a:pt x="28303" y="3285481"/>
                </a:lnTo>
                <a:cubicBezTo>
                  <a:pt x="618884" y="3210688"/>
                  <a:pt x="2347059" y="2995472"/>
                  <a:pt x="3661685" y="2862099"/>
                </a:cubicBezTo>
                <a:lnTo>
                  <a:pt x="4382458" y="2798356"/>
                </a:lnTo>
                <a:cubicBezTo>
                  <a:pt x="4681296" y="2773968"/>
                  <a:pt x="4921823" y="2759187"/>
                  <a:pt x="5078531" y="2759187"/>
                </a:cubicBezTo>
                <a:cubicBezTo>
                  <a:pt x="5564040" y="2759187"/>
                  <a:pt x="6015130" y="2901452"/>
                  <a:pt x="6397383" y="3038729"/>
                </a:cubicBezTo>
                <a:lnTo>
                  <a:pt x="7221008" y="3308293"/>
                </a:lnTo>
                <a:lnTo>
                  <a:pt x="7245708" y="3308293"/>
                </a:lnTo>
                <a:cubicBezTo>
                  <a:pt x="7250567" y="3308293"/>
                  <a:pt x="7255427" y="3303490"/>
                  <a:pt x="7260286" y="3303490"/>
                </a:cubicBezTo>
                <a:cubicBezTo>
                  <a:pt x="7431975" y="3259332"/>
                  <a:pt x="7701658" y="3014156"/>
                  <a:pt x="7863224" y="2690642"/>
                </a:cubicBezTo>
                <a:cubicBezTo>
                  <a:pt x="7946640" y="2528792"/>
                  <a:pt x="8000495" y="2347358"/>
                  <a:pt x="8000495" y="2161120"/>
                </a:cubicBezTo>
                <a:cubicBezTo>
                  <a:pt x="8000495" y="1984675"/>
                  <a:pt x="7936921" y="1783656"/>
                  <a:pt x="7834070" y="1592430"/>
                </a:cubicBezTo>
                <a:cubicBezTo>
                  <a:pt x="8039773" y="1582638"/>
                  <a:pt x="8279896" y="1562868"/>
                  <a:pt x="8549578" y="1538480"/>
                </a:cubicBezTo>
                <a:close/>
                <a:moveTo>
                  <a:pt x="0" y="0"/>
                </a:moveTo>
                <a:lnTo>
                  <a:pt x="40050" y="10564"/>
                </a:lnTo>
                <a:cubicBezTo>
                  <a:pt x="514650" y="135354"/>
                  <a:pt x="2961766" y="768696"/>
                  <a:pt x="3636985" y="910851"/>
                </a:cubicBezTo>
                <a:cubicBezTo>
                  <a:pt x="3769397" y="940228"/>
                  <a:pt x="3896949" y="964801"/>
                  <a:pt x="4024501" y="984386"/>
                </a:cubicBezTo>
                <a:lnTo>
                  <a:pt x="4762900" y="1200532"/>
                </a:lnTo>
                <a:lnTo>
                  <a:pt x="4631444" y="1094113"/>
                </a:lnTo>
                <a:cubicBezTo>
                  <a:pt x="4719376" y="1024214"/>
                  <a:pt x="4938274" y="1080022"/>
                  <a:pt x="5010098" y="1057920"/>
                </a:cubicBezTo>
                <a:cubicBezTo>
                  <a:pt x="5044112" y="1057920"/>
                  <a:pt x="5078531" y="1053116"/>
                  <a:pt x="5112949" y="1048128"/>
                </a:cubicBezTo>
                <a:cubicBezTo>
                  <a:pt x="5225520" y="1033532"/>
                  <a:pt x="5318653" y="1008959"/>
                  <a:pt x="5387491" y="974593"/>
                </a:cubicBezTo>
                <a:cubicBezTo>
                  <a:pt x="5436487" y="950205"/>
                  <a:pt x="5490343" y="920643"/>
                  <a:pt x="5549058" y="886463"/>
                </a:cubicBezTo>
                <a:cubicBezTo>
                  <a:pt x="5691592" y="807940"/>
                  <a:pt x="5858018" y="714821"/>
                  <a:pt x="6039426" y="626506"/>
                </a:cubicBezTo>
                <a:cubicBezTo>
                  <a:pt x="6340997" y="475742"/>
                  <a:pt x="6678328" y="344309"/>
                  <a:pt x="6995728" y="327299"/>
                </a:cubicBezTo>
                <a:cubicBezTo>
                  <a:pt x="7101528" y="321629"/>
                  <a:pt x="7205114" y="328673"/>
                  <a:pt x="7304423" y="351953"/>
                </a:cubicBezTo>
                <a:cubicBezTo>
                  <a:pt x="7623102" y="425487"/>
                  <a:pt x="7956358" y="651079"/>
                  <a:pt x="8216322" y="969790"/>
                </a:cubicBezTo>
                <a:cubicBezTo>
                  <a:pt x="7858365" y="1003970"/>
                  <a:pt x="7569246" y="1023739"/>
                  <a:pt x="7392697" y="1023739"/>
                </a:cubicBezTo>
                <a:cubicBezTo>
                  <a:pt x="7319000" y="1023739"/>
                  <a:pt x="7245708" y="1018751"/>
                  <a:pt x="7172011" y="1008959"/>
                </a:cubicBezTo>
                <a:cubicBezTo>
                  <a:pt x="7167152" y="1008959"/>
                  <a:pt x="7157434" y="1003970"/>
                  <a:pt x="7152575" y="1003970"/>
                </a:cubicBezTo>
                <a:cubicBezTo>
                  <a:pt x="7132733" y="999166"/>
                  <a:pt x="7103578" y="994178"/>
                  <a:pt x="7078878" y="994178"/>
                </a:cubicBezTo>
                <a:cubicBezTo>
                  <a:pt x="6799477" y="979582"/>
                  <a:pt x="6367823" y="1180600"/>
                  <a:pt x="6049144" y="1347254"/>
                </a:cubicBezTo>
                <a:cubicBezTo>
                  <a:pt x="5980711" y="1381619"/>
                  <a:pt x="5921997" y="1415800"/>
                  <a:pt x="5867736" y="1445361"/>
                </a:cubicBezTo>
                <a:cubicBezTo>
                  <a:pt x="5804163" y="1479542"/>
                  <a:pt x="5750307" y="1513907"/>
                  <a:pt x="5696452" y="1538480"/>
                </a:cubicBezTo>
                <a:cubicBezTo>
                  <a:pt x="5343354" y="1719914"/>
                  <a:pt x="4818566" y="1729706"/>
                  <a:pt x="4357758" y="1695341"/>
                </a:cubicBezTo>
                <a:cubicBezTo>
                  <a:pt x="4018630" y="1705133"/>
                  <a:pt x="3805502" y="1618481"/>
                  <a:pt x="3661685" y="1597234"/>
                </a:cubicBezTo>
                <a:cubicBezTo>
                  <a:pt x="3592848" y="1587441"/>
                  <a:pt x="3538992" y="1577649"/>
                  <a:pt x="3494855" y="1567857"/>
                </a:cubicBezTo>
                <a:cubicBezTo>
                  <a:pt x="2860509" y="1434483"/>
                  <a:pt x="808636" y="904887"/>
                  <a:pt x="61827" y="709959"/>
                </a:cubicBezTo>
                <a:lnTo>
                  <a:pt x="0" y="6937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Reef Knot – Slide Template</a:t>
            </a:r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68E5145E-C207-48CD-B112-96D9C4973CF9}"/>
              </a:ext>
            </a:extLst>
          </p:cNvPr>
          <p:cNvSpPr/>
          <p:nvPr/>
        </p:nvSpPr>
        <p:spPr>
          <a:xfrm>
            <a:off x="3542212" y="1565399"/>
            <a:ext cx="8649788" cy="3805014"/>
          </a:xfrm>
          <a:custGeom>
            <a:avLst/>
            <a:gdLst>
              <a:gd name="connsiteX0" fmla="*/ 5015242 w 8649788"/>
              <a:gd name="connsiteY0" fmla="*/ 2376372 h 3805014"/>
              <a:gd name="connsiteX1" fmla="*/ 5547334 w 8649788"/>
              <a:gd name="connsiteY1" fmla="*/ 2464641 h 3805014"/>
              <a:gd name="connsiteX2" fmla="*/ 8394200 w 8649788"/>
              <a:gd name="connsiteY2" fmla="*/ 3061225 h 3805014"/>
              <a:gd name="connsiteX3" fmla="*/ 8649788 w 8649788"/>
              <a:gd name="connsiteY3" fmla="*/ 3115056 h 3805014"/>
              <a:gd name="connsiteX4" fmla="*/ 8649788 w 8649788"/>
              <a:gd name="connsiteY4" fmla="*/ 3805014 h 3805014"/>
              <a:gd name="connsiteX5" fmla="*/ 8616721 w 8649788"/>
              <a:gd name="connsiteY5" fmla="*/ 3798060 h 3805014"/>
              <a:gd name="connsiteX6" fmla="*/ 5415399 w 8649788"/>
              <a:gd name="connsiteY6" fmla="*/ 3126476 h 3805014"/>
              <a:gd name="connsiteX7" fmla="*/ 4678222 w 8649788"/>
              <a:gd name="connsiteY7" fmla="*/ 2989251 h 3805014"/>
              <a:gd name="connsiteX8" fmla="*/ 4697817 w 8649788"/>
              <a:gd name="connsiteY8" fmla="*/ 2964773 h 3805014"/>
              <a:gd name="connsiteX9" fmla="*/ 5015242 w 8649788"/>
              <a:gd name="connsiteY9" fmla="*/ 2376372 h 3805014"/>
              <a:gd name="connsiteX10" fmla="*/ 4321608 w 8649788"/>
              <a:gd name="connsiteY10" fmla="*/ 2317587 h 3805014"/>
              <a:gd name="connsiteX11" fmla="*/ 3721155 w 8649788"/>
              <a:gd name="connsiteY11" fmla="*/ 2930466 h 3805014"/>
              <a:gd name="connsiteX12" fmla="*/ 3681966 w 8649788"/>
              <a:gd name="connsiteY12" fmla="*/ 2935288 h 3805014"/>
              <a:gd name="connsiteX13" fmla="*/ 3530438 w 8649788"/>
              <a:gd name="connsiteY13" fmla="*/ 2984244 h 3805014"/>
              <a:gd name="connsiteX14" fmla="*/ 3354961 w 8649788"/>
              <a:gd name="connsiteY14" fmla="*/ 3072513 h 3805014"/>
              <a:gd name="connsiteX15" fmla="*/ 2808066 w 8649788"/>
              <a:gd name="connsiteY15" fmla="*/ 3361799 h 3805014"/>
              <a:gd name="connsiteX16" fmla="*/ 1459985 w 8649788"/>
              <a:gd name="connsiteY16" fmla="*/ 3700042 h 3805014"/>
              <a:gd name="connsiteX17" fmla="*/ 517722 w 8649788"/>
              <a:gd name="connsiteY17" fmla="*/ 3101998 h 3805014"/>
              <a:gd name="connsiteX18" fmla="*/ 1494384 w 8649788"/>
              <a:gd name="connsiteY18" fmla="*/ 3033385 h 3805014"/>
              <a:gd name="connsiteX19" fmla="*/ 1611514 w 8649788"/>
              <a:gd name="connsiteY19" fmla="*/ 3038207 h 3805014"/>
              <a:gd name="connsiteX20" fmla="*/ 1719064 w 8649788"/>
              <a:gd name="connsiteY20" fmla="*/ 3048035 h 3805014"/>
              <a:gd name="connsiteX21" fmla="*/ 2856833 w 8649788"/>
              <a:gd name="connsiteY21" fmla="*/ 2665658 h 3805014"/>
              <a:gd name="connsiteX22" fmla="*/ 3017941 w 8649788"/>
              <a:gd name="connsiteY22" fmla="*/ 2587217 h 3805014"/>
              <a:gd name="connsiteX23" fmla="*/ 3203433 w 8649788"/>
              <a:gd name="connsiteY23" fmla="*/ 2494126 h 3805014"/>
              <a:gd name="connsiteX24" fmla="*/ 4321608 w 8649788"/>
              <a:gd name="connsiteY24" fmla="*/ 2317587 h 3805014"/>
              <a:gd name="connsiteX25" fmla="*/ 8649788 w 8649788"/>
              <a:gd name="connsiteY25" fmla="*/ 108352 h 3805014"/>
              <a:gd name="connsiteX26" fmla="*/ 8649788 w 8649788"/>
              <a:gd name="connsiteY26" fmla="*/ 781468 h 3805014"/>
              <a:gd name="connsiteX27" fmla="*/ 8468475 w 8649788"/>
              <a:gd name="connsiteY27" fmla="*/ 802985 h 3805014"/>
              <a:gd name="connsiteX28" fmla="*/ 5000438 w 8649788"/>
              <a:gd name="connsiteY28" fmla="*/ 1175277 h 3805014"/>
              <a:gd name="connsiteX29" fmla="*/ 4287645 w 8649788"/>
              <a:gd name="connsiteY29" fmla="*/ 1229241 h 3805014"/>
              <a:gd name="connsiteX30" fmla="*/ 3853089 w 8649788"/>
              <a:gd name="connsiteY30" fmla="*/ 1243890 h 3805014"/>
              <a:gd name="connsiteX31" fmla="*/ 2509798 w 8649788"/>
              <a:gd name="connsiteY31" fmla="*/ 979082 h 3805014"/>
              <a:gd name="connsiteX32" fmla="*/ 3535663 w 8649788"/>
              <a:gd name="connsiteY32" fmla="*/ 626190 h 3805014"/>
              <a:gd name="connsiteX33" fmla="*/ 3628409 w 8649788"/>
              <a:gd name="connsiteY33" fmla="*/ 640840 h 3805014"/>
              <a:gd name="connsiteX34" fmla="*/ 3847864 w 8649788"/>
              <a:gd name="connsiteY34" fmla="*/ 655489 h 3805014"/>
              <a:gd name="connsiteX35" fmla="*/ 4668208 w 8649788"/>
              <a:gd name="connsiteY35" fmla="*/ 601526 h 3805014"/>
              <a:gd name="connsiteX36" fmla="*/ 8534268 w 8649788"/>
              <a:gd name="connsiteY36" fmla="*/ 124012 h 3805014"/>
              <a:gd name="connsiteX37" fmla="*/ 1493839 w 8649788"/>
              <a:gd name="connsiteY37" fmla="*/ 855 h 3805014"/>
              <a:gd name="connsiteX38" fmla="*/ 2422278 w 8649788"/>
              <a:gd name="connsiteY38" fmla="*/ 228977 h 3805014"/>
              <a:gd name="connsiteX39" fmla="*/ 2500219 w 8649788"/>
              <a:gd name="connsiteY39" fmla="*/ 258462 h 3805014"/>
              <a:gd name="connsiteX40" fmla="*/ 2012106 w 8649788"/>
              <a:gd name="connsiteY40" fmla="*/ 518264 h 3805014"/>
              <a:gd name="connsiteX41" fmla="*/ 1850563 w 8649788"/>
              <a:gd name="connsiteY41" fmla="*/ 606533 h 3805014"/>
              <a:gd name="connsiteX42" fmla="*/ 1577115 w 8649788"/>
              <a:gd name="connsiteY42" fmla="*/ 679967 h 3805014"/>
              <a:gd name="connsiteX43" fmla="*/ 1508753 w 8649788"/>
              <a:gd name="connsiteY43" fmla="*/ 679967 h 3805014"/>
              <a:gd name="connsiteX44" fmla="*/ 1474790 w 8649788"/>
              <a:gd name="connsiteY44" fmla="*/ 689796 h 3805014"/>
              <a:gd name="connsiteX45" fmla="*/ 825133 w 8649788"/>
              <a:gd name="connsiteY45" fmla="*/ 1327153 h 3805014"/>
              <a:gd name="connsiteX46" fmla="*/ 683620 w 8649788"/>
              <a:gd name="connsiteY46" fmla="*/ 1856769 h 3805014"/>
              <a:gd name="connsiteX47" fmla="*/ 844728 w 8649788"/>
              <a:gd name="connsiteY47" fmla="*/ 2425328 h 3805014"/>
              <a:gd name="connsiteX48" fmla="*/ 127145 w 8649788"/>
              <a:gd name="connsiteY48" fmla="*/ 2489119 h 3805014"/>
              <a:gd name="connsiteX49" fmla="*/ 0 w 8649788"/>
              <a:gd name="connsiteY49" fmla="*/ 1851762 h 3805014"/>
              <a:gd name="connsiteX50" fmla="*/ 121920 w 8649788"/>
              <a:gd name="connsiteY50" fmla="*/ 1229055 h 3805014"/>
              <a:gd name="connsiteX51" fmla="*/ 483324 w 8649788"/>
              <a:gd name="connsiteY51" fmla="*/ 616362 h 3805014"/>
              <a:gd name="connsiteX52" fmla="*/ 1382044 w 8649788"/>
              <a:gd name="connsiteY52" fmla="*/ 13311 h 3805014"/>
              <a:gd name="connsiteX53" fmla="*/ 1493839 w 8649788"/>
              <a:gd name="connsiteY53" fmla="*/ 855 h 3805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</a:cxnLst>
            <a:rect l="l" t="t" r="r" b="b"/>
            <a:pathLst>
              <a:path w="8649788" h="3805014">
                <a:moveTo>
                  <a:pt x="5015242" y="2376372"/>
                </a:moveTo>
                <a:cubicBezTo>
                  <a:pt x="5244712" y="2410678"/>
                  <a:pt x="5434994" y="2444985"/>
                  <a:pt x="5547334" y="2464641"/>
                </a:cubicBezTo>
                <a:cubicBezTo>
                  <a:pt x="6044264" y="2565741"/>
                  <a:pt x="7402085" y="2852219"/>
                  <a:pt x="8394200" y="3061225"/>
                </a:cubicBezTo>
                <a:lnTo>
                  <a:pt x="8649788" y="3115056"/>
                </a:lnTo>
                <a:lnTo>
                  <a:pt x="8649788" y="3805014"/>
                </a:lnTo>
                <a:lnTo>
                  <a:pt x="8616721" y="3798060"/>
                </a:lnTo>
                <a:cubicBezTo>
                  <a:pt x="7626534" y="3589727"/>
                  <a:pt x="5972800" y="3241090"/>
                  <a:pt x="5415399" y="3126476"/>
                </a:cubicBezTo>
                <a:cubicBezTo>
                  <a:pt x="5156756" y="3072513"/>
                  <a:pt x="4907692" y="3028379"/>
                  <a:pt x="4678222" y="2989251"/>
                </a:cubicBezTo>
                <a:cubicBezTo>
                  <a:pt x="4683012" y="2984244"/>
                  <a:pt x="4693027" y="2974415"/>
                  <a:pt x="4697817" y="2964773"/>
                </a:cubicBezTo>
                <a:cubicBezTo>
                  <a:pt x="4839330" y="2778405"/>
                  <a:pt x="4942090" y="2582210"/>
                  <a:pt x="5015242" y="2376372"/>
                </a:cubicBezTo>
                <a:close/>
                <a:moveTo>
                  <a:pt x="4321608" y="2317587"/>
                </a:moveTo>
                <a:cubicBezTo>
                  <a:pt x="4160500" y="2641180"/>
                  <a:pt x="3891842" y="2886332"/>
                  <a:pt x="3721155" y="2930466"/>
                </a:cubicBezTo>
                <a:cubicBezTo>
                  <a:pt x="3706350" y="2930466"/>
                  <a:pt x="3696771" y="2935288"/>
                  <a:pt x="3681966" y="2935288"/>
                </a:cubicBezTo>
                <a:cubicBezTo>
                  <a:pt x="3623184" y="2949937"/>
                  <a:pt x="3574416" y="2964773"/>
                  <a:pt x="3530438" y="2984244"/>
                </a:cubicBezTo>
                <a:cubicBezTo>
                  <a:pt x="3476881" y="3008907"/>
                  <a:pt x="3418098" y="3038207"/>
                  <a:pt x="3354961" y="3072513"/>
                </a:cubicBezTo>
                <a:cubicBezTo>
                  <a:pt x="3193853" y="3150954"/>
                  <a:pt x="3007926" y="3258880"/>
                  <a:pt x="2808066" y="3361799"/>
                </a:cubicBezTo>
                <a:cubicBezTo>
                  <a:pt x="2373074" y="3587294"/>
                  <a:pt x="1875382" y="3793318"/>
                  <a:pt x="1459985" y="3700042"/>
                </a:cubicBezTo>
                <a:cubicBezTo>
                  <a:pt x="1132980" y="3626608"/>
                  <a:pt x="791170" y="3405934"/>
                  <a:pt x="517722" y="3101998"/>
                </a:cubicBezTo>
                <a:cubicBezTo>
                  <a:pt x="942263" y="3057863"/>
                  <a:pt x="1294088" y="3033385"/>
                  <a:pt x="1494384" y="3033385"/>
                </a:cubicBezTo>
                <a:cubicBezTo>
                  <a:pt x="1533137" y="3033385"/>
                  <a:pt x="1572325" y="3033385"/>
                  <a:pt x="1611514" y="3038207"/>
                </a:cubicBezTo>
                <a:cubicBezTo>
                  <a:pt x="1645477" y="3043214"/>
                  <a:pt x="1679876" y="3048035"/>
                  <a:pt x="1719064" y="3048035"/>
                </a:cubicBezTo>
                <a:cubicBezTo>
                  <a:pt x="2046069" y="3053042"/>
                  <a:pt x="2519813" y="2832369"/>
                  <a:pt x="2856833" y="2665658"/>
                </a:cubicBezTo>
                <a:cubicBezTo>
                  <a:pt x="2915180" y="2641180"/>
                  <a:pt x="2969173" y="2611695"/>
                  <a:pt x="3017941" y="2587217"/>
                </a:cubicBezTo>
                <a:cubicBezTo>
                  <a:pt x="3086303" y="2552911"/>
                  <a:pt x="3149875" y="2523426"/>
                  <a:pt x="3203433" y="2494126"/>
                </a:cubicBezTo>
                <a:cubicBezTo>
                  <a:pt x="3496475" y="2346887"/>
                  <a:pt x="3911436" y="2312580"/>
                  <a:pt x="4321608" y="2317587"/>
                </a:cubicBezTo>
                <a:close/>
                <a:moveTo>
                  <a:pt x="8649788" y="108352"/>
                </a:moveTo>
                <a:lnTo>
                  <a:pt x="8649788" y="781468"/>
                </a:lnTo>
                <a:lnTo>
                  <a:pt x="8468475" y="802985"/>
                </a:lnTo>
                <a:cubicBezTo>
                  <a:pt x="7503426" y="916919"/>
                  <a:pt x="6058062" y="1080807"/>
                  <a:pt x="5000438" y="1175277"/>
                </a:cubicBezTo>
                <a:cubicBezTo>
                  <a:pt x="4731780" y="1199755"/>
                  <a:pt x="4492731" y="1214405"/>
                  <a:pt x="4287645" y="1229241"/>
                </a:cubicBezTo>
                <a:cubicBezTo>
                  <a:pt x="4111732" y="1238883"/>
                  <a:pt x="3960204" y="1243890"/>
                  <a:pt x="3853089" y="1243890"/>
                </a:cubicBezTo>
                <a:cubicBezTo>
                  <a:pt x="3364541" y="1243890"/>
                  <a:pt x="2905601" y="1116308"/>
                  <a:pt x="2509798" y="979082"/>
                </a:cubicBezTo>
                <a:cubicBezTo>
                  <a:pt x="2822435" y="812372"/>
                  <a:pt x="3252201" y="611355"/>
                  <a:pt x="3535663" y="626190"/>
                </a:cubicBezTo>
                <a:cubicBezTo>
                  <a:pt x="3564837" y="631011"/>
                  <a:pt x="3598800" y="635833"/>
                  <a:pt x="3628409" y="640840"/>
                </a:cubicBezTo>
                <a:cubicBezTo>
                  <a:pt x="3701561" y="650668"/>
                  <a:pt x="3774712" y="655489"/>
                  <a:pt x="3847864" y="655489"/>
                </a:cubicBezTo>
                <a:cubicBezTo>
                  <a:pt x="4023776" y="655489"/>
                  <a:pt x="4312029" y="635833"/>
                  <a:pt x="4668208" y="601526"/>
                </a:cubicBezTo>
                <a:cubicBezTo>
                  <a:pt x="5762951" y="497112"/>
                  <a:pt x="7492198" y="265168"/>
                  <a:pt x="8534268" y="124012"/>
                </a:cubicBezTo>
                <a:close/>
                <a:moveTo>
                  <a:pt x="1493839" y="855"/>
                </a:moveTo>
                <a:cubicBezTo>
                  <a:pt x="1759341" y="-10681"/>
                  <a:pt x="2058806" y="96087"/>
                  <a:pt x="2422278" y="228977"/>
                </a:cubicBezTo>
                <a:cubicBezTo>
                  <a:pt x="2446662" y="238806"/>
                  <a:pt x="2471045" y="248634"/>
                  <a:pt x="2500219" y="258462"/>
                </a:cubicBezTo>
                <a:cubicBezTo>
                  <a:pt x="2319517" y="346732"/>
                  <a:pt x="2153620" y="439823"/>
                  <a:pt x="2012106" y="518264"/>
                </a:cubicBezTo>
                <a:cubicBezTo>
                  <a:pt x="1953323" y="552570"/>
                  <a:pt x="1899766" y="582055"/>
                  <a:pt x="1850563" y="606533"/>
                </a:cubicBezTo>
                <a:cubicBezTo>
                  <a:pt x="1782201" y="640840"/>
                  <a:pt x="1689455" y="665318"/>
                  <a:pt x="1577115" y="679967"/>
                </a:cubicBezTo>
                <a:cubicBezTo>
                  <a:pt x="1552731" y="675146"/>
                  <a:pt x="1528347" y="675146"/>
                  <a:pt x="1508753" y="679967"/>
                </a:cubicBezTo>
                <a:cubicBezTo>
                  <a:pt x="1499174" y="679967"/>
                  <a:pt x="1484369" y="684974"/>
                  <a:pt x="1474790" y="689796"/>
                </a:cubicBezTo>
                <a:cubicBezTo>
                  <a:pt x="1284508" y="748766"/>
                  <a:pt x="996256" y="998739"/>
                  <a:pt x="825133" y="1327153"/>
                </a:cubicBezTo>
                <a:cubicBezTo>
                  <a:pt x="742402" y="1489042"/>
                  <a:pt x="683620" y="1670402"/>
                  <a:pt x="683620" y="1856769"/>
                </a:cubicBezTo>
                <a:cubicBezTo>
                  <a:pt x="678830" y="2047958"/>
                  <a:pt x="742402" y="2248975"/>
                  <a:pt x="844728" y="2425328"/>
                </a:cubicBezTo>
                <a:cubicBezTo>
                  <a:pt x="630062" y="2444985"/>
                  <a:pt x="385788" y="2464641"/>
                  <a:pt x="127145" y="2489119"/>
                </a:cubicBezTo>
                <a:cubicBezTo>
                  <a:pt x="43978" y="2288102"/>
                  <a:pt x="0" y="2072436"/>
                  <a:pt x="0" y="1851762"/>
                </a:cubicBezTo>
                <a:cubicBezTo>
                  <a:pt x="0" y="1636096"/>
                  <a:pt x="43978" y="1425251"/>
                  <a:pt x="121920" y="1229055"/>
                </a:cubicBezTo>
                <a:cubicBezTo>
                  <a:pt x="209876" y="1003560"/>
                  <a:pt x="332231" y="792715"/>
                  <a:pt x="483324" y="616362"/>
                </a:cubicBezTo>
                <a:cubicBezTo>
                  <a:pt x="747192" y="297590"/>
                  <a:pt x="1078987" y="67274"/>
                  <a:pt x="1382044" y="13311"/>
                </a:cubicBezTo>
                <a:cubicBezTo>
                  <a:pt x="1418674" y="6565"/>
                  <a:pt x="1455910" y="2503"/>
                  <a:pt x="1493839" y="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wrap="square" lIns="38100" tIns="38100" rIns="38100" bIns="38100" anchor="ctr">
            <a:noAutofit/>
          </a:bodyPr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" name="Graphic 5" descr="Trophy">
            <a:extLst>
              <a:ext uri="{FF2B5EF4-FFF2-40B4-BE49-F238E27FC236}">
                <a16:creationId xmlns:a16="http://schemas.microsoft.com/office/drawing/2014/main" id="{A5BFA904-5169-4F19-8A4F-B8FA524059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563280" y="2792476"/>
            <a:ext cx="1065441" cy="1065441"/>
          </a:xfrm>
          <a:prstGeom prst="rect">
            <a:avLst/>
          </a:prstGeom>
        </p:spPr>
      </p:pic>
      <p:grpSp>
        <p:nvGrpSpPr>
          <p:cNvPr id="19" name="Group 18">
            <a:extLst>
              <a:ext uri="{FF2B5EF4-FFF2-40B4-BE49-F238E27FC236}">
                <a16:creationId xmlns:a16="http://schemas.microsoft.com/office/drawing/2014/main" id="{BA4AB198-51BC-4A3E-B078-6827E1272EB5}"/>
              </a:ext>
            </a:extLst>
          </p:cNvPr>
          <p:cNvGrpSpPr/>
          <p:nvPr/>
        </p:nvGrpSpPr>
        <p:grpSpPr>
          <a:xfrm>
            <a:off x="8927481" y="2680120"/>
            <a:ext cx="2926080" cy="1290153"/>
            <a:chOff x="8921977" y="1466725"/>
            <a:chExt cx="2926080" cy="1290153"/>
          </a:xfrm>
        </p:grpSpPr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50802524-A23E-440C-BCAF-727E363F1A2E}"/>
                </a:ext>
              </a:extLst>
            </p:cNvPr>
            <p:cNvSpPr txBox="1"/>
            <p:nvPr/>
          </p:nvSpPr>
          <p:spPr>
            <a:xfrm>
              <a:off x="8921977" y="1466725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sz="2400" b="1" noProof="1">
                  <a:solidFill>
                    <a:schemeClr val="accent6"/>
                  </a:solidFill>
                </a:rPr>
                <a:t>Lorem Ipsum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06AA04E9-9A02-4F9D-9729-2D088C295C56}"/>
                </a:ext>
              </a:extLst>
            </p:cNvPr>
            <p:cNvSpPr txBox="1"/>
            <p:nvPr/>
          </p:nvSpPr>
          <p:spPr>
            <a:xfrm>
              <a:off x="8921977" y="1925881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3FC2B19B-0230-440E-9B69-512CBC1F0977}"/>
              </a:ext>
            </a:extLst>
          </p:cNvPr>
          <p:cNvGrpSpPr/>
          <p:nvPr/>
        </p:nvGrpSpPr>
        <p:grpSpPr>
          <a:xfrm>
            <a:off x="338440" y="2680120"/>
            <a:ext cx="2926080" cy="1290153"/>
            <a:chOff x="332936" y="2627766"/>
            <a:chExt cx="2926080" cy="1290153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71BB7DB-F419-4B3C-9A08-DCDE9B7796CA}"/>
                </a:ext>
              </a:extLst>
            </p:cNvPr>
            <p:cNvSpPr txBox="1"/>
            <p:nvPr/>
          </p:nvSpPr>
          <p:spPr>
            <a:xfrm>
              <a:off x="332936" y="2627766"/>
              <a:ext cx="2926080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accent3"/>
                  </a:solidFill>
                </a:rPr>
                <a:t>Lorem Ipsum</a:t>
              </a: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CC9B4FBE-7346-4BEF-95E0-AEEB95C8AEC6}"/>
                </a:ext>
              </a:extLst>
            </p:cNvPr>
            <p:cNvSpPr txBox="1"/>
            <p:nvPr/>
          </p:nvSpPr>
          <p:spPr>
            <a:xfrm>
              <a:off x="332936" y="3086922"/>
              <a:ext cx="2926080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4227272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8508</TotalTime>
  <Words>211</Words>
  <PresentationFormat>Widescreen</PresentationFormat>
  <Paragraphs>16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Reef Knot – Slide Template</vt:lpstr>
      <vt:lpstr>Reef Knot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Reef Knot</dc:title>
  <dc:creator>PresentationGO.com</dc:creator>
  <dc:description>© Copyright PresentationGO.com</dc:description>
  <dcterms:created xsi:type="dcterms:W3CDTF">2014-11-26T05:14:11Z</dcterms:created>
  <dcterms:modified xsi:type="dcterms:W3CDTF">2021-02-24T16:34:38Z</dcterms:modified>
  <cp:category>Graphics &amp; Metaphors</cp:category>
</cp:coreProperties>
</file>