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8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Retro Microphones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99BF253-D9F1-697D-4DBD-0114F6BE4830}"/>
              </a:ext>
            </a:extLst>
          </p:cNvPr>
          <p:cNvGrpSpPr/>
          <p:nvPr/>
        </p:nvGrpSpPr>
        <p:grpSpPr>
          <a:xfrm>
            <a:off x="1695326" y="871854"/>
            <a:ext cx="2794159" cy="5114292"/>
            <a:chOff x="1695326" y="871854"/>
            <a:chExt cx="2794159" cy="511429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700FD7-20A6-5023-47E9-E1BEA3D87BFC}"/>
                </a:ext>
              </a:extLst>
            </p:cNvPr>
            <p:cNvGrpSpPr/>
            <p:nvPr/>
          </p:nvGrpSpPr>
          <p:grpSpPr>
            <a:xfrm>
              <a:off x="2322783" y="5012055"/>
              <a:ext cx="1539244" cy="974091"/>
              <a:chOff x="2330325" y="5012055"/>
              <a:chExt cx="1539244" cy="974091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931A4EA6-AB14-E843-80BB-03A08F9526D1}"/>
                  </a:ext>
                </a:extLst>
              </p:cNvPr>
              <p:cNvSpPr/>
              <p:nvPr/>
            </p:nvSpPr>
            <p:spPr>
              <a:xfrm>
                <a:off x="23303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" name="Oval">
                <a:extLst>
                  <a:ext uri="{FF2B5EF4-FFF2-40B4-BE49-F238E27FC236}">
                    <a16:creationId xmlns:a16="http://schemas.microsoft.com/office/drawing/2014/main" id="{A7C62433-8672-2D49-B7AC-45194FE98D5D}"/>
                  </a:ext>
                </a:extLst>
              </p:cNvPr>
              <p:cNvSpPr/>
              <p:nvPr/>
            </p:nvSpPr>
            <p:spPr>
              <a:xfrm>
                <a:off x="23303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BF08643-5189-CA4D-A6BD-0CC3700DD227}"/>
                </a:ext>
              </a:extLst>
            </p:cNvPr>
            <p:cNvSpPr/>
            <p:nvPr/>
          </p:nvSpPr>
          <p:spPr>
            <a:xfrm>
              <a:off x="1695326" y="871854"/>
              <a:ext cx="2794159" cy="463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20944" y="11867"/>
                  </a:moveTo>
                  <a:lnTo>
                    <a:pt x="20238" y="11867"/>
                  </a:lnTo>
                  <a:cubicBezTo>
                    <a:pt x="19914" y="11867"/>
                    <a:pt x="19640" y="12021"/>
                    <a:pt x="19620" y="12216"/>
                  </a:cubicBezTo>
                  <a:cubicBezTo>
                    <a:pt x="19620" y="12252"/>
                    <a:pt x="19610" y="12293"/>
                    <a:pt x="19600" y="12328"/>
                  </a:cubicBezTo>
                  <a:lnTo>
                    <a:pt x="18689" y="12328"/>
                  </a:lnTo>
                  <a:cubicBezTo>
                    <a:pt x="18708" y="12175"/>
                    <a:pt x="18728" y="12021"/>
                    <a:pt x="18728" y="11867"/>
                  </a:cubicBezTo>
                  <a:lnTo>
                    <a:pt x="18728" y="10283"/>
                  </a:lnTo>
                  <a:lnTo>
                    <a:pt x="18571" y="10283"/>
                  </a:lnTo>
                  <a:cubicBezTo>
                    <a:pt x="18198" y="10283"/>
                    <a:pt x="17894" y="10099"/>
                    <a:pt x="17894" y="9875"/>
                  </a:cubicBezTo>
                  <a:lnTo>
                    <a:pt x="17894" y="9875"/>
                  </a:lnTo>
                  <a:cubicBezTo>
                    <a:pt x="17894" y="9650"/>
                    <a:pt x="18198" y="9467"/>
                    <a:pt x="18571" y="9467"/>
                  </a:cubicBezTo>
                  <a:lnTo>
                    <a:pt x="18728" y="9467"/>
                  </a:lnTo>
                  <a:lnTo>
                    <a:pt x="18728" y="9130"/>
                  </a:lnTo>
                  <a:lnTo>
                    <a:pt x="18571" y="9130"/>
                  </a:lnTo>
                  <a:cubicBezTo>
                    <a:pt x="18198" y="9130"/>
                    <a:pt x="17894" y="8946"/>
                    <a:pt x="17894" y="8722"/>
                  </a:cubicBezTo>
                  <a:cubicBezTo>
                    <a:pt x="17894" y="8497"/>
                    <a:pt x="18198" y="8314"/>
                    <a:pt x="18571" y="8314"/>
                  </a:cubicBezTo>
                  <a:lnTo>
                    <a:pt x="18728" y="8314"/>
                  </a:lnTo>
                  <a:lnTo>
                    <a:pt x="18728" y="7977"/>
                  </a:lnTo>
                  <a:lnTo>
                    <a:pt x="18571" y="7977"/>
                  </a:lnTo>
                  <a:cubicBezTo>
                    <a:pt x="18198" y="7977"/>
                    <a:pt x="17894" y="7793"/>
                    <a:pt x="17894" y="7569"/>
                  </a:cubicBezTo>
                  <a:cubicBezTo>
                    <a:pt x="17894" y="7344"/>
                    <a:pt x="18198" y="7161"/>
                    <a:pt x="18571" y="7161"/>
                  </a:cubicBezTo>
                  <a:lnTo>
                    <a:pt x="18728" y="7161"/>
                  </a:lnTo>
                  <a:lnTo>
                    <a:pt x="18728" y="4766"/>
                  </a:lnTo>
                  <a:cubicBezTo>
                    <a:pt x="18728" y="2673"/>
                    <a:pt x="16492" y="893"/>
                    <a:pt x="13374" y="242"/>
                  </a:cubicBezTo>
                  <a:cubicBezTo>
                    <a:pt x="13374" y="414"/>
                    <a:pt x="13139" y="556"/>
                    <a:pt x="12855" y="556"/>
                  </a:cubicBezTo>
                  <a:lnTo>
                    <a:pt x="12551" y="556"/>
                  </a:lnTo>
                  <a:cubicBezTo>
                    <a:pt x="12266" y="556"/>
                    <a:pt x="12031" y="414"/>
                    <a:pt x="12031" y="242"/>
                  </a:cubicBezTo>
                  <a:lnTo>
                    <a:pt x="12031" y="41"/>
                  </a:lnTo>
                  <a:cubicBezTo>
                    <a:pt x="11845" y="24"/>
                    <a:pt x="11659" y="12"/>
                    <a:pt x="11472" y="0"/>
                  </a:cubicBezTo>
                  <a:lnTo>
                    <a:pt x="11472" y="106"/>
                  </a:lnTo>
                  <a:cubicBezTo>
                    <a:pt x="11472" y="278"/>
                    <a:pt x="11237" y="420"/>
                    <a:pt x="10953" y="420"/>
                  </a:cubicBezTo>
                  <a:lnTo>
                    <a:pt x="10649" y="420"/>
                  </a:lnTo>
                  <a:cubicBezTo>
                    <a:pt x="10364" y="420"/>
                    <a:pt x="10129" y="278"/>
                    <a:pt x="10129" y="106"/>
                  </a:cubicBezTo>
                  <a:lnTo>
                    <a:pt x="10129" y="0"/>
                  </a:lnTo>
                  <a:cubicBezTo>
                    <a:pt x="9943" y="12"/>
                    <a:pt x="9756" y="24"/>
                    <a:pt x="9570" y="41"/>
                  </a:cubicBezTo>
                  <a:lnTo>
                    <a:pt x="9570" y="242"/>
                  </a:lnTo>
                  <a:cubicBezTo>
                    <a:pt x="9570" y="414"/>
                    <a:pt x="9335" y="556"/>
                    <a:pt x="9050" y="556"/>
                  </a:cubicBezTo>
                  <a:lnTo>
                    <a:pt x="8747" y="556"/>
                  </a:lnTo>
                  <a:cubicBezTo>
                    <a:pt x="8462" y="556"/>
                    <a:pt x="8227" y="414"/>
                    <a:pt x="8227" y="242"/>
                  </a:cubicBezTo>
                  <a:cubicBezTo>
                    <a:pt x="5119" y="887"/>
                    <a:pt x="2873" y="2667"/>
                    <a:pt x="2873" y="4766"/>
                  </a:cubicBezTo>
                  <a:lnTo>
                    <a:pt x="2873" y="7161"/>
                  </a:lnTo>
                  <a:lnTo>
                    <a:pt x="2991" y="7161"/>
                  </a:lnTo>
                  <a:cubicBezTo>
                    <a:pt x="3364" y="7161"/>
                    <a:pt x="3668" y="7344"/>
                    <a:pt x="3668" y="7569"/>
                  </a:cubicBezTo>
                  <a:cubicBezTo>
                    <a:pt x="3668" y="7793"/>
                    <a:pt x="3364" y="7977"/>
                    <a:pt x="2991" y="7977"/>
                  </a:cubicBezTo>
                  <a:lnTo>
                    <a:pt x="2873" y="7977"/>
                  </a:lnTo>
                  <a:lnTo>
                    <a:pt x="2873" y="8314"/>
                  </a:lnTo>
                  <a:lnTo>
                    <a:pt x="2991" y="8314"/>
                  </a:lnTo>
                  <a:cubicBezTo>
                    <a:pt x="3364" y="8314"/>
                    <a:pt x="3668" y="8497"/>
                    <a:pt x="3668" y="8722"/>
                  </a:cubicBezTo>
                  <a:cubicBezTo>
                    <a:pt x="3668" y="8946"/>
                    <a:pt x="3364" y="9130"/>
                    <a:pt x="2991" y="9130"/>
                  </a:cubicBezTo>
                  <a:lnTo>
                    <a:pt x="2873" y="9130"/>
                  </a:lnTo>
                  <a:lnTo>
                    <a:pt x="2873" y="9467"/>
                  </a:lnTo>
                  <a:lnTo>
                    <a:pt x="2991" y="9467"/>
                  </a:lnTo>
                  <a:cubicBezTo>
                    <a:pt x="3364" y="9467"/>
                    <a:pt x="3668" y="9650"/>
                    <a:pt x="3668" y="9875"/>
                  </a:cubicBezTo>
                  <a:lnTo>
                    <a:pt x="3668" y="9875"/>
                  </a:lnTo>
                  <a:cubicBezTo>
                    <a:pt x="3668" y="10099"/>
                    <a:pt x="3364" y="10283"/>
                    <a:pt x="2991" y="10283"/>
                  </a:cubicBezTo>
                  <a:lnTo>
                    <a:pt x="2873" y="10283"/>
                  </a:lnTo>
                  <a:lnTo>
                    <a:pt x="2873" y="11867"/>
                  </a:lnTo>
                  <a:cubicBezTo>
                    <a:pt x="2873" y="12021"/>
                    <a:pt x="2883" y="12175"/>
                    <a:pt x="2913" y="12328"/>
                  </a:cubicBezTo>
                  <a:lnTo>
                    <a:pt x="1962" y="12328"/>
                  </a:lnTo>
                  <a:cubicBezTo>
                    <a:pt x="1952" y="12293"/>
                    <a:pt x="1952" y="12252"/>
                    <a:pt x="1942" y="12216"/>
                  </a:cubicBezTo>
                  <a:cubicBezTo>
                    <a:pt x="1922" y="12021"/>
                    <a:pt x="1648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5" y="17615"/>
                    <a:pt x="8452" y="18230"/>
                  </a:cubicBezTo>
                  <a:lnTo>
                    <a:pt x="8452" y="20890"/>
                  </a:lnTo>
                  <a:cubicBezTo>
                    <a:pt x="8452" y="21287"/>
                    <a:pt x="9502" y="21600"/>
                    <a:pt x="10786" y="21600"/>
                  </a:cubicBezTo>
                  <a:cubicBezTo>
                    <a:pt x="12070" y="21600"/>
                    <a:pt x="13119" y="21281"/>
                    <a:pt x="13119" y="20890"/>
                  </a:cubicBezTo>
                  <a:lnTo>
                    <a:pt x="13119" y="18230"/>
                  </a:lnTo>
                  <a:cubicBezTo>
                    <a:pt x="17757" y="17615"/>
                    <a:pt x="21277" y="15202"/>
                    <a:pt x="21571" y="12263"/>
                  </a:cubicBezTo>
                  <a:cubicBezTo>
                    <a:pt x="21581" y="12051"/>
                    <a:pt x="21306" y="11867"/>
                    <a:pt x="20944" y="11867"/>
                  </a:cubicBezTo>
                  <a:close/>
                  <a:moveTo>
                    <a:pt x="10776" y="17213"/>
                  </a:moveTo>
                  <a:cubicBezTo>
                    <a:pt x="6384" y="17213"/>
                    <a:pt x="2746" y="15285"/>
                    <a:pt x="2040" y="12760"/>
                  </a:cubicBezTo>
                  <a:lnTo>
                    <a:pt x="3001" y="12760"/>
                  </a:lnTo>
                  <a:cubicBezTo>
                    <a:pt x="3530" y="14457"/>
                    <a:pt x="5550" y="15841"/>
                    <a:pt x="8207" y="16391"/>
                  </a:cubicBezTo>
                  <a:lnTo>
                    <a:pt x="8207" y="16385"/>
                  </a:lnTo>
                  <a:cubicBezTo>
                    <a:pt x="8207" y="16160"/>
                    <a:pt x="8511" y="15977"/>
                    <a:pt x="8884" y="15977"/>
                  </a:cubicBezTo>
                  <a:cubicBezTo>
                    <a:pt x="9256" y="15977"/>
                    <a:pt x="9560" y="16160"/>
                    <a:pt x="9560" y="16385"/>
                  </a:cubicBezTo>
                  <a:lnTo>
                    <a:pt x="9560" y="16592"/>
                  </a:lnTo>
                  <a:cubicBezTo>
                    <a:pt x="9747" y="16609"/>
                    <a:pt x="9933" y="16621"/>
                    <a:pt x="10119" y="16633"/>
                  </a:cubicBezTo>
                  <a:lnTo>
                    <a:pt x="10119" y="16521"/>
                  </a:lnTo>
                  <a:cubicBezTo>
                    <a:pt x="10119" y="16296"/>
                    <a:pt x="10423" y="16113"/>
                    <a:pt x="10796" y="16113"/>
                  </a:cubicBezTo>
                  <a:cubicBezTo>
                    <a:pt x="11168" y="16113"/>
                    <a:pt x="11472" y="16296"/>
                    <a:pt x="11472" y="16521"/>
                  </a:cubicBezTo>
                  <a:lnTo>
                    <a:pt x="11472" y="16633"/>
                  </a:lnTo>
                  <a:cubicBezTo>
                    <a:pt x="11659" y="16621"/>
                    <a:pt x="11845" y="16609"/>
                    <a:pt x="12031" y="16592"/>
                  </a:cubicBezTo>
                  <a:lnTo>
                    <a:pt x="12031" y="16385"/>
                  </a:lnTo>
                  <a:cubicBezTo>
                    <a:pt x="12031" y="16160"/>
                    <a:pt x="12335" y="15977"/>
                    <a:pt x="12708" y="15977"/>
                  </a:cubicBezTo>
                  <a:cubicBezTo>
                    <a:pt x="13080" y="15977"/>
                    <a:pt x="13384" y="16160"/>
                    <a:pt x="13384" y="16385"/>
                  </a:cubicBezTo>
                  <a:lnTo>
                    <a:pt x="13384" y="16391"/>
                  </a:lnTo>
                  <a:cubicBezTo>
                    <a:pt x="16041" y="15841"/>
                    <a:pt x="18061" y="14457"/>
                    <a:pt x="18591" y="12760"/>
                  </a:cubicBezTo>
                  <a:lnTo>
                    <a:pt x="19522" y="12760"/>
                  </a:lnTo>
                  <a:cubicBezTo>
                    <a:pt x="18806" y="15285"/>
                    <a:pt x="15169" y="17213"/>
                    <a:pt x="10776" y="1721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3970320-7E9D-E642-B32F-A34C2B2C658C}"/>
                </a:ext>
              </a:extLst>
            </p:cNvPr>
            <p:cNvSpPr/>
            <p:nvPr/>
          </p:nvSpPr>
          <p:spPr>
            <a:xfrm>
              <a:off x="2263098" y="1113154"/>
              <a:ext cx="1658615" cy="305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29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6" y="21600"/>
                    <a:pt x="10800" y="21600"/>
                  </a:cubicBezTo>
                  <a:lnTo>
                    <a:pt x="10800" y="21600"/>
                  </a:lnTo>
                  <a:cubicBezTo>
                    <a:pt x="16771" y="21600"/>
                    <a:pt x="21600" y="18965"/>
                    <a:pt x="21600" y="15728"/>
                  </a:cubicBezTo>
                  <a:lnTo>
                    <a:pt x="21600" y="5872"/>
                  </a:lnTo>
                  <a:cubicBezTo>
                    <a:pt x="21600" y="2635"/>
                    <a:pt x="16771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48A53EE-25F4-4C49-9770-FDCA93A5155F}"/>
                </a:ext>
              </a:extLst>
            </p:cNvPr>
            <p:cNvGrpSpPr/>
            <p:nvPr/>
          </p:nvGrpSpPr>
          <p:grpSpPr>
            <a:xfrm>
              <a:off x="2471896" y="1230820"/>
              <a:ext cx="1241019" cy="2767480"/>
              <a:chOff x="8921977" y="1097393"/>
              <a:chExt cx="2926080" cy="2767480"/>
            </a:xfrm>
          </p:grpSpPr>
          <p:sp>
            <p:nvSpPr>
              <p:cNvPr id="25" name="TextBox 19">
                <a:extLst>
                  <a:ext uri="{FF2B5EF4-FFF2-40B4-BE49-F238E27FC236}">
                    <a16:creationId xmlns:a16="http://schemas.microsoft.com/office/drawing/2014/main" id="{06DBE269-F73F-0040-BFA7-3C17B238D3B2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6" name="TextBox 20">
                <a:extLst>
                  <a:ext uri="{FF2B5EF4-FFF2-40B4-BE49-F238E27FC236}">
                    <a16:creationId xmlns:a16="http://schemas.microsoft.com/office/drawing/2014/main" id="{649EE233-A36B-584D-B07B-105C74B4F82D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93899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8" name="TextBox 2">
              <a:extLst>
                <a:ext uri="{FF2B5EF4-FFF2-40B4-BE49-F238E27FC236}">
                  <a16:creationId xmlns:a16="http://schemas.microsoft.com/office/drawing/2014/main" id="{52168211-F607-ED49-9C4F-31044A544228}"/>
                </a:ext>
              </a:extLst>
            </p:cNvPr>
            <p:cNvSpPr txBox="1"/>
            <p:nvPr/>
          </p:nvSpPr>
          <p:spPr>
            <a:xfrm>
              <a:off x="2844580" y="490275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4"/>
                  </a:solidFill>
                </a:rPr>
                <a:t>01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70E8057-CE07-3C3B-8B49-FF52D87FF985}"/>
              </a:ext>
            </a:extLst>
          </p:cNvPr>
          <p:cNvGrpSpPr/>
          <p:nvPr/>
        </p:nvGrpSpPr>
        <p:grpSpPr>
          <a:xfrm>
            <a:off x="4705226" y="871854"/>
            <a:ext cx="2794159" cy="5114292"/>
            <a:chOff x="4705226" y="871854"/>
            <a:chExt cx="2794159" cy="511429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84E8710-E16B-5909-812B-51BE97E59C53}"/>
                </a:ext>
              </a:extLst>
            </p:cNvPr>
            <p:cNvGrpSpPr/>
            <p:nvPr/>
          </p:nvGrpSpPr>
          <p:grpSpPr>
            <a:xfrm>
              <a:off x="5332683" y="5012055"/>
              <a:ext cx="1539244" cy="974091"/>
              <a:chOff x="5327525" y="5012055"/>
              <a:chExt cx="1539244" cy="974091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6B729D0D-6990-EB4D-A5AD-40DEC8B54040}"/>
                  </a:ext>
                </a:extLst>
              </p:cNvPr>
              <p:cNvSpPr/>
              <p:nvPr/>
            </p:nvSpPr>
            <p:spPr>
              <a:xfrm>
                <a:off x="53275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" name="Oval">
                <a:extLst>
                  <a:ext uri="{FF2B5EF4-FFF2-40B4-BE49-F238E27FC236}">
                    <a16:creationId xmlns:a16="http://schemas.microsoft.com/office/drawing/2014/main" id="{78C079A6-68FE-6E44-A59B-1C8E5D782DC9}"/>
                  </a:ext>
                </a:extLst>
              </p:cNvPr>
              <p:cNvSpPr/>
              <p:nvPr/>
            </p:nvSpPr>
            <p:spPr>
              <a:xfrm>
                <a:off x="53275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8FC9AA3-B227-CB4A-8B4A-14D2952EFAA2}"/>
                </a:ext>
              </a:extLst>
            </p:cNvPr>
            <p:cNvSpPr/>
            <p:nvPr/>
          </p:nvSpPr>
          <p:spPr>
            <a:xfrm>
              <a:off x="4705226" y="871854"/>
              <a:ext cx="2794159" cy="463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20944" y="11867"/>
                  </a:moveTo>
                  <a:lnTo>
                    <a:pt x="20238" y="11867"/>
                  </a:lnTo>
                  <a:cubicBezTo>
                    <a:pt x="19914" y="11867"/>
                    <a:pt x="19640" y="12021"/>
                    <a:pt x="19620" y="12216"/>
                  </a:cubicBezTo>
                  <a:cubicBezTo>
                    <a:pt x="19620" y="12252"/>
                    <a:pt x="19610" y="12293"/>
                    <a:pt x="19600" y="12328"/>
                  </a:cubicBezTo>
                  <a:lnTo>
                    <a:pt x="18689" y="12328"/>
                  </a:lnTo>
                  <a:cubicBezTo>
                    <a:pt x="18708" y="12175"/>
                    <a:pt x="18728" y="12021"/>
                    <a:pt x="18728" y="11867"/>
                  </a:cubicBezTo>
                  <a:lnTo>
                    <a:pt x="18728" y="10283"/>
                  </a:lnTo>
                  <a:lnTo>
                    <a:pt x="18571" y="10283"/>
                  </a:lnTo>
                  <a:cubicBezTo>
                    <a:pt x="18198" y="10283"/>
                    <a:pt x="17894" y="10099"/>
                    <a:pt x="17894" y="9875"/>
                  </a:cubicBezTo>
                  <a:lnTo>
                    <a:pt x="17894" y="9875"/>
                  </a:lnTo>
                  <a:cubicBezTo>
                    <a:pt x="17894" y="9650"/>
                    <a:pt x="18198" y="9467"/>
                    <a:pt x="18571" y="9467"/>
                  </a:cubicBezTo>
                  <a:lnTo>
                    <a:pt x="18728" y="9467"/>
                  </a:lnTo>
                  <a:lnTo>
                    <a:pt x="18728" y="9130"/>
                  </a:lnTo>
                  <a:lnTo>
                    <a:pt x="18571" y="9130"/>
                  </a:lnTo>
                  <a:cubicBezTo>
                    <a:pt x="18198" y="9130"/>
                    <a:pt x="17894" y="8946"/>
                    <a:pt x="17894" y="8722"/>
                  </a:cubicBezTo>
                  <a:cubicBezTo>
                    <a:pt x="17894" y="8497"/>
                    <a:pt x="18198" y="8314"/>
                    <a:pt x="18571" y="8314"/>
                  </a:cubicBezTo>
                  <a:lnTo>
                    <a:pt x="18728" y="8314"/>
                  </a:lnTo>
                  <a:lnTo>
                    <a:pt x="18728" y="7977"/>
                  </a:lnTo>
                  <a:lnTo>
                    <a:pt x="18571" y="7977"/>
                  </a:lnTo>
                  <a:cubicBezTo>
                    <a:pt x="18198" y="7977"/>
                    <a:pt x="17894" y="7793"/>
                    <a:pt x="17894" y="7569"/>
                  </a:cubicBezTo>
                  <a:cubicBezTo>
                    <a:pt x="17894" y="7344"/>
                    <a:pt x="18198" y="7161"/>
                    <a:pt x="18571" y="7161"/>
                  </a:cubicBezTo>
                  <a:lnTo>
                    <a:pt x="18728" y="7161"/>
                  </a:lnTo>
                  <a:lnTo>
                    <a:pt x="18728" y="4766"/>
                  </a:lnTo>
                  <a:cubicBezTo>
                    <a:pt x="18728" y="2673"/>
                    <a:pt x="16492" y="893"/>
                    <a:pt x="13374" y="242"/>
                  </a:cubicBezTo>
                  <a:cubicBezTo>
                    <a:pt x="13374" y="414"/>
                    <a:pt x="13139" y="556"/>
                    <a:pt x="12855" y="556"/>
                  </a:cubicBezTo>
                  <a:lnTo>
                    <a:pt x="12551" y="556"/>
                  </a:lnTo>
                  <a:cubicBezTo>
                    <a:pt x="12266" y="556"/>
                    <a:pt x="12031" y="414"/>
                    <a:pt x="12031" y="242"/>
                  </a:cubicBezTo>
                  <a:lnTo>
                    <a:pt x="12031" y="41"/>
                  </a:lnTo>
                  <a:cubicBezTo>
                    <a:pt x="11845" y="24"/>
                    <a:pt x="11659" y="12"/>
                    <a:pt x="11472" y="0"/>
                  </a:cubicBezTo>
                  <a:lnTo>
                    <a:pt x="11472" y="106"/>
                  </a:lnTo>
                  <a:cubicBezTo>
                    <a:pt x="11472" y="278"/>
                    <a:pt x="11237" y="420"/>
                    <a:pt x="10953" y="420"/>
                  </a:cubicBezTo>
                  <a:lnTo>
                    <a:pt x="10649" y="420"/>
                  </a:lnTo>
                  <a:cubicBezTo>
                    <a:pt x="10364" y="420"/>
                    <a:pt x="10129" y="278"/>
                    <a:pt x="10129" y="106"/>
                  </a:cubicBezTo>
                  <a:lnTo>
                    <a:pt x="10129" y="0"/>
                  </a:lnTo>
                  <a:cubicBezTo>
                    <a:pt x="9943" y="12"/>
                    <a:pt x="9756" y="24"/>
                    <a:pt x="9570" y="41"/>
                  </a:cubicBezTo>
                  <a:lnTo>
                    <a:pt x="9570" y="242"/>
                  </a:lnTo>
                  <a:cubicBezTo>
                    <a:pt x="9570" y="414"/>
                    <a:pt x="9335" y="556"/>
                    <a:pt x="9050" y="556"/>
                  </a:cubicBezTo>
                  <a:lnTo>
                    <a:pt x="8747" y="556"/>
                  </a:lnTo>
                  <a:cubicBezTo>
                    <a:pt x="8462" y="556"/>
                    <a:pt x="8227" y="414"/>
                    <a:pt x="8227" y="242"/>
                  </a:cubicBezTo>
                  <a:cubicBezTo>
                    <a:pt x="5119" y="887"/>
                    <a:pt x="2873" y="2667"/>
                    <a:pt x="2873" y="4766"/>
                  </a:cubicBezTo>
                  <a:lnTo>
                    <a:pt x="2873" y="7161"/>
                  </a:lnTo>
                  <a:lnTo>
                    <a:pt x="2991" y="7161"/>
                  </a:lnTo>
                  <a:cubicBezTo>
                    <a:pt x="3364" y="7161"/>
                    <a:pt x="3668" y="7344"/>
                    <a:pt x="3668" y="7569"/>
                  </a:cubicBezTo>
                  <a:cubicBezTo>
                    <a:pt x="3668" y="7793"/>
                    <a:pt x="3364" y="7977"/>
                    <a:pt x="2991" y="7977"/>
                  </a:cubicBezTo>
                  <a:lnTo>
                    <a:pt x="2873" y="7977"/>
                  </a:lnTo>
                  <a:lnTo>
                    <a:pt x="2873" y="8314"/>
                  </a:lnTo>
                  <a:lnTo>
                    <a:pt x="2991" y="8314"/>
                  </a:lnTo>
                  <a:cubicBezTo>
                    <a:pt x="3364" y="8314"/>
                    <a:pt x="3668" y="8497"/>
                    <a:pt x="3668" y="8722"/>
                  </a:cubicBezTo>
                  <a:cubicBezTo>
                    <a:pt x="3668" y="8946"/>
                    <a:pt x="3364" y="9130"/>
                    <a:pt x="2991" y="9130"/>
                  </a:cubicBezTo>
                  <a:lnTo>
                    <a:pt x="2873" y="9130"/>
                  </a:lnTo>
                  <a:lnTo>
                    <a:pt x="2873" y="9467"/>
                  </a:lnTo>
                  <a:lnTo>
                    <a:pt x="2991" y="9467"/>
                  </a:lnTo>
                  <a:cubicBezTo>
                    <a:pt x="3364" y="9467"/>
                    <a:pt x="3668" y="9650"/>
                    <a:pt x="3668" y="9875"/>
                  </a:cubicBezTo>
                  <a:lnTo>
                    <a:pt x="3668" y="9875"/>
                  </a:lnTo>
                  <a:cubicBezTo>
                    <a:pt x="3668" y="10099"/>
                    <a:pt x="3364" y="10283"/>
                    <a:pt x="2991" y="10283"/>
                  </a:cubicBezTo>
                  <a:lnTo>
                    <a:pt x="2873" y="10283"/>
                  </a:lnTo>
                  <a:lnTo>
                    <a:pt x="2873" y="11867"/>
                  </a:lnTo>
                  <a:cubicBezTo>
                    <a:pt x="2873" y="12021"/>
                    <a:pt x="2883" y="12175"/>
                    <a:pt x="2913" y="12328"/>
                  </a:cubicBezTo>
                  <a:lnTo>
                    <a:pt x="1962" y="12328"/>
                  </a:lnTo>
                  <a:cubicBezTo>
                    <a:pt x="1952" y="12293"/>
                    <a:pt x="1952" y="12252"/>
                    <a:pt x="1942" y="12216"/>
                  </a:cubicBezTo>
                  <a:cubicBezTo>
                    <a:pt x="1922" y="12021"/>
                    <a:pt x="1648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5" y="17615"/>
                    <a:pt x="8452" y="18230"/>
                  </a:cubicBezTo>
                  <a:lnTo>
                    <a:pt x="8452" y="20890"/>
                  </a:lnTo>
                  <a:cubicBezTo>
                    <a:pt x="8452" y="21287"/>
                    <a:pt x="9502" y="21600"/>
                    <a:pt x="10786" y="21600"/>
                  </a:cubicBezTo>
                  <a:cubicBezTo>
                    <a:pt x="12070" y="21600"/>
                    <a:pt x="13119" y="21281"/>
                    <a:pt x="13119" y="20890"/>
                  </a:cubicBezTo>
                  <a:lnTo>
                    <a:pt x="13119" y="18230"/>
                  </a:lnTo>
                  <a:cubicBezTo>
                    <a:pt x="17757" y="17615"/>
                    <a:pt x="21277" y="15202"/>
                    <a:pt x="21571" y="12263"/>
                  </a:cubicBezTo>
                  <a:cubicBezTo>
                    <a:pt x="21581" y="12051"/>
                    <a:pt x="21306" y="11867"/>
                    <a:pt x="20944" y="11867"/>
                  </a:cubicBezTo>
                  <a:close/>
                  <a:moveTo>
                    <a:pt x="10776" y="17213"/>
                  </a:moveTo>
                  <a:cubicBezTo>
                    <a:pt x="6384" y="17213"/>
                    <a:pt x="2746" y="15285"/>
                    <a:pt x="2040" y="12760"/>
                  </a:cubicBezTo>
                  <a:lnTo>
                    <a:pt x="3001" y="12760"/>
                  </a:lnTo>
                  <a:cubicBezTo>
                    <a:pt x="3530" y="14457"/>
                    <a:pt x="5550" y="15841"/>
                    <a:pt x="8207" y="16391"/>
                  </a:cubicBezTo>
                  <a:lnTo>
                    <a:pt x="8207" y="16385"/>
                  </a:lnTo>
                  <a:cubicBezTo>
                    <a:pt x="8207" y="16160"/>
                    <a:pt x="8511" y="15977"/>
                    <a:pt x="8884" y="15977"/>
                  </a:cubicBezTo>
                  <a:cubicBezTo>
                    <a:pt x="9256" y="15977"/>
                    <a:pt x="9560" y="16160"/>
                    <a:pt x="9560" y="16385"/>
                  </a:cubicBezTo>
                  <a:lnTo>
                    <a:pt x="9560" y="16592"/>
                  </a:lnTo>
                  <a:cubicBezTo>
                    <a:pt x="9747" y="16609"/>
                    <a:pt x="9933" y="16621"/>
                    <a:pt x="10119" y="16633"/>
                  </a:cubicBezTo>
                  <a:lnTo>
                    <a:pt x="10119" y="16521"/>
                  </a:lnTo>
                  <a:cubicBezTo>
                    <a:pt x="10119" y="16296"/>
                    <a:pt x="10423" y="16113"/>
                    <a:pt x="10796" y="16113"/>
                  </a:cubicBezTo>
                  <a:cubicBezTo>
                    <a:pt x="11168" y="16113"/>
                    <a:pt x="11472" y="16296"/>
                    <a:pt x="11472" y="16521"/>
                  </a:cubicBezTo>
                  <a:lnTo>
                    <a:pt x="11472" y="16633"/>
                  </a:lnTo>
                  <a:cubicBezTo>
                    <a:pt x="11659" y="16621"/>
                    <a:pt x="11845" y="16609"/>
                    <a:pt x="12031" y="16592"/>
                  </a:cubicBezTo>
                  <a:lnTo>
                    <a:pt x="12031" y="16385"/>
                  </a:lnTo>
                  <a:cubicBezTo>
                    <a:pt x="12031" y="16160"/>
                    <a:pt x="12335" y="15977"/>
                    <a:pt x="12708" y="15977"/>
                  </a:cubicBezTo>
                  <a:cubicBezTo>
                    <a:pt x="13080" y="15977"/>
                    <a:pt x="13384" y="16160"/>
                    <a:pt x="13384" y="16385"/>
                  </a:cubicBezTo>
                  <a:lnTo>
                    <a:pt x="13384" y="16391"/>
                  </a:lnTo>
                  <a:cubicBezTo>
                    <a:pt x="16041" y="15841"/>
                    <a:pt x="18061" y="14457"/>
                    <a:pt x="18591" y="12760"/>
                  </a:cubicBezTo>
                  <a:lnTo>
                    <a:pt x="19522" y="12760"/>
                  </a:lnTo>
                  <a:cubicBezTo>
                    <a:pt x="18806" y="15285"/>
                    <a:pt x="15169" y="17213"/>
                    <a:pt x="10776" y="1721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9010613-7760-1049-A484-2E0851E8184F}"/>
                </a:ext>
              </a:extLst>
            </p:cNvPr>
            <p:cNvSpPr/>
            <p:nvPr/>
          </p:nvSpPr>
          <p:spPr>
            <a:xfrm>
              <a:off x="5272996" y="1113154"/>
              <a:ext cx="1658619" cy="305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0792" y="0"/>
                  </a:moveTo>
                  <a:lnTo>
                    <a:pt x="10792" y="0"/>
                  </a:lnTo>
                  <a:cubicBezTo>
                    <a:pt x="4826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2" y="21600"/>
                    <a:pt x="10792" y="21600"/>
                  </a:cubicBezTo>
                  <a:lnTo>
                    <a:pt x="10792" y="21600"/>
                  </a:lnTo>
                  <a:cubicBezTo>
                    <a:pt x="16758" y="21600"/>
                    <a:pt x="21583" y="18965"/>
                    <a:pt x="21583" y="15728"/>
                  </a:cubicBezTo>
                  <a:lnTo>
                    <a:pt x="21583" y="5872"/>
                  </a:lnTo>
                  <a:cubicBezTo>
                    <a:pt x="21600" y="2635"/>
                    <a:pt x="16758" y="0"/>
                    <a:pt x="10792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3B2023E-1925-4340-8786-DD99A673C918}"/>
                </a:ext>
              </a:extLst>
            </p:cNvPr>
            <p:cNvGrpSpPr/>
            <p:nvPr/>
          </p:nvGrpSpPr>
          <p:grpSpPr>
            <a:xfrm>
              <a:off x="5481796" y="1230820"/>
              <a:ext cx="1241019" cy="2767480"/>
              <a:chOff x="8921977" y="1097393"/>
              <a:chExt cx="2926080" cy="2767480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CC51872-21AA-3640-8FD4-C5F4F2C368FA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B8B149-4C48-E743-BE74-71383031345F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93899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9" name="TextBox 27">
              <a:extLst>
                <a:ext uri="{FF2B5EF4-FFF2-40B4-BE49-F238E27FC236}">
                  <a16:creationId xmlns:a16="http://schemas.microsoft.com/office/drawing/2014/main" id="{E9607AA9-D12A-EE40-99B8-7890586F8054}"/>
                </a:ext>
              </a:extLst>
            </p:cNvPr>
            <p:cNvSpPr txBox="1"/>
            <p:nvPr/>
          </p:nvSpPr>
          <p:spPr>
            <a:xfrm>
              <a:off x="5854480" y="490275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6"/>
                  </a:solidFill>
                </a:rPr>
                <a:t>02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F3AA945-6F4A-BDA2-AC63-98D97A213FAC}"/>
              </a:ext>
            </a:extLst>
          </p:cNvPr>
          <p:cNvGrpSpPr/>
          <p:nvPr/>
        </p:nvGrpSpPr>
        <p:grpSpPr>
          <a:xfrm>
            <a:off x="7702426" y="871854"/>
            <a:ext cx="2794249" cy="5114292"/>
            <a:chOff x="7702426" y="871854"/>
            <a:chExt cx="2794249" cy="511429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3D9679D-A9B0-5AE3-EB79-6A3A44601E3B}"/>
                </a:ext>
              </a:extLst>
            </p:cNvPr>
            <p:cNvGrpSpPr/>
            <p:nvPr/>
          </p:nvGrpSpPr>
          <p:grpSpPr>
            <a:xfrm>
              <a:off x="8329928" y="5012055"/>
              <a:ext cx="1539244" cy="974091"/>
              <a:chOff x="8324725" y="5012055"/>
              <a:chExt cx="1539244" cy="974091"/>
            </a:xfrm>
          </p:grpSpPr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B7C2751E-E82E-7040-B987-9B71EDCE3B9C}"/>
                  </a:ext>
                </a:extLst>
              </p:cNvPr>
              <p:cNvSpPr/>
              <p:nvPr/>
            </p:nvSpPr>
            <p:spPr>
              <a:xfrm>
                <a:off x="83247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" name="Oval">
                <a:extLst>
                  <a:ext uri="{FF2B5EF4-FFF2-40B4-BE49-F238E27FC236}">
                    <a16:creationId xmlns:a16="http://schemas.microsoft.com/office/drawing/2014/main" id="{AA1137D0-A397-514C-8181-D9A80A3820F4}"/>
                  </a:ext>
                </a:extLst>
              </p:cNvPr>
              <p:cNvSpPr/>
              <p:nvPr/>
            </p:nvSpPr>
            <p:spPr>
              <a:xfrm>
                <a:off x="83247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4DAF4A7-B217-5E43-9C97-926FC18D0FC2}"/>
                </a:ext>
              </a:extLst>
            </p:cNvPr>
            <p:cNvSpPr/>
            <p:nvPr/>
          </p:nvSpPr>
          <p:spPr>
            <a:xfrm>
              <a:off x="7702426" y="871854"/>
              <a:ext cx="2794249" cy="463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934" y="11867"/>
                  </a:moveTo>
                  <a:lnTo>
                    <a:pt x="20229" y="11867"/>
                  </a:lnTo>
                  <a:cubicBezTo>
                    <a:pt x="19905" y="11867"/>
                    <a:pt x="19631" y="12021"/>
                    <a:pt x="19611" y="12216"/>
                  </a:cubicBezTo>
                  <a:cubicBezTo>
                    <a:pt x="19611" y="12252"/>
                    <a:pt x="19601" y="12293"/>
                    <a:pt x="19592" y="12328"/>
                  </a:cubicBezTo>
                  <a:lnTo>
                    <a:pt x="18680" y="12328"/>
                  </a:lnTo>
                  <a:cubicBezTo>
                    <a:pt x="18700" y="12175"/>
                    <a:pt x="18719" y="12021"/>
                    <a:pt x="18719" y="11867"/>
                  </a:cubicBezTo>
                  <a:lnTo>
                    <a:pt x="18719" y="10283"/>
                  </a:lnTo>
                  <a:lnTo>
                    <a:pt x="18563" y="10283"/>
                  </a:lnTo>
                  <a:cubicBezTo>
                    <a:pt x="18190" y="10283"/>
                    <a:pt x="17886" y="10099"/>
                    <a:pt x="17886" y="9875"/>
                  </a:cubicBezTo>
                  <a:lnTo>
                    <a:pt x="17886" y="9875"/>
                  </a:lnTo>
                  <a:cubicBezTo>
                    <a:pt x="17886" y="9650"/>
                    <a:pt x="18190" y="9467"/>
                    <a:pt x="18563" y="9467"/>
                  </a:cubicBezTo>
                  <a:lnTo>
                    <a:pt x="18719" y="9467"/>
                  </a:lnTo>
                  <a:lnTo>
                    <a:pt x="18719" y="9130"/>
                  </a:lnTo>
                  <a:lnTo>
                    <a:pt x="18563" y="9130"/>
                  </a:lnTo>
                  <a:cubicBezTo>
                    <a:pt x="18190" y="9130"/>
                    <a:pt x="17886" y="8946"/>
                    <a:pt x="17886" y="8722"/>
                  </a:cubicBezTo>
                  <a:cubicBezTo>
                    <a:pt x="17886" y="8497"/>
                    <a:pt x="18190" y="8314"/>
                    <a:pt x="18563" y="8314"/>
                  </a:cubicBezTo>
                  <a:lnTo>
                    <a:pt x="18719" y="8314"/>
                  </a:lnTo>
                  <a:lnTo>
                    <a:pt x="18719" y="7977"/>
                  </a:lnTo>
                  <a:lnTo>
                    <a:pt x="18563" y="7977"/>
                  </a:lnTo>
                  <a:cubicBezTo>
                    <a:pt x="18190" y="7977"/>
                    <a:pt x="17886" y="7793"/>
                    <a:pt x="17886" y="7569"/>
                  </a:cubicBezTo>
                  <a:cubicBezTo>
                    <a:pt x="17886" y="7344"/>
                    <a:pt x="18190" y="7161"/>
                    <a:pt x="18563" y="7161"/>
                  </a:cubicBezTo>
                  <a:lnTo>
                    <a:pt x="18719" y="7161"/>
                  </a:lnTo>
                  <a:lnTo>
                    <a:pt x="18719" y="4766"/>
                  </a:lnTo>
                  <a:cubicBezTo>
                    <a:pt x="18719" y="2673"/>
                    <a:pt x="16485" y="893"/>
                    <a:pt x="13368" y="242"/>
                  </a:cubicBezTo>
                  <a:cubicBezTo>
                    <a:pt x="13368" y="414"/>
                    <a:pt x="13133" y="556"/>
                    <a:pt x="12849" y="556"/>
                  </a:cubicBezTo>
                  <a:lnTo>
                    <a:pt x="12545" y="556"/>
                  </a:lnTo>
                  <a:cubicBezTo>
                    <a:pt x="12261" y="556"/>
                    <a:pt x="12026" y="414"/>
                    <a:pt x="12026" y="242"/>
                  </a:cubicBezTo>
                  <a:lnTo>
                    <a:pt x="12026" y="41"/>
                  </a:lnTo>
                  <a:cubicBezTo>
                    <a:pt x="11839" y="24"/>
                    <a:pt x="11653" y="12"/>
                    <a:pt x="11467" y="0"/>
                  </a:cubicBezTo>
                  <a:lnTo>
                    <a:pt x="11467" y="106"/>
                  </a:lnTo>
                  <a:cubicBezTo>
                    <a:pt x="11467" y="278"/>
                    <a:pt x="11232" y="420"/>
                    <a:pt x="10948" y="420"/>
                  </a:cubicBezTo>
                  <a:lnTo>
                    <a:pt x="10644" y="420"/>
                  </a:lnTo>
                  <a:cubicBezTo>
                    <a:pt x="10360" y="420"/>
                    <a:pt x="10124" y="278"/>
                    <a:pt x="10124" y="106"/>
                  </a:cubicBezTo>
                  <a:lnTo>
                    <a:pt x="10124" y="0"/>
                  </a:lnTo>
                  <a:cubicBezTo>
                    <a:pt x="9938" y="12"/>
                    <a:pt x="9752" y="24"/>
                    <a:pt x="9566" y="41"/>
                  </a:cubicBezTo>
                  <a:lnTo>
                    <a:pt x="9566" y="242"/>
                  </a:lnTo>
                  <a:cubicBezTo>
                    <a:pt x="9566" y="414"/>
                    <a:pt x="9331" y="556"/>
                    <a:pt x="9046" y="556"/>
                  </a:cubicBezTo>
                  <a:lnTo>
                    <a:pt x="8743" y="556"/>
                  </a:lnTo>
                  <a:cubicBezTo>
                    <a:pt x="8458" y="556"/>
                    <a:pt x="8223" y="414"/>
                    <a:pt x="8223" y="242"/>
                  </a:cubicBezTo>
                  <a:cubicBezTo>
                    <a:pt x="5116" y="887"/>
                    <a:pt x="2872" y="2667"/>
                    <a:pt x="2872" y="4766"/>
                  </a:cubicBezTo>
                  <a:lnTo>
                    <a:pt x="2872" y="7161"/>
                  </a:lnTo>
                  <a:lnTo>
                    <a:pt x="2990" y="7161"/>
                  </a:lnTo>
                  <a:cubicBezTo>
                    <a:pt x="3362" y="7161"/>
                    <a:pt x="3666" y="7344"/>
                    <a:pt x="3666" y="7569"/>
                  </a:cubicBezTo>
                  <a:cubicBezTo>
                    <a:pt x="3666" y="7793"/>
                    <a:pt x="3362" y="7977"/>
                    <a:pt x="2990" y="7977"/>
                  </a:cubicBezTo>
                  <a:lnTo>
                    <a:pt x="2872" y="7977"/>
                  </a:lnTo>
                  <a:lnTo>
                    <a:pt x="2872" y="8314"/>
                  </a:lnTo>
                  <a:lnTo>
                    <a:pt x="2990" y="8314"/>
                  </a:lnTo>
                  <a:cubicBezTo>
                    <a:pt x="3362" y="8314"/>
                    <a:pt x="3666" y="8497"/>
                    <a:pt x="3666" y="8722"/>
                  </a:cubicBezTo>
                  <a:cubicBezTo>
                    <a:pt x="3666" y="8946"/>
                    <a:pt x="3362" y="9130"/>
                    <a:pt x="2990" y="9130"/>
                  </a:cubicBezTo>
                  <a:lnTo>
                    <a:pt x="2872" y="9130"/>
                  </a:lnTo>
                  <a:lnTo>
                    <a:pt x="2872" y="9467"/>
                  </a:lnTo>
                  <a:lnTo>
                    <a:pt x="2990" y="9467"/>
                  </a:lnTo>
                  <a:cubicBezTo>
                    <a:pt x="3362" y="9467"/>
                    <a:pt x="3666" y="9650"/>
                    <a:pt x="3666" y="9875"/>
                  </a:cubicBezTo>
                  <a:lnTo>
                    <a:pt x="3666" y="9875"/>
                  </a:lnTo>
                  <a:cubicBezTo>
                    <a:pt x="3666" y="10099"/>
                    <a:pt x="3362" y="10283"/>
                    <a:pt x="2990" y="10283"/>
                  </a:cubicBezTo>
                  <a:lnTo>
                    <a:pt x="2872" y="10283"/>
                  </a:lnTo>
                  <a:lnTo>
                    <a:pt x="2872" y="11867"/>
                  </a:lnTo>
                  <a:cubicBezTo>
                    <a:pt x="2872" y="12021"/>
                    <a:pt x="2882" y="12175"/>
                    <a:pt x="2911" y="12328"/>
                  </a:cubicBezTo>
                  <a:lnTo>
                    <a:pt x="1961" y="12328"/>
                  </a:lnTo>
                  <a:cubicBezTo>
                    <a:pt x="1951" y="12293"/>
                    <a:pt x="1951" y="12252"/>
                    <a:pt x="1941" y="12216"/>
                  </a:cubicBezTo>
                  <a:cubicBezTo>
                    <a:pt x="1921" y="12021"/>
                    <a:pt x="1647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3" y="17615"/>
                    <a:pt x="8449" y="18230"/>
                  </a:cubicBezTo>
                  <a:lnTo>
                    <a:pt x="8449" y="20890"/>
                  </a:lnTo>
                  <a:cubicBezTo>
                    <a:pt x="8449" y="21287"/>
                    <a:pt x="9497" y="21600"/>
                    <a:pt x="10781" y="21600"/>
                  </a:cubicBezTo>
                  <a:cubicBezTo>
                    <a:pt x="12065" y="21600"/>
                    <a:pt x="13113" y="21281"/>
                    <a:pt x="13113" y="20890"/>
                  </a:cubicBezTo>
                  <a:lnTo>
                    <a:pt x="13113" y="18230"/>
                  </a:lnTo>
                  <a:cubicBezTo>
                    <a:pt x="17749" y="17615"/>
                    <a:pt x="21267" y="15202"/>
                    <a:pt x="21561" y="12263"/>
                  </a:cubicBezTo>
                  <a:cubicBezTo>
                    <a:pt x="21581" y="12051"/>
                    <a:pt x="21297" y="11867"/>
                    <a:pt x="20934" y="11867"/>
                  </a:cubicBezTo>
                  <a:close/>
                  <a:moveTo>
                    <a:pt x="10771" y="17213"/>
                  </a:moveTo>
                  <a:cubicBezTo>
                    <a:pt x="6381" y="17213"/>
                    <a:pt x="2745" y="15285"/>
                    <a:pt x="2039" y="12760"/>
                  </a:cubicBezTo>
                  <a:lnTo>
                    <a:pt x="2999" y="12760"/>
                  </a:lnTo>
                  <a:cubicBezTo>
                    <a:pt x="3529" y="14457"/>
                    <a:pt x="5548" y="15841"/>
                    <a:pt x="8203" y="16391"/>
                  </a:cubicBezTo>
                  <a:lnTo>
                    <a:pt x="8203" y="16385"/>
                  </a:lnTo>
                  <a:cubicBezTo>
                    <a:pt x="8203" y="16160"/>
                    <a:pt x="8507" y="15977"/>
                    <a:pt x="8880" y="15977"/>
                  </a:cubicBezTo>
                  <a:cubicBezTo>
                    <a:pt x="9252" y="15977"/>
                    <a:pt x="9556" y="16160"/>
                    <a:pt x="9556" y="16385"/>
                  </a:cubicBezTo>
                  <a:lnTo>
                    <a:pt x="9556" y="16592"/>
                  </a:lnTo>
                  <a:cubicBezTo>
                    <a:pt x="9742" y="16609"/>
                    <a:pt x="9928" y="16621"/>
                    <a:pt x="10115" y="16633"/>
                  </a:cubicBezTo>
                  <a:lnTo>
                    <a:pt x="10115" y="16521"/>
                  </a:lnTo>
                  <a:cubicBezTo>
                    <a:pt x="10115" y="16296"/>
                    <a:pt x="10418" y="16113"/>
                    <a:pt x="10791" y="16113"/>
                  </a:cubicBezTo>
                  <a:cubicBezTo>
                    <a:pt x="11163" y="16113"/>
                    <a:pt x="11467" y="16296"/>
                    <a:pt x="11467" y="16521"/>
                  </a:cubicBezTo>
                  <a:lnTo>
                    <a:pt x="11467" y="16633"/>
                  </a:lnTo>
                  <a:cubicBezTo>
                    <a:pt x="11653" y="16621"/>
                    <a:pt x="11839" y="16609"/>
                    <a:pt x="12026" y="16592"/>
                  </a:cubicBezTo>
                  <a:lnTo>
                    <a:pt x="12026" y="16385"/>
                  </a:lnTo>
                  <a:cubicBezTo>
                    <a:pt x="12026" y="16160"/>
                    <a:pt x="12329" y="15977"/>
                    <a:pt x="12702" y="15977"/>
                  </a:cubicBezTo>
                  <a:cubicBezTo>
                    <a:pt x="13074" y="15977"/>
                    <a:pt x="13378" y="16160"/>
                    <a:pt x="13378" y="16385"/>
                  </a:cubicBezTo>
                  <a:lnTo>
                    <a:pt x="13378" y="16391"/>
                  </a:lnTo>
                  <a:cubicBezTo>
                    <a:pt x="16034" y="15841"/>
                    <a:pt x="18053" y="14457"/>
                    <a:pt x="18582" y="12760"/>
                  </a:cubicBezTo>
                  <a:lnTo>
                    <a:pt x="19513" y="12760"/>
                  </a:lnTo>
                  <a:cubicBezTo>
                    <a:pt x="18798" y="15285"/>
                    <a:pt x="15162" y="17213"/>
                    <a:pt x="10771" y="1721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32E5BA-D96E-6348-9548-B489F271B05F}"/>
                </a:ext>
              </a:extLst>
            </p:cNvPr>
            <p:cNvSpPr/>
            <p:nvPr/>
          </p:nvSpPr>
          <p:spPr>
            <a:xfrm>
              <a:off x="8270241" y="1113154"/>
              <a:ext cx="1658619" cy="305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0792" y="0"/>
                  </a:moveTo>
                  <a:lnTo>
                    <a:pt x="10792" y="0"/>
                  </a:lnTo>
                  <a:cubicBezTo>
                    <a:pt x="4826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2" y="21600"/>
                    <a:pt x="10792" y="21600"/>
                  </a:cubicBezTo>
                  <a:lnTo>
                    <a:pt x="10792" y="21600"/>
                  </a:lnTo>
                  <a:cubicBezTo>
                    <a:pt x="16758" y="21600"/>
                    <a:pt x="21583" y="18965"/>
                    <a:pt x="21583" y="15728"/>
                  </a:cubicBezTo>
                  <a:lnTo>
                    <a:pt x="21583" y="5872"/>
                  </a:lnTo>
                  <a:cubicBezTo>
                    <a:pt x="21600" y="2635"/>
                    <a:pt x="16758" y="0"/>
                    <a:pt x="10792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55E85AC-C183-CC4E-B5D6-2D2D08045DD0}"/>
                </a:ext>
              </a:extLst>
            </p:cNvPr>
            <p:cNvGrpSpPr/>
            <p:nvPr/>
          </p:nvGrpSpPr>
          <p:grpSpPr>
            <a:xfrm>
              <a:off x="8479041" y="1230820"/>
              <a:ext cx="1241019" cy="2767480"/>
              <a:chOff x="8921977" y="1097393"/>
              <a:chExt cx="2926080" cy="2767480"/>
            </a:xfrm>
          </p:grpSpPr>
          <p:sp>
            <p:nvSpPr>
              <p:cNvPr id="21" name="TextBox 25">
                <a:extLst>
                  <a:ext uri="{FF2B5EF4-FFF2-40B4-BE49-F238E27FC236}">
                    <a16:creationId xmlns:a16="http://schemas.microsoft.com/office/drawing/2014/main" id="{4A0636B3-4FD2-554B-BADC-E4225EC9A8F8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2" name="TextBox 26">
                <a:extLst>
                  <a:ext uri="{FF2B5EF4-FFF2-40B4-BE49-F238E27FC236}">
                    <a16:creationId xmlns:a16="http://schemas.microsoft.com/office/drawing/2014/main" id="{B23DCE3A-64C4-EF4F-9027-9D8268B356B9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93899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20" name="TextBox 28">
              <a:extLst>
                <a:ext uri="{FF2B5EF4-FFF2-40B4-BE49-F238E27FC236}">
                  <a16:creationId xmlns:a16="http://schemas.microsoft.com/office/drawing/2014/main" id="{A84EC754-8C77-CE47-8ACA-EF02C9B4631E}"/>
                </a:ext>
              </a:extLst>
            </p:cNvPr>
            <p:cNvSpPr txBox="1"/>
            <p:nvPr/>
          </p:nvSpPr>
          <p:spPr>
            <a:xfrm>
              <a:off x="8851725" y="490275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Retro Microphones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99B4CEA-BE45-75FB-53A4-C9451613106A}"/>
              </a:ext>
            </a:extLst>
          </p:cNvPr>
          <p:cNvGrpSpPr/>
          <p:nvPr/>
        </p:nvGrpSpPr>
        <p:grpSpPr>
          <a:xfrm>
            <a:off x="1695326" y="871854"/>
            <a:ext cx="2794159" cy="5114292"/>
            <a:chOff x="1695326" y="871854"/>
            <a:chExt cx="2794159" cy="511429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700FD7-20A6-5023-47E9-E1BEA3D87BFC}"/>
                </a:ext>
              </a:extLst>
            </p:cNvPr>
            <p:cNvGrpSpPr/>
            <p:nvPr/>
          </p:nvGrpSpPr>
          <p:grpSpPr>
            <a:xfrm>
              <a:off x="2322783" y="5012055"/>
              <a:ext cx="1539244" cy="974091"/>
              <a:chOff x="2330325" y="5012055"/>
              <a:chExt cx="1539244" cy="974091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931A4EA6-AB14-E843-80BB-03A08F9526D1}"/>
                  </a:ext>
                </a:extLst>
              </p:cNvPr>
              <p:cNvSpPr/>
              <p:nvPr/>
            </p:nvSpPr>
            <p:spPr>
              <a:xfrm>
                <a:off x="23303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" name="Oval">
                <a:extLst>
                  <a:ext uri="{FF2B5EF4-FFF2-40B4-BE49-F238E27FC236}">
                    <a16:creationId xmlns:a16="http://schemas.microsoft.com/office/drawing/2014/main" id="{A7C62433-8672-2D49-B7AC-45194FE98D5D}"/>
                  </a:ext>
                </a:extLst>
              </p:cNvPr>
              <p:cNvSpPr/>
              <p:nvPr/>
            </p:nvSpPr>
            <p:spPr>
              <a:xfrm>
                <a:off x="23303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BF08643-5189-CA4D-A6BD-0CC3700DD227}"/>
                </a:ext>
              </a:extLst>
            </p:cNvPr>
            <p:cNvSpPr/>
            <p:nvPr/>
          </p:nvSpPr>
          <p:spPr>
            <a:xfrm>
              <a:off x="1695326" y="871854"/>
              <a:ext cx="2794159" cy="463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20944" y="11867"/>
                  </a:moveTo>
                  <a:lnTo>
                    <a:pt x="20238" y="11867"/>
                  </a:lnTo>
                  <a:cubicBezTo>
                    <a:pt x="19914" y="11867"/>
                    <a:pt x="19640" y="12021"/>
                    <a:pt x="19620" y="12216"/>
                  </a:cubicBezTo>
                  <a:cubicBezTo>
                    <a:pt x="19620" y="12252"/>
                    <a:pt x="19610" y="12293"/>
                    <a:pt x="19600" y="12328"/>
                  </a:cubicBezTo>
                  <a:lnTo>
                    <a:pt x="18689" y="12328"/>
                  </a:lnTo>
                  <a:cubicBezTo>
                    <a:pt x="18708" y="12175"/>
                    <a:pt x="18728" y="12021"/>
                    <a:pt x="18728" y="11867"/>
                  </a:cubicBezTo>
                  <a:lnTo>
                    <a:pt x="18728" y="10283"/>
                  </a:lnTo>
                  <a:lnTo>
                    <a:pt x="18571" y="10283"/>
                  </a:lnTo>
                  <a:cubicBezTo>
                    <a:pt x="18198" y="10283"/>
                    <a:pt x="17894" y="10099"/>
                    <a:pt x="17894" y="9875"/>
                  </a:cubicBezTo>
                  <a:lnTo>
                    <a:pt x="17894" y="9875"/>
                  </a:lnTo>
                  <a:cubicBezTo>
                    <a:pt x="17894" y="9650"/>
                    <a:pt x="18198" y="9467"/>
                    <a:pt x="18571" y="9467"/>
                  </a:cubicBezTo>
                  <a:lnTo>
                    <a:pt x="18728" y="9467"/>
                  </a:lnTo>
                  <a:lnTo>
                    <a:pt x="18728" y="9130"/>
                  </a:lnTo>
                  <a:lnTo>
                    <a:pt x="18571" y="9130"/>
                  </a:lnTo>
                  <a:cubicBezTo>
                    <a:pt x="18198" y="9130"/>
                    <a:pt x="17894" y="8946"/>
                    <a:pt x="17894" y="8722"/>
                  </a:cubicBezTo>
                  <a:cubicBezTo>
                    <a:pt x="17894" y="8497"/>
                    <a:pt x="18198" y="8314"/>
                    <a:pt x="18571" y="8314"/>
                  </a:cubicBezTo>
                  <a:lnTo>
                    <a:pt x="18728" y="8314"/>
                  </a:lnTo>
                  <a:lnTo>
                    <a:pt x="18728" y="7977"/>
                  </a:lnTo>
                  <a:lnTo>
                    <a:pt x="18571" y="7977"/>
                  </a:lnTo>
                  <a:cubicBezTo>
                    <a:pt x="18198" y="7977"/>
                    <a:pt x="17894" y="7793"/>
                    <a:pt x="17894" y="7569"/>
                  </a:cubicBezTo>
                  <a:cubicBezTo>
                    <a:pt x="17894" y="7344"/>
                    <a:pt x="18198" y="7161"/>
                    <a:pt x="18571" y="7161"/>
                  </a:cubicBezTo>
                  <a:lnTo>
                    <a:pt x="18728" y="7161"/>
                  </a:lnTo>
                  <a:lnTo>
                    <a:pt x="18728" y="4766"/>
                  </a:lnTo>
                  <a:cubicBezTo>
                    <a:pt x="18728" y="2673"/>
                    <a:pt x="16492" y="893"/>
                    <a:pt x="13374" y="242"/>
                  </a:cubicBezTo>
                  <a:cubicBezTo>
                    <a:pt x="13374" y="414"/>
                    <a:pt x="13139" y="556"/>
                    <a:pt x="12855" y="556"/>
                  </a:cubicBezTo>
                  <a:lnTo>
                    <a:pt x="12551" y="556"/>
                  </a:lnTo>
                  <a:cubicBezTo>
                    <a:pt x="12266" y="556"/>
                    <a:pt x="12031" y="414"/>
                    <a:pt x="12031" y="242"/>
                  </a:cubicBezTo>
                  <a:lnTo>
                    <a:pt x="12031" y="41"/>
                  </a:lnTo>
                  <a:cubicBezTo>
                    <a:pt x="11845" y="24"/>
                    <a:pt x="11659" y="12"/>
                    <a:pt x="11472" y="0"/>
                  </a:cubicBezTo>
                  <a:lnTo>
                    <a:pt x="11472" y="106"/>
                  </a:lnTo>
                  <a:cubicBezTo>
                    <a:pt x="11472" y="278"/>
                    <a:pt x="11237" y="420"/>
                    <a:pt x="10953" y="420"/>
                  </a:cubicBezTo>
                  <a:lnTo>
                    <a:pt x="10649" y="420"/>
                  </a:lnTo>
                  <a:cubicBezTo>
                    <a:pt x="10364" y="420"/>
                    <a:pt x="10129" y="278"/>
                    <a:pt x="10129" y="106"/>
                  </a:cubicBezTo>
                  <a:lnTo>
                    <a:pt x="10129" y="0"/>
                  </a:lnTo>
                  <a:cubicBezTo>
                    <a:pt x="9943" y="12"/>
                    <a:pt x="9756" y="24"/>
                    <a:pt x="9570" y="41"/>
                  </a:cubicBezTo>
                  <a:lnTo>
                    <a:pt x="9570" y="242"/>
                  </a:lnTo>
                  <a:cubicBezTo>
                    <a:pt x="9570" y="414"/>
                    <a:pt x="9335" y="556"/>
                    <a:pt x="9050" y="556"/>
                  </a:cubicBezTo>
                  <a:lnTo>
                    <a:pt x="8747" y="556"/>
                  </a:lnTo>
                  <a:cubicBezTo>
                    <a:pt x="8462" y="556"/>
                    <a:pt x="8227" y="414"/>
                    <a:pt x="8227" y="242"/>
                  </a:cubicBezTo>
                  <a:cubicBezTo>
                    <a:pt x="5119" y="887"/>
                    <a:pt x="2873" y="2667"/>
                    <a:pt x="2873" y="4766"/>
                  </a:cubicBezTo>
                  <a:lnTo>
                    <a:pt x="2873" y="7161"/>
                  </a:lnTo>
                  <a:lnTo>
                    <a:pt x="2991" y="7161"/>
                  </a:lnTo>
                  <a:cubicBezTo>
                    <a:pt x="3364" y="7161"/>
                    <a:pt x="3668" y="7344"/>
                    <a:pt x="3668" y="7569"/>
                  </a:cubicBezTo>
                  <a:cubicBezTo>
                    <a:pt x="3668" y="7793"/>
                    <a:pt x="3364" y="7977"/>
                    <a:pt x="2991" y="7977"/>
                  </a:cubicBezTo>
                  <a:lnTo>
                    <a:pt x="2873" y="7977"/>
                  </a:lnTo>
                  <a:lnTo>
                    <a:pt x="2873" y="8314"/>
                  </a:lnTo>
                  <a:lnTo>
                    <a:pt x="2991" y="8314"/>
                  </a:lnTo>
                  <a:cubicBezTo>
                    <a:pt x="3364" y="8314"/>
                    <a:pt x="3668" y="8497"/>
                    <a:pt x="3668" y="8722"/>
                  </a:cubicBezTo>
                  <a:cubicBezTo>
                    <a:pt x="3668" y="8946"/>
                    <a:pt x="3364" y="9130"/>
                    <a:pt x="2991" y="9130"/>
                  </a:cubicBezTo>
                  <a:lnTo>
                    <a:pt x="2873" y="9130"/>
                  </a:lnTo>
                  <a:lnTo>
                    <a:pt x="2873" y="9467"/>
                  </a:lnTo>
                  <a:lnTo>
                    <a:pt x="2991" y="9467"/>
                  </a:lnTo>
                  <a:cubicBezTo>
                    <a:pt x="3364" y="9467"/>
                    <a:pt x="3668" y="9650"/>
                    <a:pt x="3668" y="9875"/>
                  </a:cubicBezTo>
                  <a:lnTo>
                    <a:pt x="3668" y="9875"/>
                  </a:lnTo>
                  <a:cubicBezTo>
                    <a:pt x="3668" y="10099"/>
                    <a:pt x="3364" y="10283"/>
                    <a:pt x="2991" y="10283"/>
                  </a:cubicBezTo>
                  <a:lnTo>
                    <a:pt x="2873" y="10283"/>
                  </a:lnTo>
                  <a:lnTo>
                    <a:pt x="2873" y="11867"/>
                  </a:lnTo>
                  <a:cubicBezTo>
                    <a:pt x="2873" y="12021"/>
                    <a:pt x="2883" y="12175"/>
                    <a:pt x="2913" y="12328"/>
                  </a:cubicBezTo>
                  <a:lnTo>
                    <a:pt x="1962" y="12328"/>
                  </a:lnTo>
                  <a:cubicBezTo>
                    <a:pt x="1952" y="12293"/>
                    <a:pt x="1952" y="12252"/>
                    <a:pt x="1942" y="12216"/>
                  </a:cubicBezTo>
                  <a:cubicBezTo>
                    <a:pt x="1922" y="12021"/>
                    <a:pt x="1648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5" y="17615"/>
                    <a:pt x="8452" y="18230"/>
                  </a:cubicBezTo>
                  <a:lnTo>
                    <a:pt x="8452" y="20890"/>
                  </a:lnTo>
                  <a:cubicBezTo>
                    <a:pt x="8452" y="21287"/>
                    <a:pt x="9502" y="21600"/>
                    <a:pt x="10786" y="21600"/>
                  </a:cubicBezTo>
                  <a:cubicBezTo>
                    <a:pt x="12070" y="21600"/>
                    <a:pt x="13119" y="21281"/>
                    <a:pt x="13119" y="20890"/>
                  </a:cubicBezTo>
                  <a:lnTo>
                    <a:pt x="13119" y="18230"/>
                  </a:lnTo>
                  <a:cubicBezTo>
                    <a:pt x="17757" y="17615"/>
                    <a:pt x="21277" y="15202"/>
                    <a:pt x="21571" y="12263"/>
                  </a:cubicBezTo>
                  <a:cubicBezTo>
                    <a:pt x="21581" y="12051"/>
                    <a:pt x="21306" y="11867"/>
                    <a:pt x="20944" y="11867"/>
                  </a:cubicBezTo>
                  <a:close/>
                  <a:moveTo>
                    <a:pt x="10776" y="17213"/>
                  </a:moveTo>
                  <a:cubicBezTo>
                    <a:pt x="6384" y="17213"/>
                    <a:pt x="2746" y="15285"/>
                    <a:pt x="2040" y="12760"/>
                  </a:cubicBezTo>
                  <a:lnTo>
                    <a:pt x="3001" y="12760"/>
                  </a:lnTo>
                  <a:cubicBezTo>
                    <a:pt x="3530" y="14457"/>
                    <a:pt x="5550" y="15841"/>
                    <a:pt x="8207" y="16391"/>
                  </a:cubicBezTo>
                  <a:lnTo>
                    <a:pt x="8207" y="16385"/>
                  </a:lnTo>
                  <a:cubicBezTo>
                    <a:pt x="8207" y="16160"/>
                    <a:pt x="8511" y="15977"/>
                    <a:pt x="8884" y="15977"/>
                  </a:cubicBezTo>
                  <a:cubicBezTo>
                    <a:pt x="9256" y="15977"/>
                    <a:pt x="9560" y="16160"/>
                    <a:pt x="9560" y="16385"/>
                  </a:cubicBezTo>
                  <a:lnTo>
                    <a:pt x="9560" y="16592"/>
                  </a:lnTo>
                  <a:cubicBezTo>
                    <a:pt x="9747" y="16609"/>
                    <a:pt x="9933" y="16621"/>
                    <a:pt x="10119" y="16633"/>
                  </a:cubicBezTo>
                  <a:lnTo>
                    <a:pt x="10119" y="16521"/>
                  </a:lnTo>
                  <a:cubicBezTo>
                    <a:pt x="10119" y="16296"/>
                    <a:pt x="10423" y="16113"/>
                    <a:pt x="10796" y="16113"/>
                  </a:cubicBezTo>
                  <a:cubicBezTo>
                    <a:pt x="11168" y="16113"/>
                    <a:pt x="11472" y="16296"/>
                    <a:pt x="11472" y="16521"/>
                  </a:cubicBezTo>
                  <a:lnTo>
                    <a:pt x="11472" y="16633"/>
                  </a:lnTo>
                  <a:cubicBezTo>
                    <a:pt x="11659" y="16621"/>
                    <a:pt x="11845" y="16609"/>
                    <a:pt x="12031" y="16592"/>
                  </a:cubicBezTo>
                  <a:lnTo>
                    <a:pt x="12031" y="16385"/>
                  </a:lnTo>
                  <a:cubicBezTo>
                    <a:pt x="12031" y="16160"/>
                    <a:pt x="12335" y="15977"/>
                    <a:pt x="12708" y="15977"/>
                  </a:cubicBezTo>
                  <a:cubicBezTo>
                    <a:pt x="13080" y="15977"/>
                    <a:pt x="13384" y="16160"/>
                    <a:pt x="13384" y="16385"/>
                  </a:cubicBezTo>
                  <a:lnTo>
                    <a:pt x="13384" y="16391"/>
                  </a:lnTo>
                  <a:cubicBezTo>
                    <a:pt x="16041" y="15841"/>
                    <a:pt x="18061" y="14457"/>
                    <a:pt x="18591" y="12760"/>
                  </a:cubicBezTo>
                  <a:lnTo>
                    <a:pt x="19522" y="12760"/>
                  </a:lnTo>
                  <a:cubicBezTo>
                    <a:pt x="18806" y="15285"/>
                    <a:pt x="15169" y="17213"/>
                    <a:pt x="10776" y="172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3970320-7E9D-E642-B32F-A34C2B2C658C}"/>
                </a:ext>
              </a:extLst>
            </p:cNvPr>
            <p:cNvSpPr/>
            <p:nvPr/>
          </p:nvSpPr>
          <p:spPr>
            <a:xfrm>
              <a:off x="2263098" y="1113154"/>
              <a:ext cx="1658615" cy="305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29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6" y="21600"/>
                    <a:pt x="10800" y="21600"/>
                  </a:cubicBezTo>
                  <a:lnTo>
                    <a:pt x="10800" y="21600"/>
                  </a:lnTo>
                  <a:cubicBezTo>
                    <a:pt x="16771" y="21600"/>
                    <a:pt x="21600" y="18965"/>
                    <a:pt x="21600" y="15728"/>
                  </a:cubicBezTo>
                  <a:lnTo>
                    <a:pt x="21600" y="5872"/>
                  </a:lnTo>
                  <a:cubicBezTo>
                    <a:pt x="21600" y="2635"/>
                    <a:pt x="16771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48A53EE-25F4-4C49-9770-FDCA93A5155F}"/>
                </a:ext>
              </a:extLst>
            </p:cNvPr>
            <p:cNvGrpSpPr/>
            <p:nvPr/>
          </p:nvGrpSpPr>
          <p:grpSpPr>
            <a:xfrm>
              <a:off x="2471896" y="1230820"/>
              <a:ext cx="1241019" cy="2767480"/>
              <a:chOff x="8921977" y="1097393"/>
              <a:chExt cx="2926080" cy="2767480"/>
            </a:xfrm>
          </p:grpSpPr>
          <p:sp>
            <p:nvSpPr>
              <p:cNvPr id="25" name="TextBox 19">
                <a:extLst>
                  <a:ext uri="{FF2B5EF4-FFF2-40B4-BE49-F238E27FC236}">
                    <a16:creationId xmlns:a16="http://schemas.microsoft.com/office/drawing/2014/main" id="{06DBE269-F73F-0040-BFA7-3C17B238D3B2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6" name="TextBox 20">
                <a:extLst>
                  <a:ext uri="{FF2B5EF4-FFF2-40B4-BE49-F238E27FC236}">
                    <a16:creationId xmlns:a16="http://schemas.microsoft.com/office/drawing/2014/main" id="{649EE233-A36B-584D-B07B-105C74B4F82D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93899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8" name="TextBox 2">
              <a:extLst>
                <a:ext uri="{FF2B5EF4-FFF2-40B4-BE49-F238E27FC236}">
                  <a16:creationId xmlns:a16="http://schemas.microsoft.com/office/drawing/2014/main" id="{52168211-F607-ED49-9C4F-31044A544228}"/>
                </a:ext>
              </a:extLst>
            </p:cNvPr>
            <p:cNvSpPr txBox="1"/>
            <p:nvPr/>
          </p:nvSpPr>
          <p:spPr>
            <a:xfrm>
              <a:off x="2844580" y="490275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DC6477C-6798-6542-0BC1-D85D1BBEEC14}"/>
              </a:ext>
            </a:extLst>
          </p:cNvPr>
          <p:cNvGrpSpPr/>
          <p:nvPr/>
        </p:nvGrpSpPr>
        <p:grpSpPr>
          <a:xfrm>
            <a:off x="4705226" y="871854"/>
            <a:ext cx="2794159" cy="5114292"/>
            <a:chOff x="4705226" y="871854"/>
            <a:chExt cx="2794159" cy="511429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84E8710-E16B-5909-812B-51BE97E59C53}"/>
                </a:ext>
              </a:extLst>
            </p:cNvPr>
            <p:cNvGrpSpPr/>
            <p:nvPr/>
          </p:nvGrpSpPr>
          <p:grpSpPr>
            <a:xfrm>
              <a:off x="5332683" y="5012055"/>
              <a:ext cx="1539244" cy="974091"/>
              <a:chOff x="5327525" y="5012055"/>
              <a:chExt cx="1539244" cy="974091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6B729D0D-6990-EB4D-A5AD-40DEC8B54040}"/>
                  </a:ext>
                </a:extLst>
              </p:cNvPr>
              <p:cNvSpPr/>
              <p:nvPr/>
            </p:nvSpPr>
            <p:spPr>
              <a:xfrm>
                <a:off x="53275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" name="Oval">
                <a:extLst>
                  <a:ext uri="{FF2B5EF4-FFF2-40B4-BE49-F238E27FC236}">
                    <a16:creationId xmlns:a16="http://schemas.microsoft.com/office/drawing/2014/main" id="{78C079A6-68FE-6E44-A59B-1C8E5D782DC9}"/>
                  </a:ext>
                </a:extLst>
              </p:cNvPr>
              <p:cNvSpPr/>
              <p:nvPr/>
            </p:nvSpPr>
            <p:spPr>
              <a:xfrm>
                <a:off x="53275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8FC9AA3-B227-CB4A-8B4A-14D2952EFAA2}"/>
                </a:ext>
              </a:extLst>
            </p:cNvPr>
            <p:cNvSpPr/>
            <p:nvPr/>
          </p:nvSpPr>
          <p:spPr>
            <a:xfrm>
              <a:off x="4705226" y="871854"/>
              <a:ext cx="2794159" cy="463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extrusionOk="0">
                  <a:moveTo>
                    <a:pt x="20944" y="11867"/>
                  </a:moveTo>
                  <a:lnTo>
                    <a:pt x="20238" y="11867"/>
                  </a:lnTo>
                  <a:cubicBezTo>
                    <a:pt x="19914" y="11867"/>
                    <a:pt x="19640" y="12021"/>
                    <a:pt x="19620" y="12216"/>
                  </a:cubicBezTo>
                  <a:cubicBezTo>
                    <a:pt x="19620" y="12252"/>
                    <a:pt x="19610" y="12293"/>
                    <a:pt x="19600" y="12328"/>
                  </a:cubicBezTo>
                  <a:lnTo>
                    <a:pt x="18689" y="12328"/>
                  </a:lnTo>
                  <a:cubicBezTo>
                    <a:pt x="18708" y="12175"/>
                    <a:pt x="18728" y="12021"/>
                    <a:pt x="18728" y="11867"/>
                  </a:cubicBezTo>
                  <a:lnTo>
                    <a:pt x="18728" y="10283"/>
                  </a:lnTo>
                  <a:lnTo>
                    <a:pt x="18571" y="10283"/>
                  </a:lnTo>
                  <a:cubicBezTo>
                    <a:pt x="18198" y="10283"/>
                    <a:pt x="17894" y="10099"/>
                    <a:pt x="17894" y="9875"/>
                  </a:cubicBezTo>
                  <a:lnTo>
                    <a:pt x="17894" y="9875"/>
                  </a:lnTo>
                  <a:cubicBezTo>
                    <a:pt x="17894" y="9650"/>
                    <a:pt x="18198" y="9467"/>
                    <a:pt x="18571" y="9467"/>
                  </a:cubicBezTo>
                  <a:lnTo>
                    <a:pt x="18728" y="9467"/>
                  </a:lnTo>
                  <a:lnTo>
                    <a:pt x="18728" y="9130"/>
                  </a:lnTo>
                  <a:lnTo>
                    <a:pt x="18571" y="9130"/>
                  </a:lnTo>
                  <a:cubicBezTo>
                    <a:pt x="18198" y="9130"/>
                    <a:pt x="17894" y="8946"/>
                    <a:pt x="17894" y="8722"/>
                  </a:cubicBezTo>
                  <a:cubicBezTo>
                    <a:pt x="17894" y="8497"/>
                    <a:pt x="18198" y="8314"/>
                    <a:pt x="18571" y="8314"/>
                  </a:cubicBezTo>
                  <a:lnTo>
                    <a:pt x="18728" y="8314"/>
                  </a:lnTo>
                  <a:lnTo>
                    <a:pt x="18728" y="7977"/>
                  </a:lnTo>
                  <a:lnTo>
                    <a:pt x="18571" y="7977"/>
                  </a:lnTo>
                  <a:cubicBezTo>
                    <a:pt x="18198" y="7977"/>
                    <a:pt x="17894" y="7793"/>
                    <a:pt x="17894" y="7569"/>
                  </a:cubicBezTo>
                  <a:cubicBezTo>
                    <a:pt x="17894" y="7344"/>
                    <a:pt x="18198" y="7161"/>
                    <a:pt x="18571" y="7161"/>
                  </a:cubicBezTo>
                  <a:lnTo>
                    <a:pt x="18728" y="7161"/>
                  </a:lnTo>
                  <a:lnTo>
                    <a:pt x="18728" y="4766"/>
                  </a:lnTo>
                  <a:cubicBezTo>
                    <a:pt x="18728" y="2673"/>
                    <a:pt x="16492" y="893"/>
                    <a:pt x="13374" y="242"/>
                  </a:cubicBezTo>
                  <a:cubicBezTo>
                    <a:pt x="13374" y="414"/>
                    <a:pt x="13139" y="556"/>
                    <a:pt x="12855" y="556"/>
                  </a:cubicBezTo>
                  <a:lnTo>
                    <a:pt x="12551" y="556"/>
                  </a:lnTo>
                  <a:cubicBezTo>
                    <a:pt x="12266" y="556"/>
                    <a:pt x="12031" y="414"/>
                    <a:pt x="12031" y="242"/>
                  </a:cubicBezTo>
                  <a:lnTo>
                    <a:pt x="12031" y="41"/>
                  </a:lnTo>
                  <a:cubicBezTo>
                    <a:pt x="11845" y="24"/>
                    <a:pt x="11659" y="12"/>
                    <a:pt x="11472" y="0"/>
                  </a:cubicBezTo>
                  <a:lnTo>
                    <a:pt x="11472" y="106"/>
                  </a:lnTo>
                  <a:cubicBezTo>
                    <a:pt x="11472" y="278"/>
                    <a:pt x="11237" y="420"/>
                    <a:pt x="10953" y="420"/>
                  </a:cubicBezTo>
                  <a:lnTo>
                    <a:pt x="10649" y="420"/>
                  </a:lnTo>
                  <a:cubicBezTo>
                    <a:pt x="10364" y="420"/>
                    <a:pt x="10129" y="278"/>
                    <a:pt x="10129" y="106"/>
                  </a:cubicBezTo>
                  <a:lnTo>
                    <a:pt x="10129" y="0"/>
                  </a:lnTo>
                  <a:cubicBezTo>
                    <a:pt x="9943" y="12"/>
                    <a:pt x="9756" y="24"/>
                    <a:pt x="9570" y="41"/>
                  </a:cubicBezTo>
                  <a:lnTo>
                    <a:pt x="9570" y="242"/>
                  </a:lnTo>
                  <a:cubicBezTo>
                    <a:pt x="9570" y="414"/>
                    <a:pt x="9335" y="556"/>
                    <a:pt x="9050" y="556"/>
                  </a:cubicBezTo>
                  <a:lnTo>
                    <a:pt x="8747" y="556"/>
                  </a:lnTo>
                  <a:cubicBezTo>
                    <a:pt x="8462" y="556"/>
                    <a:pt x="8227" y="414"/>
                    <a:pt x="8227" y="242"/>
                  </a:cubicBezTo>
                  <a:cubicBezTo>
                    <a:pt x="5119" y="887"/>
                    <a:pt x="2873" y="2667"/>
                    <a:pt x="2873" y="4766"/>
                  </a:cubicBezTo>
                  <a:lnTo>
                    <a:pt x="2873" y="7161"/>
                  </a:lnTo>
                  <a:lnTo>
                    <a:pt x="2991" y="7161"/>
                  </a:lnTo>
                  <a:cubicBezTo>
                    <a:pt x="3364" y="7161"/>
                    <a:pt x="3668" y="7344"/>
                    <a:pt x="3668" y="7569"/>
                  </a:cubicBezTo>
                  <a:cubicBezTo>
                    <a:pt x="3668" y="7793"/>
                    <a:pt x="3364" y="7977"/>
                    <a:pt x="2991" y="7977"/>
                  </a:cubicBezTo>
                  <a:lnTo>
                    <a:pt x="2873" y="7977"/>
                  </a:lnTo>
                  <a:lnTo>
                    <a:pt x="2873" y="8314"/>
                  </a:lnTo>
                  <a:lnTo>
                    <a:pt x="2991" y="8314"/>
                  </a:lnTo>
                  <a:cubicBezTo>
                    <a:pt x="3364" y="8314"/>
                    <a:pt x="3668" y="8497"/>
                    <a:pt x="3668" y="8722"/>
                  </a:cubicBezTo>
                  <a:cubicBezTo>
                    <a:pt x="3668" y="8946"/>
                    <a:pt x="3364" y="9130"/>
                    <a:pt x="2991" y="9130"/>
                  </a:cubicBezTo>
                  <a:lnTo>
                    <a:pt x="2873" y="9130"/>
                  </a:lnTo>
                  <a:lnTo>
                    <a:pt x="2873" y="9467"/>
                  </a:lnTo>
                  <a:lnTo>
                    <a:pt x="2991" y="9467"/>
                  </a:lnTo>
                  <a:cubicBezTo>
                    <a:pt x="3364" y="9467"/>
                    <a:pt x="3668" y="9650"/>
                    <a:pt x="3668" y="9875"/>
                  </a:cubicBezTo>
                  <a:lnTo>
                    <a:pt x="3668" y="9875"/>
                  </a:lnTo>
                  <a:cubicBezTo>
                    <a:pt x="3668" y="10099"/>
                    <a:pt x="3364" y="10283"/>
                    <a:pt x="2991" y="10283"/>
                  </a:cubicBezTo>
                  <a:lnTo>
                    <a:pt x="2873" y="10283"/>
                  </a:lnTo>
                  <a:lnTo>
                    <a:pt x="2873" y="11867"/>
                  </a:lnTo>
                  <a:cubicBezTo>
                    <a:pt x="2873" y="12021"/>
                    <a:pt x="2883" y="12175"/>
                    <a:pt x="2913" y="12328"/>
                  </a:cubicBezTo>
                  <a:lnTo>
                    <a:pt x="1962" y="12328"/>
                  </a:lnTo>
                  <a:cubicBezTo>
                    <a:pt x="1952" y="12293"/>
                    <a:pt x="1952" y="12252"/>
                    <a:pt x="1942" y="12216"/>
                  </a:cubicBezTo>
                  <a:cubicBezTo>
                    <a:pt x="1922" y="12021"/>
                    <a:pt x="1648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5" y="17615"/>
                    <a:pt x="8452" y="18230"/>
                  </a:cubicBezTo>
                  <a:lnTo>
                    <a:pt x="8452" y="20890"/>
                  </a:lnTo>
                  <a:cubicBezTo>
                    <a:pt x="8452" y="21287"/>
                    <a:pt x="9502" y="21600"/>
                    <a:pt x="10786" y="21600"/>
                  </a:cubicBezTo>
                  <a:cubicBezTo>
                    <a:pt x="12070" y="21600"/>
                    <a:pt x="13119" y="21281"/>
                    <a:pt x="13119" y="20890"/>
                  </a:cubicBezTo>
                  <a:lnTo>
                    <a:pt x="13119" y="18230"/>
                  </a:lnTo>
                  <a:cubicBezTo>
                    <a:pt x="17757" y="17615"/>
                    <a:pt x="21277" y="15202"/>
                    <a:pt x="21571" y="12263"/>
                  </a:cubicBezTo>
                  <a:cubicBezTo>
                    <a:pt x="21581" y="12051"/>
                    <a:pt x="21306" y="11867"/>
                    <a:pt x="20944" y="11867"/>
                  </a:cubicBezTo>
                  <a:close/>
                  <a:moveTo>
                    <a:pt x="10776" y="17213"/>
                  </a:moveTo>
                  <a:cubicBezTo>
                    <a:pt x="6384" y="17213"/>
                    <a:pt x="2746" y="15285"/>
                    <a:pt x="2040" y="12760"/>
                  </a:cubicBezTo>
                  <a:lnTo>
                    <a:pt x="3001" y="12760"/>
                  </a:lnTo>
                  <a:cubicBezTo>
                    <a:pt x="3530" y="14457"/>
                    <a:pt x="5550" y="15841"/>
                    <a:pt x="8207" y="16391"/>
                  </a:cubicBezTo>
                  <a:lnTo>
                    <a:pt x="8207" y="16385"/>
                  </a:lnTo>
                  <a:cubicBezTo>
                    <a:pt x="8207" y="16160"/>
                    <a:pt x="8511" y="15977"/>
                    <a:pt x="8884" y="15977"/>
                  </a:cubicBezTo>
                  <a:cubicBezTo>
                    <a:pt x="9256" y="15977"/>
                    <a:pt x="9560" y="16160"/>
                    <a:pt x="9560" y="16385"/>
                  </a:cubicBezTo>
                  <a:lnTo>
                    <a:pt x="9560" y="16592"/>
                  </a:lnTo>
                  <a:cubicBezTo>
                    <a:pt x="9747" y="16609"/>
                    <a:pt x="9933" y="16621"/>
                    <a:pt x="10119" y="16633"/>
                  </a:cubicBezTo>
                  <a:lnTo>
                    <a:pt x="10119" y="16521"/>
                  </a:lnTo>
                  <a:cubicBezTo>
                    <a:pt x="10119" y="16296"/>
                    <a:pt x="10423" y="16113"/>
                    <a:pt x="10796" y="16113"/>
                  </a:cubicBezTo>
                  <a:cubicBezTo>
                    <a:pt x="11168" y="16113"/>
                    <a:pt x="11472" y="16296"/>
                    <a:pt x="11472" y="16521"/>
                  </a:cubicBezTo>
                  <a:lnTo>
                    <a:pt x="11472" y="16633"/>
                  </a:lnTo>
                  <a:cubicBezTo>
                    <a:pt x="11659" y="16621"/>
                    <a:pt x="11845" y="16609"/>
                    <a:pt x="12031" y="16592"/>
                  </a:cubicBezTo>
                  <a:lnTo>
                    <a:pt x="12031" y="16385"/>
                  </a:lnTo>
                  <a:cubicBezTo>
                    <a:pt x="12031" y="16160"/>
                    <a:pt x="12335" y="15977"/>
                    <a:pt x="12708" y="15977"/>
                  </a:cubicBezTo>
                  <a:cubicBezTo>
                    <a:pt x="13080" y="15977"/>
                    <a:pt x="13384" y="16160"/>
                    <a:pt x="13384" y="16385"/>
                  </a:cubicBezTo>
                  <a:lnTo>
                    <a:pt x="13384" y="16391"/>
                  </a:lnTo>
                  <a:cubicBezTo>
                    <a:pt x="16041" y="15841"/>
                    <a:pt x="18061" y="14457"/>
                    <a:pt x="18591" y="12760"/>
                  </a:cubicBezTo>
                  <a:lnTo>
                    <a:pt x="19522" y="12760"/>
                  </a:lnTo>
                  <a:cubicBezTo>
                    <a:pt x="18806" y="15285"/>
                    <a:pt x="15169" y="17213"/>
                    <a:pt x="10776" y="172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9010613-7760-1049-A484-2E0851E8184F}"/>
                </a:ext>
              </a:extLst>
            </p:cNvPr>
            <p:cNvSpPr/>
            <p:nvPr/>
          </p:nvSpPr>
          <p:spPr>
            <a:xfrm>
              <a:off x="5272996" y="1113154"/>
              <a:ext cx="1658619" cy="305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0792" y="0"/>
                  </a:moveTo>
                  <a:lnTo>
                    <a:pt x="10792" y="0"/>
                  </a:lnTo>
                  <a:cubicBezTo>
                    <a:pt x="4826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2" y="21600"/>
                    <a:pt x="10792" y="21600"/>
                  </a:cubicBezTo>
                  <a:lnTo>
                    <a:pt x="10792" y="21600"/>
                  </a:lnTo>
                  <a:cubicBezTo>
                    <a:pt x="16758" y="21600"/>
                    <a:pt x="21583" y="18965"/>
                    <a:pt x="21583" y="15728"/>
                  </a:cubicBezTo>
                  <a:lnTo>
                    <a:pt x="21583" y="5872"/>
                  </a:lnTo>
                  <a:cubicBezTo>
                    <a:pt x="21600" y="2635"/>
                    <a:pt x="16758" y="0"/>
                    <a:pt x="10792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3B2023E-1925-4340-8786-DD99A673C918}"/>
                </a:ext>
              </a:extLst>
            </p:cNvPr>
            <p:cNvGrpSpPr/>
            <p:nvPr/>
          </p:nvGrpSpPr>
          <p:grpSpPr>
            <a:xfrm>
              <a:off x="5481796" y="1230820"/>
              <a:ext cx="1241019" cy="2767480"/>
              <a:chOff x="8921977" y="1097393"/>
              <a:chExt cx="2926080" cy="2767480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CC51872-21AA-3640-8FD4-C5F4F2C368FA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7B8B149-4C48-E743-BE74-71383031345F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93899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9" name="TextBox 27">
              <a:extLst>
                <a:ext uri="{FF2B5EF4-FFF2-40B4-BE49-F238E27FC236}">
                  <a16:creationId xmlns:a16="http://schemas.microsoft.com/office/drawing/2014/main" id="{E9607AA9-D12A-EE40-99B8-7890586F8054}"/>
                </a:ext>
              </a:extLst>
            </p:cNvPr>
            <p:cNvSpPr txBox="1"/>
            <p:nvPr/>
          </p:nvSpPr>
          <p:spPr>
            <a:xfrm>
              <a:off x="5854480" y="490275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72FE6C9-1F0E-41EB-B75F-C6457C231543}"/>
              </a:ext>
            </a:extLst>
          </p:cNvPr>
          <p:cNvGrpSpPr/>
          <p:nvPr/>
        </p:nvGrpSpPr>
        <p:grpSpPr>
          <a:xfrm>
            <a:off x="7702426" y="871854"/>
            <a:ext cx="2794249" cy="5114292"/>
            <a:chOff x="7702426" y="871854"/>
            <a:chExt cx="2794249" cy="511429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3D9679D-A9B0-5AE3-EB79-6A3A44601E3B}"/>
                </a:ext>
              </a:extLst>
            </p:cNvPr>
            <p:cNvGrpSpPr/>
            <p:nvPr/>
          </p:nvGrpSpPr>
          <p:grpSpPr>
            <a:xfrm>
              <a:off x="8329928" y="5012055"/>
              <a:ext cx="1539244" cy="974091"/>
              <a:chOff x="8324725" y="5012055"/>
              <a:chExt cx="1539244" cy="974091"/>
            </a:xfrm>
          </p:grpSpPr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B7C2751E-E82E-7040-B987-9B71EDCE3B9C}"/>
                  </a:ext>
                </a:extLst>
              </p:cNvPr>
              <p:cNvSpPr/>
              <p:nvPr/>
            </p:nvSpPr>
            <p:spPr>
              <a:xfrm>
                <a:off x="8324725" y="5393055"/>
                <a:ext cx="1539244" cy="59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00"/>
                    </a:moveTo>
                    <a:cubicBezTo>
                      <a:pt x="21600" y="15217"/>
                      <a:pt x="16770" y="21600"/>
                      <a:pt x="10800" y="21600"/>
                    </a:cubicBezTo>
                    <a:cubicBezTo>
                      <a:pt x="4830" y="21600"/>
                      <a:pt x="0" y="15263"/>
                      <a:pt x="0" y="7400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740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" name="Oval">
                <a:extLst>
                  <a:ext uri="{FF2B5EF4-FFF2-40B4-BE49-F238E27FC236}">
                    <a16:creationId xmlns:a16="http://schemas.microsoft.com/office/drawing/2014/main" id="{AA1137D0-A397-514C-8181-D9A80A3820F4}"/>
                  </a:ext>
                </a:extLst>
              </p:cNvPr>
              <p:cNvSpPr/>
              <p:nvPr/>
            </p:nvSpPr>
            <p:spPr>
              <a:xfrm>
                <a:off x="8324726" y="5012055"/>
                <a:ext cx="1539243" cy="779779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4DAF4A7-B217-5E43-9C97-926FC18D0FC2}"/>
                </a:ext>
              </a:extLst>
            </p:cNvPr>
            <p:cNvSpPr/>
            <p:nvPr/>
          </p:nvSpPr>
          <p:spPr>
            <a:xfrm>
              <a:off x="7702426" y="871854"/>
              <a:ext cx="2794249" cy="463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934" y="11867"/>
                  </a:moveTo>
                  <a:lnTo>
                    <a:pt x="20229" y="11867"/>
                  </a:lnTo>
                  <a:cubicBezTo>
                    <a:pt x="19905" y="11867"/>
                    <a:pt x="19631" y="12021"/>
                    <a:pt x="19611" y="12216"/>
                  </a:cubicBezTo>
                  <a:cubicBezTo>
                    <a:pt x="19611" y="12252"/>
                    <a:pt x="19601" y="12293"/>
                    <a:pt x="19592" y="12328"/>
                  </a:cubicBezTo>
                  <a:lnTo>
                    <a:pt x="18680" y="12328"/>
                  </a:lnTo>
                  <a:cubicBezTo>
                    <a:pt x="18700" y="12175"/>
                    <a:pt x="18719" y="12021"/>
                    <a:pt x="18719" y="11867"/>
                  </a:cubicBezTo>
                  <a:lnTo>
                    <a:pt x="18719" y="10283"/>
                  </a:lnTo>
                  <a:lnTo>
                    <a:pt x="18563" y="10283"/>
                  </a:lnTo>
                  <a:cubicBezTo>
                    <a:pt x="18190" y="10283"/>
                    <a:pt x="17886" y="10099"/>
                    <a:pt x="17886" y="9875"/>
                  </a:cubicBezTo>
                  <a:lnTo>
                    <a:pt x="17886" y="9875"/>
                  </a:lnTo>
                  <a:cubicBezTo>
                    <a:pt x="17886" y="9650"/>
                    <a:pt x="18190" y="9467"/>
                    <a:pt x="18563" y="9467"/>
                  </a:cubicBezTo>
                  <a:lnTo>
                    <a:pt x="18719" y="9467"/>
                  </a:lnTo>
                  <a:lnTo>
                    <a:pt x="18719" y="9130"/>
                  </a:lnTo>
                  <a:lnTo>
                    <a:pt x="18563" y="9130"/>
                  </a:lnTo>
                  <a:cubicBezTo>
                    <a:pt x="18190" y="9130"/>
                    <a:pt x="17886" y="8946"/>
                    <a:pt x="17886" y="8722"/>
                  </a:cubicBezTo>
                  <a:cubicBezTo>
                    <a:pt x="17886" y="8497"/>
                    <a:pt x="18190" y="8314"/>
                    <a:pt x="18563" y="8314"/>
                  </a:cubicBezTo>
                  <a:lnTo>
                    <a:pt x="18719" y="8314"/>
                  </a:lnTo>
                  <a:lnTo>
                    <a:pt x="18719" y="7977"/>
                  </a:lnTo>
                  <a:lnTo>
                    <a:pt x="18563" y="7977"/>
                  </a:lnTo>
                  <a:cubicBezTo>
                    <a:pt x="18190" y="7977"/>
                    <a:pt x="17886" y="7793"/>
                    <a:pt x="17886" y="7569"/>
                  </a:cubicBezTo>
                  <a:cubicBezTo>
                    <a:pt x="17886" y="7344"/>
                    <a:pt x="18190" y="7161"/>
                    <a:pt x="18563" y="7161"/>
                  </a:cubicBezTo>
                  <a:lnTo>
                    <a:pt x="18719" y="7161"/>
                  </a:lnTo>
                  <a:lnTo>
                    <a:pt x="18719" y="4766"/>
                  </a:lnTo>
                  <a:cubicBezTo>
                    <a:pt x="18719" y="2673"/>
                    <a:pt x="16485" y="893"/>
                    <a:pt x="13368" y="242"/>
                  </a:cubicBezTo>
                  <a:cubicBezTo>
                    <a:pt x="13368" y="414"/>
                    <a:pt x="13133" y="556"/>
                    <a:pt x="12849" y="556"/>
                  </a:cubicBezTo>
                  <a:lnTo>
                    <a:pt x="12545" y="556"/>
                  </a:lnTo>
                  <a:cubicBezTo>
                    <a:pt x="12261" y="556"/>
                    <a:pt x="12026" y="414"/>
                    <a:pt x="12026" y="242"/>
                  </a:cubicBezTo>
                  <a:lnTo>
                    <a:pt x="12026" y="41"/>
                  </a:lnTo>
                  <a:cubicBezTo>
                    <a:pt x="11839" y="24"/>
                    <a:pt x="11653" y="12"/>
                    <a:pt x="11467" y="0"/>
                  </a:cubicBezTo>
                  <a:lnTo>
                    <a:pt x="11467" y="106"/>
                  </a:lnTo>
                  <a:cubicBezTo>
                    <a:pt x="11467" y="278"/>
                    <a:pt x="11232" y="420"/>
                    <a:pt x="10948" y="420"/>
                  </a:cubicBezTo>
                  <a:lnTo>
                    <a:pt x="10644" y="420"/>
                  </a:lnTo>
                  <a:cubicBezTo>
                    <a:pt x="10360" y="420"/>
                    <a:pt x="10124" y="278"/>
                    <a:pt x="10124" y="106"/>
                  </a:cubicBezTo>
                  <a:lnTo>
                    <a:pt x="10124" y="0"/>
                  </a:lnTo>
                  <a:cubicBezTo>
                    <a:pt x="9938" y="12"/>
                    <a:pt x="9752" y="24"/>
                    <a:pt x="9566" y="41"/>
                  </a:cubicBezTo>
                  <a:lnTo>
                    <a:pt x="9566" y="242"/>
                  </a:lnTo>
                  <a:cubicBezTo>
                    <a:pt x="9566" y="414"/>
                    <a:pt x="9331" y="556"/>
                    <a:pt x="9046" y="556"/>
                  </a:cubicBezTo>
                  <a:lnTo>
                    <a:pt x="8743" y="556"/>
                  </a:lnTo>
                  <a:cubicBezTo>
                    <a:pt x="8458" y="556"/>
                    <a:pt x="8223" y="414"/>
                    <a:pt x="8223" y="242"/>
                  </a:cubicBezTo>
                  <a:cubicBezTo>
                    <a:pt x="5116" y="887"/>
                    <a:pt x="2872" y="2667"/>
                    <a:pt x="2872" y="4766"/>
                  </a:cubicBezTo>
                  <a:lnTo>
                    <a:pt x="2872" y="7161"/>
                  </a:lnTo>
                  <a:lnTo>
                    <a:pt x="2990" y="7161"/>
                  </a:lnTo>
                  <a:cubicBezTo>
                    <a:pt x="3362" y="7161"/>
                    <a:pt x="3666" y="7344"/>
                    <a:pt x="3666" y="7569"/>
                  </a:cubicBezTo>
                  <a:cubicBezTo>
                    <a:pt x="3666" y="7793"/>
                    <a:pt x="3362" y="7977"/>
                    <a:pt x="2990" y="7977"/>
                  </a:cubicBezTo>
                  <a:lnTo>
                    <a:pt x="2872" y="7977"/>
                  </a:lnTo>
                  <a:lnTo>
                    <a:pt x="2872" y="8314"/>
                  </a:lnTo>
                  <a:lnTo>
                    <a:pt x="2990" y="8314"/>
                  </a:lnTo>
                  <a:cubicBezTo>
                    <a:pt x="3362" y="8314"/>
                    <a:pt x="3666" y="8497"/>
                    <a:pt x="3666" y="8722"/>
                  </a:cubicBezTo>
                  <a:cubicBezTo>
                    <a:pt x="3666" y="8946"/>
                    <a:pt x="3362" y="9130"/>
                    <a:pt x="2990" y="9130"/>
                  </a:cubicBezTo>
                  <a:lnTo>
                    <a:pt x="2872" y="9130"/>
                  </a:lnTo>
                  <a:lnTo>
                    <a:pt x="2872" y="9467"/>
                  </a:lnTo>
                  <a:lnTo>
                    <a:pt x="2990" y="9467"/>
                  </a:lnTo>
                  <a:cubicBezTo>
                    <a:pt x="3362" y="9467"/>
                    <a:pt x="3666" y="9650"/>
                    <a:pt x="3666" y="9875"/>
                  </a:cubicBezTo>
                  <a:lnTo>
                    <a:pt x="3666" y="9875"/>
                  </a:lnTo>
                  <a:cubicBezTo>
                    <a:pt x="3666" y="10099"/>
                    <a:pt x="3362" y="10283"/>
                    <a:pt x="2990" y="10283"/>
                  </a:cubicBezTo>
                  <a:lnTo>
                    <a:pt x="2872" y="10283"/>
                  </a:lnTo>
                  <a:lnTo>
                    <a:pt x="2872" y="11867"/>
                  </a:lnTo>
                  <a:cubicBezTo>
                    <a:pt x="2872" y="12021"/>
                    <a:pt x="2882" y="12175"/>
                    <a:pt x="2911" y="12328"/>
                  </a:cubicBezTo>
                  <a:lnTo>
                    <a:pt x="1961" y="12328"/>
                  </a:lnTo>
                  <a:cubicBezTo>
                    <a:pt x="1951" y="12293"/>
                    <a:pt x="1951" y="12252"/>
                    <a:pt x="1941" y="12216"/>
                  </a:cubicBezTo>
                  <a:cubicBezTo>
                    <a:pt x="1921" y="12021"/>
                    <a:pt x="1647" y="11867"/>
                    <a:pt x="1324" y="11867"/>
                  </a:cubicBezTo>
                  <a:lnTo>
                    <a:pt x="618" y="11867"/>
                  </a:lnTo>
                  <a:cubicBezTo>
                    <a:pt x="265" y="11867"/>
                    <a:pt x="-19" y="12051"/>
                    <a:pt x="1" y="12263"/>
                  </a:cubicBezTo>
                  <a:cubicBezTo>
                    <a:pt x="295" y="15202"/>
                    <a:pt x="3813" y="17615"/>
                    <a:pt x="8449" y="18230"/>
                  </a:cubicBezTo>
                  <a:lnTo>
                    <a:pt x="8449" y="20890"/>
                  </a:lnTo>
                  <a:cubicBezTo>
                    <a:pt x="8449" y="21287"/>
                    <a:pt x="9497" y="21600"/>
                    <a:pt x="10781" y="21600"/>
                  </a:cubicBezTo>
                  <a:cubicBezTo>
                    <a:pt x="12065" y="21600"/>
                    <a:pt x="13113" y="21281"/>
                    <a:pt x="13113" y="20890"/>
                  </a:cubicBezTo>
                  <a:lnTo>
                    <a:pt x="13113" y="18230"/>
                  </a:lnTo>
                  <a:cubicBezTo>
                    <a:pt x="17749" y="17615"/>
                    <a:pt x="21267" y="15202"/>
                    <a:pt x="21561" y="12263"/>
                  </a:cubicBezTo>
                  <a:cubicBezTo>
                    <a:pt x="21581" y="12051"/>
                    <a:pt x="21297" y="11867"/>
                    <a:pt x="20934" y="11867"/>
                  </a:cubicBezTo>
                  <a:close/>
                  <a:moveTo>
                    <a:pt x="10771" y="17213"/>
                  </a:moveTo>
                  <a:cubicBezTo>
                    <a:pt x="6381" y="17213"/>
                    <a:pt x="2745" y="15285"/>
                    <a:pt x="2039" y="12760"/>
                  </a:cubicBezTo>
                  <a:lnTo>
                    <a:pt x="2999" y="12760"/>
                  </a:lnTo>
                  <a:cubicBezTo>
                    <a:pt x="3529" y="14457"/>
                    <a:pt x="5548" y="15841"/>
                    <a:pt x="8203" y="16391"/>
                  </a:cubicBezTo>
                  <a:lnTo>
                    <a:pt x="8203" y="16385"/>
                  </a:lnTo>
                  <a:cubicBezTo>
                    <a:pt x="8203" y="16160"/>
                    <a:pt x="8507" y="15977"/>
                    <a:pt x="8880" y="15977"/>
                  </a:cubicBezTo>
                  <a:cubicBezTo>
                    <a:pt x="9252" y="15977"/>
                    <a:pt x="9556" y="16160"/>
                    <a:pt x="9556" y="16385"/>
                  </a:cubicBezTo>
                  <a:lnTo>
                    <a:pt x="9556" y="16592"/>
                  </a:lnTo>
                  <a:cubicBezTo>
                    <a:pt x="9742" y="16609"/>
                    <a:pt x="9928" y="16621"/>
                    <a:pt x="10115" y="16633"/>
                  </a:cubicBezTo>
                  <a:lnTo>
                    <a:pt x="10115" y="16521"/>
                  </a:lnTo>
                  <a:cubicBezTo>
                    <a:pt x="10115" y="16296"/>
                    <a:pt x="10418" y="16113"/>
                    <a:pt x="10791" y="16113"/>
                  </a:cubicBezTo>
                  <a:cubicBezTo>
                    <a:pt x="11163" y="16113"/>
                    <a:pt x="11467" y="16296"/>
                    <a:pt x="11467" y="16521"/>
                  </a:cubicBezTo>
                  <a:lnTo>
                    <a:pt x="11467" y="16633"/>
                  </a:lnTo>
                  <a:cubicBezTo>
                    <a:pt x="11653" y="16621"/>
                    <a:pt x="11839" y="16609"/>
                    <a:pt x="12026" y="16592"/>
                  </a:cubicBezTo>
                  <a:lnTo>
                    <a:pt x="12026" y="16385"/>
                  </a:lnTo>
                  <a:cubicBezTo>
                    <a:pt x="12026" y="16160"/>
                    <a:pt x="12329" y="15977"/>
                    <a:pt x="12702" y="15977"/>
                  </a:cubicBezTo>
                  <a:cubicBezTo>
                    <a:pt x="13074" y="15977"/>
                    <a:pt x="13378" y="16160"/>
                    <a:pt x="13378" y="16385"/>
                  </a:cubicBezTo>
                  <a:lnTo>
                    <a:pt x="13378" y="16391"/>
                  </a:lnTo>
                  <a:cubicBezTo>
                    <a:pt x="16034" y="15841"/>
                    <a:pt x="18053" y="14457"/>
                    <a:pt x="18582" y="12760"/>
                  </a:cubicBezTo>
                  <a:lnTo>
                    <a:pt x="19513" y="12760"/>
                  </a:lnTo>
                  <a:cubicBezTo>
                    <a:pt x="18798" y="15285"/>
                    <a:pt x="15162" y="17213"/>
                    <a:pt x="10771" y="172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32E5BA-D96E-6348-9548-B489F271B05F}"/>
                </a:ext>
              </a:extLst>
            </p:cNvPr>
            <p:cNvSpPr/>
            <p:nvPr/>
          </p:nvSpPr>
          <p:spPr>
            <a:xfrm>
              <a:off x="8270241" y="1113154"/>
              <a:ext cx="1658619" cy="305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0792" y="0"/>
                  </a:moveTo>
                  <a:lnTo>
                    <a:pt x="10792" y="0"/>
                  </a:lnTo>
                  <a:cubicBezTo>
                    <a:pt x="4826" y="0"/>
                    <a:pt x="0" y="2635"/>
                    <a:pt x="0" y="5872"/>
                  </a:cubicBezTo>
                  <a:lnTo>
                    <a:pt x="0" y="15728"/>
                  </a:lnTo>
                  <a:cubicBezTo>
                    <a:pt x="0" y="18974"/>
                    <a:pt x="4842" y="21600"/>
                    <a:pt x="10792" y="21600"/>
                  </a:cubicBezTo>
                  <a:lnTo>
                    <a:pt x="10792" y="21600"/>
                  </a:lnTo>
                  <a:cubicBezTo>
                    <a:pt x="16758" y="21600"/>
                    <a:pt x="21583" y="18965"/>
                    <a:pt x="21583" y="15728"/>
                  </a:cubicBezTo>
                  <a:lnTo>
                    <a:pt x="21583" y="5872"/>
                  </a:lnTo>
                  <a:cubicBezTo>
                    <a:pt x="21600" y="2635"/>
                    <a:pt x="16758" y="0"/>
                    <a:pt x="10792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55E85AC-C183-CC4E-B5D6-2D2D08045DD0}"/>
                </a:ext>
              </a:extLst>
            </p:cNvPr>
            <p:cNvGrpSpPr/>
            <p:nvPr/>
          </p:nvGrpSpPr>
          <p:grpSpPr>
            <a:xfrm>
              <a:off x="8479041" y="1230820"/>
              <a:ext cx="1241019" cy="2767480"/>
              <a:chOff x="8921977" y="1097393"/>
              <a:chExt cx="2926080" cy="2767480"/>
            </a:xfrm>
          </p:grpSpPr>
          <p:sp>
            <p:nvSpPr>
              <p:cNvPr id="21" name="TextBox 25">
                <a:extLst>
                  <a:ext uri="{FF2B5EF4-FFF2-40B4-BE49-F238E27FC236}">
                    <a16:creationId xmlns:a16="http://schemas.microsoft.com/office/drawing/2014/main" id="{4A0636B3-4FD2-554B-BADC-E4225EC9A8F8}"/>
                  </a:ext>
                </a:extLst>
              </p:cNvPr>
              <p:cNvSpPr txBox="1"/>
              <p:nvPr/>
            </p:nvSpPr>
            <p:spPr>
              <a:xfrm>
                <a:off x="8921977" y="1097393"/>
                <a:ext cx="2926080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2" name="TextBox 26">
                <a:extLst>
                  <a:ext uri="{FF2B5EF4-FFF2-40B4-BE49-F238E27FC236}">
                    <a16:creationId xmlns:a16="http://schemas.microsoft.com/office/drawing/2014/main" id="{B23DCE3A-64C4-EF4F-9027-9D8268B356B9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93899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/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20" name="TextBox 28">
              <a:extLst>
                <a:ext uri="{FF2B5EF4-FFF2-40B4-BE49-F238E27FC236}">
                  <a16:creationId xmlns:a16="http://schemas.microsoft.com/office/drawing/2014/main" id="{A84EC754-8C77-CE47-8ACA-EF02C9B4631E}"/>
                </a:ext>
              </a:extLst>
            </p:cNvPr>
            <p:cNvSpPr txBox="1"/>
            <p:nvPr/>
          </p:nvSpPr>
          <p:spPr>
            <a:xfrm>
              <a:off x="8851725" y="4902754"/>
              <a:ext cx="49565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63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295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Retro Microphones – Slide Template</vt:lpstr>
      <vt:lpstr>Retro Microphones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 Microphones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2022-05-10T17:36:41Z</dcterms:modified>
  <cp:category>Graphics &amp; Metaphors</cp:category>
</cp:coreProperties>
</file>