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2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2A19CF8-56F9-4D91-AC75-B833D8EF8B85}"/>
              </a:ext>
            </a:extLst>
          </p:cNvPr>
          <p:cNvGrpSpPr/>
          <p:nvPr/>
        </p:nvGrpSpPr>
        <p:grpSpPr>
          <a:xfrm>
            <a:off x="1195703" y="3636352"/>
            <a:ext cx="93501" cy="498554"/>
            <a:chOff x="1594270" y="4412641"/>
            <a:chExt cx="124668" cy="66473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C4D1EA-BD55-4626-B45F-02E84B39B05A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161CEB-E6F9-49E2-99FC-9812CE5777A5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D406F5-C3D0-4B83-A4CE-69EBE473A7F4}"/>
              </a:ext>
            </a:extLst>
          </p:cNvPr>
          <p:cNvGrpSpPr/>
          <p:nvPr/>
        </p:nvGrpSpPr>
        <p:grpSpPr>
          <a:xfrm>
            <a:off x="2860476" y="3640833"/>
            <a:ext cx="93501" cy="498554"/>
            <a:chOff x="1594270" y="4412641"/>
            <a:chExt cx="124668" cy="66473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2B477-13F2-40B4-90BF-690896D6B0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6CB2228-68D2-4915-A487-14B12A20CC2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3D1457-4A35-477D-8E1A-08A018472162}"/>
              </a:ext>
            </a:extLst>
          </p:cNvPr>
          <p:cNvGrpSpPr/>
          <p:nvPr/>
        </p:nvGrpSpPr>
        <p:grpSpPr>
          <a:xfrm>
            <a:off x="4525250" y="3640833"/>
            <a:ext cx="93501" cy="498554"/>
            <a:chOff x="1594270" y="4412641"/>
            <a:chExt cx="124668" cy="66473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0D768DC-0116-4586-B009-F10157A2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8CB9DB-2148-4A1C-A3E2-2C9FF882FB7A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D6B517-FBEA-46CD-A412-9C8A7C1F7308}"/>
              </a:ext>
            </a:extLst>
          </p:cNvPr>
          <p:cNvGrpSpPr/>
          <p:nvPr/>
        </p:nvGrpSpPr>
        <p:grpSpPr>
          <a:xfrm>
            <a:off x="6190023" y="3640833"/>
            <a:ext cx="93501" cy="498554"/>
            <a:chOff x="1594270" y="4412641"/>
            <a:chExt cx="124668" cy="66473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E99008E-E048-440B-8E7F-7926B4D170D1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E6CCC-6D37-4ADC-8B2F-E6B44B0E05E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C82A99-5022-4B98-A276-7D434306CFAB}"/>
              </a:ext>
            </a:extLst>
          </p:cNvPr>
          <p:cNvGrpSpPr/>
          <p:nvPr/>
        </p:nvGrpSpPr>
        <p:grpSpPr>
          <a:xfrm>
            <a:off x="7854796" y="3640833"/>
            <a:ext cx="93501" cy="498554"/>
            <a:chOff x="1594270" y="4412641"/>
            <a:chExt cx="124668" cy="66473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CD5AEA-AEF9-45A6-AB22-A50FA9F23E37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B1B6B0-F3E2-4302-89C2-37E9942C1AAB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Rhombus Process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9EF5713-7206-480F-93E9-BE0FCA32C948}"/>
              </a:ext>
            </a:extLst>
          </p:cNvPr>
          <p:cNvSpPr/>
          <p:nvPr/>
        </p:nvSpPr>
        <p:spPr>
          <a:xfrm>
            <a:off x="355301" y="1951068"/>
            <a:ext cx="8433398" cy="1774303"/>
          </a:xfrm>
          <a:custGeom>
            <a:avLst/>
            <a:gdLst>
              <a:gd name="connsiteX0" fmla="*/ 10061661 w 11244530"/>
              <a:gd name="connsiteY0" fmla="*/ 0 h 2365737"/>
              <a:gd name="connsiteX1" fmla="*/ 10148672 w 11244530"/>
              <a:gd name="connsiteY1" fmla="*/ 36041 h 2365737"/>
              <a:gd name="connsiteX2" fmla="*/ 11208490 w 11244530"/>
              <a:gd name="connsiteY2" fmla="*/ 1095859 h 2365737"/>
              <a:gd name="connsiteX3" fmla="*/ 11208490 w 11244530"/>
              <a:gd name="connsiteY3" fmla="*/ 1269879 h 2365737"/>
              <a:gd name="connsiteX4" fmla="*/ 10148672 w 11244530"/>
              <a:gd name="connsiteY4" fmla="*/ 2329697 h 2365737"/>
              <a:gd name="connsiteX5" fmla="*/ 9974651 w 11244530"/>
              <a:gd name="connsiteY5" fmla="*/ 2329697 h 2365737"/>
              <a:gd name="connsiteX6" fmla="*/ 9073634 w 11244530"/>
              <a:gd name="connsiteY6" fmla="*/ 1428680 h 2365737"/>
              <a:gd name="connsiteX7" fmla="*/ 9197093 w 11244530"/>
              <a:gd name="connsiteY7" fmla="*/ 1305221 h 2365737"/>
              <a:gd name="connsiteX8" fmla="*/ 10040627 w 11244530"/>
              <a:gd name="connsiteY8" fmla="*/ 2148755 h 2365737"/>
              <a:gd name="connsiteX9" fmla="*/ 10084920 w 11244530"/>
              <a:gd name="connsiteY9" fmla="*/ 2148755 h 2365737"/>
              <a:gd name="connsiteX10" fmla="*/ 11027548 w 11244530"/>
              <a:gd name="connsiteY10" fmla="*/ 1206128 h 2365737"/>
              <a:gd name="connsiteX11" fmla="*/ 11027548 w 11244530"/>
              <a:gd name="connsiteY11" fmla="*/ 1161835 h 2365737"/>
              <a:gd name="connsiteX12" fmla="*/ 10084920 w 11244530"/>
              <a:gd name="connsiteY12" fmla="*/ 219207 h 2365737"/>
              <a:gd name="connsiteX13" fmla="*/ 10062774 w 11244530"/>
              <a:gd name="connsiteY13" fmla="*/ 210033 h 2365737"/>
              <a:gd name="connsiteX14" fmla="*/ 10040627 w 11244530"/>
              <a:gd name="connsiteY14" fmla="*/ 219207 h 2365737"/>
              <a:gd name="connsiteX15" fmla="*/ 9452862 w 11244530"/>
              <a:gd name="connsiteY15" fmla="*/ 806972 h 2365737"/>
              <a:gd name="connsiteX16" fmla="*/ 9451755 w 11244530"/>
              <a:gd name="connsiteY16" fmla="*/ 805864 h 2365737"/>
              <a:gd name="connsiteX17" fmla="*/ 8989711 w 11244530"/>
              <a:gd name="connsiteY17" fmla="*/ 1267908 h 2365737"/>
              <a:gd name="connsiteX18" fmla="*/ 8988403 w 11244530"/>
              <a:gd name="connsiteY18" fmla="*/ 1269879 h 2365737"/>
              <a:gd name="connsiteX19" fmla="*/ 7928585 w 11244530"/>
              <a:gd name="connsiteY19" fmla="*/ 2329697 h 2365737"/>
              <a:gd name="connsiteX20" fmla="*/ 7754564 w 11244530"/>
              <a:gd name="connsiteY20" fmla="*/ 2329697 h 2365737"/>
              <a:gd name="connsiteX21" fmla="*/ 6854919 w 11244530"/>
              <a:gd name="connsiteY21" fmla="*/ 1430050 h 2365737"/>
              <a:gd name="connsiteX22" fmla="*/ 6978376 w 11244530"/>
              <a:gd name="connsiteY22" fmla="*/ 1306591 h 2365737"/>
              <a:gd name="connsiteX23" fmla="*/ 7820540 w 11244530"/>
              <a:gd name="connsiteY23" fmla="*/ 2148755 h 2365737"/>
              <a:gd name="connsiteX24" fmla="*/ 7864833 w 11244530"/>
              <a:gd name="connsiteY24" fmla="*/ 2148755 h 2365737"/>
              <a:gd name="connsiteX25" fmla="*/ 8807461 w 11244530"/>
              <a:gd name="connsiteY25" fmla="*/ 1206128 h 2365737"/>
              <a:gd name="connsiteX26" fmla="*/ 8807863 w 11244530"/>
              <a:gd name="connsiteY26" fmla="*/ 1205155 h 2365737"/>
              <a:gd name="connsiteX27" fmla="*/ 8910234 w 11244530"/>
              <a:gd name="connsiteY27" fmla="*/ 1102784 h 2365737"/>
              <a:gd name="connsiteX28" fmla="*/ 8914833 w 11244530"/>
              <a:gd name="connsiteY28" fmla="*/ 1095859 h 2365737"/>
              <a:gd name="connsiteX29" fmla="*/ 9974651 w 11244530"/>
              <a:gd name="connsiteY29" fmla="*/ 36041 h 2365737"/>
              <a:gd name="connsiteX30" fmla="*/ 10061661 w 11244530"/>
              <a:gd name="connsiteY30" fmla="*/ 0 h 2365737"/>
              <a:gd name="connsiteX31" fmla="*/ 7841574 w 11244530"/>
              <a:gd name="connsiteY31" fmla="*/ 0 h 2365737"/>
              <a:gd name="connsiteX32" fmla="*/ 7928585 w 11244530"/>
              <a:gd name="connsiteY32" fmla="*/ 36041 h 2365737"/>
              <a:gd name="connsiteX33" fmla="*/ 8830434 w 11244530"/>
              <a:gd name="connsiteY33" fmla="*/ 937891 h 2365737"/>
              <a:gd name="connsiteX34" fmla="*/ 8706976 w 11244530"/>
              <a:gd name="connsiteY34" fmla="*/ 1061350 h 2365737"/>
              <a:gd name="connsiteX35" fmla="*/ 7864833 w 11244530"/>
              <a:gd name="connsiteY35" fmla="*/ 219207 h 2365737"/>
              <a:gd name="connsiteX36" fmla="*/ 7842688 w 11244530"/>
              <a:gd name="connsiteY36" fmla="*/ 210033 h 2365737"/>
              <a:gd name="connsiteX37" fmla="*/ 7820540 w 11244530"/>
              <a:gd name="connsiteY37" fmla="*/ 219207 h 2365737"/>
              <a:gd name="connsiteX38" fmla="*/ 6877913 w 11244530"/>
              <a:gd name="connsiteY38" fmla="*/ 1161835 h 2365737"/>
              <a:gd name="connsiteX39" fmla="*/ 6877541 w 11244530"/>
              <a:gd name="connsiteY39" fmla="*/ 1162735 h 2365737"/>
              <a:gd name="connsiteX40" fmla="*/ 6732572 w 11244530"/>
              <a:gd name="connsiteY40" fmla="*/ 1307704 h 2365737"/>
              <a:gd name="connsiteX41" fmla="*/ 6732131 w 11244530"/>
              <a:gd name="connsiteY41" fmla="*/ 1307262 h 2365737"/>
              <a:gd name="connsiteX42" fmla="*/ 5709696 w 11244530"/>
              <a:gd name="connsiteY42" fmla="*/ 2329697 h 2365737"/>
              <a:gd name="connsiteX43" fmla="*/ 5535676 w 11244530"/>
              <a:gd name="connsiteY43" fmla="*/ 2329697 h 2365737"/>
              <a:gd name="connsiteX44" fmla="*/ 4634621 w 11244530"/>
              <a:gd name="connsiteY44" fmla="*/ 1428642 h 2365737"/>
              <a:gd name="connsiteX45" fmla="*/ 4758079 w 11244530"/>
              <a:gd name="connsiteY45" fmla="*/ 1305183 h 2365737"/>
              <a:gd name="connsiteX46" fmla="*/ 5601651 w 11244530"/>
              <a:gd name="connsiteY46" fmla="*/ 2148755 h 2365737"/>
              <a:gd name="connsiteX47" fmla="*/ 5645944 w 11244530"/>
              <a:gd name="connsiteY47" fmla="*/ 2148755 h 2365737"/>
              <a:gd name="connsiteX48" fmla="*/ 6214284 w 11244530"/>
              <a:gd name="connsiteY48" fmla="*/ 1580415 h 2365737"/>
              <a:gd name="connsiteX49" fmla="*/ 6214771 w 11244530"/>
              <a:gd name="connsiteY49" fmla="*/ 1580902 h 2365737"/>
              <a:gd name="connsiteX50" fmla="*/ 6684730 w 11244530"/>
              <a:gd name="connsiteY50" fmla="*/ 1110943 h 2365737"/>
              <a:gd name="connsiteX51" fmla="*/ 6694748 w 11244530"/>
              <a:gd name="connsiteY51" fmla="*/ 1095859 h 2365737"/>
              <a:gd name="connsiteX52" fmla="*/ 7754564 w 11244530"/>
              <a:gd name="connsiteY52" fmla="*/ 36041 h 2365737"/>
              <a:gd name="connsiteX53" fmla="*/ 7841574 w 11244530"/>
              <a:gd name="connsiteY53" fmla="*/ 0 h 2365737"/>
              <a:gd name="connsiteX54" fmla="*/ 5622686 w 11244530"/>
              <a:gd name="connsiteY54" fmla="*/ 0 h 2365737"/>
              <a:gd name="connsiteX55" fmla="*/ 5709696 w 11244530"/>
              <a:gd name="connsiteY55" fmla="*/ 36041 h 2365737"/>
              <a:gd name="connsiteX56" fmla="*/ 6612318 w 11244530"/>
              <a:gd name="connsiteY56" fmla="*/ 938662 h 2365737"/>
              <a:gd name="connsiteX57" fmla="*/ 6488860 w 11244530"/>
              <a:gd name="connsiteY57" fmla="*/ 1062121 h 2365737"/>
              <a:gd name="connsiteX58" fmla="*/ 5645945 w 11244530"/>
              <a:gd name="connsiteY58" fmla="*/ 219207 h 2365737"/>
              <a:gd name="connsiteX59" fmla="*/ 5623799 w 11244530"/>
              <a:gd name="connsiteY59" fmla="*/ 210033 h 2365737"/>
              <a:gd name="connsiteX60" fmla="*/ 5601651 w 11244530"/>
              <a:gd name="connsiteY60" fmla="*/ 219207 h 2365737"/>
              <a:gd name="connsiteX61" fmla="*/ 5030920 w 11244530"/>
              <a:gd name="connsiteY61" fmla="*/ 789939 h 2365737"/>
              <a:gd name="connsiteX62" fmla="*/ 5029774 w 11244530"/>
              <a:gd name="connsiteY62" fmla="*/ 788793 h 2365737"/>
              <a:gd name="connsiteX63" fmla="*/ 4512274 w 11244530"/>
              <a:gd name="connsiteY63" fmla="*/ 1306295 h 2365737"/>
              <a:gd name="connsiteX64" fmla="*/ 4512222 w 11244530"/>
              <a:gd name="connsiteY64" fmla="*/ 1306243 h 2365737"/>
              <a:gd name="connsiteX65" fmla="*/ 3488769 w 11244530"/>
              <a:gd name="connsiteY65" fmla="*/ 2329697 h 2365737"/>
              <a:gd name="connsiteX66" fmla="*/ 3314749 w 11244530"/>
              <a:gd name="connsiteY66" fmla="*/ 2329696 h 2365737"/>
              <a:gd name="connsiteX67" fmla="*/ 2414267 w 11244530"/>
              <a:gd name="connsiteY67" fmla="*/ 1429215 h 2365737"/>
              <a:gd name="connsiteX68" fmla="*/ 2537726 w 11244530"/>
              <a:gd name="connsiteY68" fmla="*/ 1305756 h 2365737"/>
              <a:gd name="connsiteX69" fmla="*/ 3380724 w 11244530"/>
              <a:gd name="connsiteY69" fmla="*/ 2148755 h 2365737"/>
              <a:gd name="connsiteX70" fmla="*/ 3425017 w 11244530"/>
              <a:gd name="connsiteY70" fmla="*/ 2148755 h 2365737"/>
              <a:gd name="connsiteX71" fmla="*/ 4031068 w 11244530"/>
              <a:gd name="connsiteY71" fmla="*/ 1542704 h 2365737"/>
              <a:gd name="connsiteX72" fmla="*/ 4031165 w 11244530"/>
              <a:gd name="connsiteY72" fmla="*/ 1542802 h 2365737"/>
              <a:gd name="connsiteX73" fmla="*/ 4471410 w 11244530"/>
              <a:gd name="connsiteY73" fmla="*/ 1102559 h 2365737"/>
              <a:gd name="connsiteX74" fmla="*/ 4475858 w 11244530"/>
              <a:gd name="connsiteY74" fmla="*/ 1095859 h 2365737"/>
              <a:gd name="connsiteX75" fmla="*/ 5535676 w 11244530"/>
              <a:gd name="connsiteY75" fmla="*/ 36041 h 2365737"/>
              <a:gd name="connsiteX76" fmla="*/ 5622686 w 11244530"/>
              <a:gd name="connsiteY76" fmla="*/ 0 h 2365737"/>
              <a:gd name="connsiteX77" fmla="*/ 1182871 w 11244530"/>
              <a:gd name="connsiteY77" fmla="*/ 0 h 2365737"/>
              <a:gd name="connsiteX78" fmla="*/ 1269880 w 11244530"/>
              <a:gd name="connsiteY78" fmla="*/ 36041 h 2365737"/>
              <a:gd name="connsiteX79" fmla="*/ 2171666 w 11244530"/>
              <a:gd name="connsiteY79" fmla="*/ 937827 h 2365737"/>
              <a:gd name="connsiteX80" fmla="*/ 2048207 w 11244530"/>
              <a:gd name="connsiteY80" fmla="*/ 1061285 h 2365737"/>
              <a:gd name="connsiteX81" fmla="*/ 1206129 w 11244530"/>
              <a:gd name="connsiteY81" fmla="*/ 219207 h 2365737"/>
              <a:gd name="connsiteX82" fmla="*/ 1183982 w 11244530"/>
              <a:gd name="connsiteY82" fmla="*/ 210033 h 2365737"/>
              <a:gd name="connsiteX83" fmla="*/ 1161836 w 11244530"/>
              <a:gd name="connsiteY83" fmla="*/ 219207 h 2365737"/>
              <a:gd name="connsiteX84" fmla="*/ 219208 w 11244530"/>
              <a:gd name="connsiteY84" fmla="*/ 1161835 h 2365737"/>
              <a:gd name="connsiteX85" fmla="*/ 219208 w 11244530"/>
              <a:gd name="connsiteY85" fmla="*/ 1206128 h 2365737"/>
              <a:gd name="connsiteX86" fmla="*/ 1161835 w 11244530"/>
              <a:gd name="connsiteY86" fmla="*/ 2148755 h 2365737"/>
              <a:gd name="connsiteX87" fmla="*/ 1206129 w 11244530"/>
              <a:gd name="connsiteY87" fmla="*/ 2148755 h 2365737"/>
              <a:gd name="connsiteX88" fmla="*/ 2148756 w 11244530"/>
              <a:gd name="connsiteY88" fmla="*/ 1206127 h 2365737"/>
              <a:gd name="connsiteX89" fmla="*/ 2149249 w 11244530"/>
              <a:gd name="connsiteY89" fmla="*/ 1204938 h 2365737"/>
              <a:gd name="connsiteX90" fmla="*/ 2248215 w 11244530"/>
              <a:gd name="connsiteY90" fmla="*/ 1105972 h 2365737"/>
              <a:gd name="connsiteX91" fmla="*/ 2254932 w 11244530"/>
              <a:gd name="connsiteY91" fmla="*/ 1095859 h 2365737"/>
              <a:gd name="connsiteX92" fmla="*/ 3314749 w 11244530"/>
              <a:gd name="connsiteY92" fmla="*/ 36041 h 2365737"/>
              <a:gd name="connsiteX93" fmla="*/ 3401759 w 11244530"/>
              <a:gd name="connsiteY93" fmla="*/ 0 h 2365737"/>
              <a:gd name="connsiteX94" fmla="*/ 3488769 w 11244530"/>
              <a:gd name="connsiteY94" fmla="*/ 36041 h 2365737"/>
              <a:gd name="connsiteX95" fmla="*/ 4391002 w 11244530"/>
              <a:gd name="connsiteY95" fmla="*/ 938273 h 2365737"/>
              <a:gd name="connsiteX96" fmla="*/ 4267542 w 11244530"/>
              <a:gd name="connsiteY96" fmla="*/ 1061732 h 2365737"/>
              <a:gd name="connsiteX97" fmla="*/ 3425018 w 11244530"/>
              <a:gd name="connsiteY97" fmla="*/ 219207 h 2365737"/>
              <a:gd name="connsiteX98" fmla="*/ 3402872 w 11244530"/>
              <a:gd name="connsiteY98" fmla="*/ 210033 h 2365737"/>
              <a:gd name="connsiteX99" fmla="*/ 3380724 w 11244530"/>
              <a:gd name="connsiteY99" fmla="*/ 219207 h 2365737"/>
              <a:gd name="connsiteX100" fmla="*/ 2799381 w 11244530"/>
              <a:gd name="connsiteY100" fmla="*/ 800551 h 2365737"/>
              <a:gd name="connsiteX101" fmla="*/ 2798809 w 11244530"/>
              <a:gd name="connsiteY101" fmla="*/ 799979 h 2365737"/>
              <a:gd name="connsiteX102" fmla="*/ 2331260 w 11244530"/>
              <a:gd name="connsiteY102" fmla="*/ 1267528 h 2365737"/>
              <a:gd name="connsiteX103" fmla="*/ 2329698 w 11244530"/>
              <a:gd name="connsiteY103" fmla="*/ 1269879 h 2365737"/>
              <a:gd name="connsiteX104" fmla="*/ 1269881 w 11244530"/>
              <a:gd name="connsiteY104" fmla="*/ 2329696 h 2365737"/>
              <a:gd name="connsiteX105" fmla="*/ 1095860 w 11244530"/>
              <a:gd name="connsiteY105" fmla="*/ 2329697 h 2365737"/>
              <a:gd name="connsiteX106" fmla="*/ 36042 w 11244530"/>
              <a:gd name="connsiteY106" fmla="*/ 1269879 h 2365737"/>
              <a:gd name="connsiteX107" fmla="*/ 36042 w 11244530"/>
              <a:gd name="connsiteY107" fmla="*/ 1095859 h 2365737"/>
              <a:gd name="connsiteX108" fmla="*/ 1095860 w 11244530"/>
              <a:gd name="connsiteY108" fmla="*/ 36041 h 2365737"/>
              <a:gd name="connsiteX109" fmla="*/ 1182871 w 11244530"/>
              <a:gd name="connsiteY109" fmla="*/ 0 h 236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1244530" h="2365737">
                <a:moveTo>
                  <a:pt x="10061661" y="0"/>
                </a:moveTo>
                <a:cubicBezTo>
                  <a:pt x="10093153" y="0"/>
                  <a:pt x="10124644" y="12013"/>
                  <a:pt x="10148672" y="36041"/>
                </a:cubicBezTo>
                <a:lnTo>
                  <a:pt x="11208490" y="1095859"/>
                </a:lnTo>
                <a:cubicBezTo>
                  <a:pt x="11256544" y="1143913"/>
                  <a:pt x="11256544" y="1221825"/>
                  <a:pt x="11208490" y="1269879"/>
                </a:cubicBezTo>
                <a:lnTo>
                  <a:pt x="10148672" y="2329697"/>
                </a:lnTo>
                <a:cubicBezTo>
                  <a:pt x="10100617" y="2377751"/>
                  <a:pt x="10022706" y="2377751"/>
                  <a:pt x="9974651" y="2329697"/>
                </a:cubicBezTo>
                <a:lnTo>
                  <a:pt x="9073634" y="1428680"/>
                </a:lnTo>
                <a:lnTo>
                  <a:pt x="9197093" y="1305221"/>
                </a:lnTo>
                <a:lnTo>
                  <a:pt x="10040627" y="2148755"/>
                </a:lnTo>
                <a:cubicBezTo>
                  <a:pt x="10052858" y="2160986"/>
                  <a:pt x="10072689" y="2160987"/>
                  <a:pt x="10084920" y="2148755"/>
                </a:cubicBezTo>
                <a:lnTo>
                  <a:pt x="11027548" y="1206128"/>
                </a:lnTo>
                <a:cubicBezTo>
                  <a:pt x="11039779" y="1193895"/>
                  <a:pt x="11039779" y="1174065"/>
                  <a:pt x="11027548" y="1161835"/>
                </a:cubicBezTo>
                <a:lnTo>
                  <a:pt x="10084920" y="219207"/>
                </a:lnTo>
                <a:cubicBezTo>
                  <a:pt x="10078805" y="213091"/>
                  <a:pt x="10070790" y="210033"/>
                  <a:pt x="10062774" y="210033"/>
                </a:cubicBezTo>
                <a:cubicBezTo>
                  <a:pt x="10054758" y="210033"/>
                  <a:pt x="10046743" y="213091"/>
                  <a:pt x="10040627" y="219207"/>
                </a:cubicBezTo>
                <a:lnTo>
                  <a:pt x="9452862" y="806972"/>
                </a:lnTo>
                <a:lnTo>
                  <a:pt x="9451755" y="805864"/>
                </a:lnTo>
                <a:lnTo>
                  <a:pt x="8989711" y="1267908"/>
                </a:lnTo>
                <a:lnTo>
                  <a:pt x="8988403" y="1269879"/>
                </a:lnTo>
                <a:lnTo>
                  <a:pt x="7928585" y="2329697"/>
                </a:lnTo>
                <a:cubicBezTo>
                  <a:pt x="7880530" y="2377751"/>
                  <a:pt x="7802619" y="2377751"/>
                  <a:pt x="7754564" y="2329697"/>
                </a:cubicBezTo>
                <a:lnTo>
                  <a:pt x="6854919" y="1430050"/>
                </a:lnTo>
                <a:lnTo>
                  <a:pt x="6978376" y="1306591"/>
                </a:lnTo>
                <a:lnTo>
                  <a:pt x="7820540" y="2148755"/>
                </a:lnTo>
                <a:cubicBezTo>
                  <a:pt x="7832770" y="2160986"/>
                  <a:pt x="7852603" y="2160987"/>
                  <a:pt x="7864833" y="2148755"/>
                </a:cubicBezTo>
                <a:lnTo>
                  <a:pt x="8807461" y="1206128"/>
                </a:lnTo>
                <a:lnTo>
                  <a:pt x="8807863" y="1205155"/>
                </a:lnTo>
                <a:lnTo>
                  <a:pt x="8910234" y="1102784"/>
                </a:lnTo>
                <a:lnTo>
                  <a:pt x="8914833" y="1095859"/>
                </a:lnTo>
                <a:lnTo>
                  <a:pt x="9974651" y="36041"/>
                </a:lnTo>
                <a:cubicBezTo>
                  <a:pt x="9998679" y="12013"/>
                  <a:pt x="10030170" y="0"/>
                  <a:pt x="10061661" y="0"/>
                </a:cubicBezTo>
                <a:close/>
                <a:moveTo>
                  <a:pt x="7841574" y="0"/>
                </a:moveTo>
                <a:cubicBezTo>
                  <a:pt x="7873066" y="0"/>
                  <a:pt x="7904559" y="12014"/>
                  <a:pt x="7928585" y="36041"/>
                </a:cubicBezTo>
                <a:lnTo>
                  <a:pt x="8830434" y="937891"/>
                </a:lnTo>
                <a:lnTo>
                  <a:pt x="8706976" y="1061350"/>
                </a:lnTo>
                <a:lnTo>
                  <a:pt x="7864833" y="219207"/>
                </a:lnTo>
                <a:cubicBezTo>
                  <a:pt x="7858717" y="213091"/>
                  <a:pt x="7850703" y="210033"/>
                  <a:pt x="7842688" y="210033"/>
                </a:cubicBezTo>
                <a:cubicBezTo>
                  <a:pt x="7834671" y="210033"/>
                  <a:pt x="7826656" y="213092"/>
                  <a:pt x="7820540" y="219207"/>
                </a:cubicBezTo>
                <a:lnTo>
                  <a:pt x="6877913" y="1161835"/>
                </a:lnTo>
                <a:lnTo>
                  <a:pt x="6877541" y="1162735"/>
                </a:lnTo>
                <a:lnTo>
                  <a:pt x="6732572" y="1307704"/>
                </a:lnTo>
                <a:lnTo>
                  <a:pt x="6732131" y="1307262"/>
                </a:lnTo>
                <a:lnTo>
                  <a:pt x="5709696" y="2329697"/>
                </a:lnTo>
                <a:cubicBezTo>
                  <a:pt x="5661642" y="2377751"/>
                  <a:pt x="5583730" y="2377751"/>
                  <a:pt x="5535676" y="2329697"/>
                </a:cubicBezTo>
                <a:lnTo>
                  <a:pt x="4634621" y="1428642"/>
                </a:lnTo>
                <a:lnTo>
                  <a:pt x="4758079" y="1305183"/>
                </a:lnTo>
                <a:lnTo>
                  <a:pt x="5601651" y="2148755"/>
                </a:lnTo>
                <a:cubicBezTo>
                  <a:pt x="5613883" y="2160987"/>
                  <a:pt x="5633714" y="2160987"/>
                  <a:pt x="5645944" y="2148755"/>
                </a:cubicBezTo>
                <a:lnTo>
                  <a:pt x="6214284" y="1580415"/>
                </a:lnTo>
                <a:lnTo>
                  <a:pt x="6214771" y="1580902"/>
                </a:lnTo>
                <a:lnTo>
                  <a:pt x="6684730" y="1110943"/>
                </a:lnTo>
                <a:lnTo>
                  <a:pt x="6694748" y="1095859"/>
                </a:lnTo>
                <a:lnTo>
                  <a:pt x="7754564" y="36041"/>
                </a:lnTo>
                <a:cubicBezTo>
                  <a:pt x="7778593" y="12013"/>
                  <a:pt x="7810084" y="0"/>
                  <a:pt x="7841574" y="0"/>
                </a:cubicBezTo>
                <a:close/>
                <a:moveTo>
                  <a:pt x="5622686" y="0"/>
                </a:moveTo>
                <a:cubicBezTo>
                  <a:pt x="5654178" y="0"/>
                  <a:pt x="5685668" y="12013"/>
                  <a:pt x="5709696" y="36041"/>
                </a:cubicBezTo>
                <a:lnTo>
                  <a:pt x="6612318" y="938662"/>
                </a:lnTo>
                <a:lnTo>
                  <a:pt x="6488860" y="1062121"/>
                </a:lnTo>
                <a:lnTo>
                  <a:pt x="5645945" y="219207"/>
                </a:lnTo>
                <a:cubicBezTo>
                  <a:pt x="5639829" y="213091"/>
                  <a:pt x="5631814" y="210033"/>
                  <a:pt x="5623799" y="210033"/>
                </a:cubicBezTo>
                <a:cubicBezTo>
                  <a:pt x="5615783" y="210033"/>
                  <a:pt x="5607768" y="213091"/>
                  <a:pt x="5601651" y="219207"/>
                </a:cubicBezTo>
                <a:lnTo>
                  <a:pt x="5030920" y="789939"/>
                </a:lnTo>
                <a:lnTo>
                  <a:pt x="5029774" y="788793"/>
                </a:lnTo>
                <a:lnTo>
                  <a:pt x="4512274" y="1306295"/>
                </a:lnTo>
                <a:lnTo>
                  <a:pt x="4512222" y="1306243"/>
                </a:lnTo>
                <a:lnTo>
                  <a:pt x="3488769" y="2329697"/>
                </a:lnTo>
                <a:cubicBezTo>
                  <a:pt x="3440715" y="2377752"/>
                  <a:pt x="3362803" y="2377751"/>
                  <a:pt x="3314749" y="2329696"/>
                </a:cubicBezTo>
                <a:lnTo>
                  <a:pt x="2414267" y="1429215"/>
                </a:lnTo>
                <a:lnTo>
                  <a:pt x="2537726" y="1305756"/>
                </a:lnTo>
                <a:lnTo>
                  <a:pt x="3380724" y="2148755"/>
                </a:lnTo>
                <a:cubicBezTo>
                  <a:pt x="3392956" y="2160987"/>
                  <a:pt x="3412787" y="2160987"/>
                  <a:pt x="3425017" y="2148755"/>
                </a:cubicBezTo>
                <a:lnTo>
                  <a:pt x="4031068" y="1542704"/>
                </a:lnTo>
                <a:lnTo>
                  <a:pt x="4031165" y="1542802"/>
                </a:lnTo>
                <a:lnTo>
                  <a:pt x="4471410" y="1102559"/>
                </a:lnTo>
                <a:lnTo>
                  <a:pt x="4475858" y="1095859"/>
                </a:lnTo>
                <a:lnTo>
                  <a:pt x="5535676" y="36041"/>
                </a:lnTo>
                <a:cubicBezTo>
                  <a:pt x="5559704" y="12013"/>
                  <a:pt x="5591194" y="0"/>
                  <a:pt x="5622686" y="0"/>
                </a:cubicBezTo>
                <a:close/>
                <a:moveTo>
                  <a:pt x="1182871" y="0"/>
                </a:moveTo>
                <a:cubicBezTo>
                  <a:pt x="1214362" y="0"/>
                  <a:pt x="1245853" y="12013"/>
                  <a:pt x="1269880" y="36041"/>
                </a:cubicBezTo>
                <a:lnTo>
                  <a:pt x="2171666" y="937827"/>
                </a:lnTo>
                <a:lnTo>
                  <a:pt x="2048207" y="1061285"/>
                </a:lnTo>
                <a:lnTo>
                  <a:pt x="1206129" y="219207"/>
                </a:lnTo>
                <a:cubicBezTo>
                  <a:pt x="1200013" y="213091"/>
                  <a:pt x="1191997" y="210033"/>
                  <a:pt x="1183982" y="210033"/>
                </a:cubicBezTo>
                <a:cubicBezTo>
                  <a:pt x="1175966" y="210033"/>
                  <a:pt x="1167952" y="213091"/>
                  <a:pt x="1161836" y="219207"/>
                </a:cubicBezTo>
                <a:lnTo>
                  <a:pt x="219208" y="1161835"/>
                </a:lnTo>
                <a:cubicBezTo>
                  <a:pt x="206976" y="1174066"/>
                  <a:pt x="206976" y="1193896"/>
                  <a:pt x="219208" y="1206128"/>
                </a:cubicBezTo>
                <a:lnTo>
                  <a:pt x="1161835" y="2148755"/>
                </a:lnTo>
                <a:cubicBezTo>
                  <a:pt x="1174067" y="2160987"/>
                  <a:pt x="1193897" y="2160987"/>
                  <a:pt x="1206129" y="2148755"/>
                </a:cubicBezTo>
                <a:lnTo>
                  <a:pt x="2148756" y="1206127"/>
                </a:lnTo>
                <a:lnTo>
                  <a:pt x="2149249" y="1204938"/>
                </a:lnTo>
                <a:lnTo>
                  <a:pt x="2248215" y="1105972"/>
                </a:lnTo>
                <a:lnTo>
                  <a:pt x="2254932" y="1095859"/>
                </a:lnTo>
                <a:lnTo>
                  <a:pt x="3314749" y="36041"/>
                </a:lnTo>
                <a:cubicBezTo>
                  <a:pt x="3338777" y="12013"/>
                  <a:pt x="3370268" y="0"/>
                  <a:pt x="3401759" y="0"/>
                </a:cubicBezTo>
                <a:cubicBezTo>
                  <a:pt x="3433250" y="0"/>
                  <a:pt x="3464741" y="12013"/>
                  <a:pt x="3488769" y="36041"/>
                </a:cubicBezTo>
                <a:lnTo>
                  <a:pt x="4391002" y="938273"/>
                </a:lnTo>
                <a:lnTo>
                  <a:pt x="4267542" y="1061732"/>
                </a:lnTo>
                <a:lnTo>
                  <a:pt x="3425018" y="219207"/>
                </a:lnTo>
                <a:cubicBezTo>
                  <a:pt x="3418902" y="213091"/>
                  <a:pt x="3410886" y="210033"/>
                  <a:pt x="3402872" y="210033"/>
                </a:cubicBezTo>
                <a:cubicBezTo>
                  <a:pt x="3394856" y="210033"/>
                  <a:pt x="3386841" y="213092"/>
                  <a:pt x="3380724" y="219207"/>
                </a:cubicBezTo>
                <a:lnTo>
                  <a:pt x="2799381" y="800551"/>
                </a:lnTo>
                <a:lnTo>
                  <a:pt x="2798809" y="799979"/>
                </a:lnTo>
                <a:lnTo>
                  <a:pt x="2331260" y="1267528"/>
                </a:lnTo>
                <a:lnTo>
                  <a:pt x="2329698" y="1269879"/>
                </a:lnTo>
                <a:lnTo>
                  <a:pt x="1269881" y="2329696"/>
                </a:lnTo>
                <a:cubicBezTo>
                  <a:pt x="1221826" y="2377751"/>
                  <a:pt x="1143914" y="2377751"/>
                  <a:pt x="1095860" y="2329697"/>
                </a:cubicBezTo>
                <a:lnTo>
                  <a:pt x="36042" y="1269879"/>
                </a:lnTo>
                <a:cubicBezTo>
                  <a:pt x="-12013" y="1221825"/>
                  <a:pt x="-12013" y="1143913"/>
                  <a:pt x="36042" y="1095859"/>
                </a:cubicBezTo>
                <a:lnTo>
                  <a:pt x="1095860" y="36041"/>
                </a:lnTo>
                <a:cubicBezTo>
                  <a:pt x="1119887" y="12013"/>
                  <a:pt x="1151378" y="0"/>
                  <a:pt x="1182871" y="0"/>
                </a:cubicBezTo>
                <a:close/>
              </a:path>
            </a:pathLst>
          </a:custGeom>
          <a:gradFill flip="none" rotWithShape="1">
            <a:gsLst>
              <a:gs pos="16000">
                <a:schemeClr val="tx2">
                  <a:lumMod val="50000"/>
                  <a:lumOff val="50000"/>
                </a:schemeClr>
              </a:gs>
              <a:gs pos="33000">
                <a:schemeClr val="accent1"/>
              </a:gs>
              <a:gs pos="67000">
                <a:schemeClr val="accent3"/>
              </a:gs>
              <a:gs pos="50000">
                <a:schemeClr val="accent2"/>
              </a:gs>
              <a:gs pos="84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6A401B-B27E-4CB8-9EC0-A47F166EC9FE}"/>
              </a:ext>
            </a:extLst>
          </p:cNvPr>
          <p:cNvSpPr/>
          <p:nvPr/>
        </p:nvSpPr>
        <p:spPr>
          <a:xfrm rot="2700000">
            <a:off x="848118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3389F8-2E4A-45F2-A137-E48B706D0BB2}"/>
              </a:ext>
            </a:extLst>
          </p:cNvPr>
          <p:cNvSpPr/>
          <p:nvPr/>
        </p:nvSpPr>
        <p:spPr>
          <a:xfrm rot="2700000">
            <a:off x="2511497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5889EB8-573F-46CC-87F6-BA12BE105707}"/>
              </a:ext>
            </a:extLst>
          </p:cNvPr>
          <p:cNvSpPr/>
          <p:nvPr/>
        </p:nvSpPr>
        <p:spPr>
          <a:xfrm rot="2700000">
            <a:off x="4179192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FB8888-6B5F-49D8-8EAB-BBFBEAD69CA6}"/>
              </a:ext>
            </a:extLst>
          </p:cNvPr>
          <p:cNvSpPr/>
          <p:nvPr/>
        </p:nvSpPr>
        <p:spPr>
          <a:xfrm rot="2700000">
            <a:off x="5842147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2EAE9D9-BEAC-4BF7-A027-A4DD9A8B719B}"/>
              </a:ext>
            </a:extLst>
          </p:cNvPr>
          <p:cNvSpPr/>
          <p:nvPr/>
        </p:nvSpPr>
        <p:spPr>
          <a:xfrm rot="2700000">
            <a:off x="7505101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8ED94EB-AE8F-4C50-A8DE-B8BE9620132C}"/>
              </a:ext>
            </a:extLst>
          </p:cNvPr>
          <p:cNvSpPr txBox="1"/>
          <p:nvPr/>
        </p:nvSpPr>
        <p:spPr>
          <a:xfrm>
            <a:off x="488871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D992E9-2572-4591-AEA2-782F370BF074}"/>
              </a:ext>
            </a:extLst>
          </p:cNvPr>
          <p:cNvSpPr txBox="1"/>
          <p:nvPr/>
        </p:nvSpPr>
        <p:spPr>
          <a:xfrm>
            <a:off x="492870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3892EE-C88B-47A8-B3E3-E3ED45D39779}"/>
              </a:ext>
            </a:extLst>
          </p:cNvPr>
          <p:cNvSpPr txBox="1"/>
          <p:nvPr/>
        </p:nvSpPr>
        <p:spPr>
          <a:xfrm>
            <a:off x="2152250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9AF4FA0-A036-421B-BCD1-137D326CE440}"/>
              </a:ext>
            </a:extLst>
          </p:cNvPr>
          <p:cNvSpPr txBox="1"/>
          <p:nvPr/>
        </p:nvSpPr>
        <p:spPr>
          <a:xfrm>
            <a:off x="2156249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0943BE-94E1-4F82-99E5-6FFD01842BF8}"/>
              </a:ext>
            </a:extLst>
          </p:cNvPr>
          <p:cNvSpPr txBox="1"/>
          <p:nvPr/>
        </p:nvSpPr>
        <p:spPr>
          <a:xfrm>
            <a:off x="3818418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6825D2-5251-4C73-BDF7-061CC7D35C50}"/>
              </a:ext>
            </a:extLst>
          </p:cNvPr>
          <p:cNvSpPr txBox="1"/>
          <p:nvPr/>
        </p:nvSpPr>
        <p:spPr>
          <a:xfrm>
            <a:off x="3822417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648EC08-951B-4F3E-8DD0-D635469EED8A}"/>
              </a:ext>
            </a:extLst>
          </p:cNvPr>
          <p:cNvSpPr txBox="1"/>
          <p:nvPr/>
        </p:nvSpPr>
        <p:spPr>
          <a:xfrm>
            <a:off x="5484588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59133A-0175-4B54-9AE6-DF2385BFB359}"/>
              </a:ext>
            </a:extLst>
          </p:cNvPr>
          <p:cNvSpPr txBox="1"/>
          <p:nvPr/>
        </p:nvSpPr>
        <p:spPr>
          <a:xfrm>
            <a:off x="5488587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3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FDB880-0A1D-4552-AF9F-681F12D6AD78}"/>
              </a:ext>
            </a:extLst>
          </p:cNvPr>
          <p:cNvSpPr txBox="1"/>
          <p:nvPr/>
        </p:nvSpPr>
        <p:spPr>
          <a:xfrm>
            <a:off x="7145853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06847B-79F4-4E06-9D1B-B3D7D25A5AB2}"/>
              </a:ext>
            </a:extLst>
          </p:cNvPr>
          <p:cNvSpPr txBox="1"/>
          <p:nvPr/>
        </p:nvSpPr>
        <p:spPr>
          <a:xfrm>
            <a:off x="7149853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4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Graphic 5" descr="Pie chart">
            <a:extLst>
              <a:ext uri="{FF2B5EF4-FFF2-40B4-BE49-F238E27FC236}">
                <a16:creationId xmlns:a16="http://schemas.microsoft.com/office/drawing/2014/main" id="{B68F6885-8752-435A-AE84-D1E135EDB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3054" y="2549723"/>
            <a:ext cx="576989" cy="576989"/>
          </a:xfrm>
          <a:prstGeom prst="rect">
            <a:avLst/>
          </a:prstGeom>
        </p:spPr>
      </p:pic>
      <p:pic>
        <p:nvPicPr>
          <p:cNvPr id="8" name="Graphic 7" descr="Database">
            <a:extLst>
              <a:ext uri="{FF2B5EF4-FFF2-40B4-BE49-F238E27FC236}">
                <a16:creationId xmlns:a16="http://schemas.microsoft.com/office/drawing/2014/main" id="{36B27E93-190F-403D-A3F6-88B453B4C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3958" y="2549723"/>
            <a:ext cx="576989" cy="576989"/>
          </a:xfrm>
          <a:prstGeom prst="rect">
            <a:avLst/>
          </a:prstGeom>
        </p:spPr>
      </p:pic>
      <p:pic>
        <p:nvPicPr>
          <p:cNvPr id="12" name="Graphic 11" descr="Microscope">
            <a:extLst>
              <a:ext uri="{FF2B5EF4-FFF2-40B4-BE49-F238E27FC236}">
                <a16:creationId xmlns:a16="http://schemas.microsoft.com/office/drawing/2014/main" id="{29228120-493A-4AEE-BE14-1580B6B9A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8732" y="2549723"/>
            <a:ext cx="576989" cy="576989"/>
          </a:xfrm>
          <a:prstGeom prst="rect">
            <a:avLst/>
          </a:prstGeom>
        </p:spPr>
      </p:pic>
      <p:pic>
        <p:nvPicPr>
          <p:cNvPr id="14" name="Graphic 13" descr="Warning">
            <a:extLst>
              <a:ext uri="{FF2B5EF4-FFF2-40B4-BE49-F238E27FC236}">
                <a16:creationId xmlns:a16="http://schemas.microsoft.com/office/drawing/2014/main" id="{2E8C9AAA-7AFF-4101-B866-01403EFE3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3506" y="2549723"/>
            <a:ext cx="576989" cy="576989"/>
          </a:xfrm>
          <a:prstGeom prst="rect">
            <a:avLst/>
          </a:prstGeom>
        </p:spPr>
      </p:pic>
      <p:pic>
        <p:nvPicPr>
          <p:cNvPr id="16" name="Graphic 15" descr="Tools">
            <a:extLst>
              <a:ext uri="{FF2B5EF4-FFF2-40B4-BE49-F238E27FC236}">
                <a16:creationId xmlns:a16="http://schemas.microsoft.com/office/drawing/2014/main" id="{07F55F15-D09D-445B-B35A-CD0125BA35D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48281" y="2549723"/>
            <a:ext cx="576989" cy="57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1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2A19CF8-56F9-4D91-AC75-B833D8EF8B85}"/>
              </a:ext>
            </a:extLst>
          </p:cNvPr>
          <p:cNvGrpSpPr/>
          <p:nvPr/>
        </p:nvGrpSpPr>
        <p:grpSpPr>
          <a:xfrm>
            <a:off x="1195703" y="3636352"/>
            <a:ext cx="93501" cy="498554"/>
            <a:chOff x="1594270" y="4412641"/>
            <a:chExt cx="124668" cy="66473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C4D1EA-BD55-4626-B45F-02E84B39B05A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161CEB-E6F9-49E2-99FC-9812CE5777A5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D406F5-C3D0-4B83-A4CE-69EBE473A7F4}"/>
              </a:ext>
            </a:extLst>
          </p:cNvPr>
          <p:cNvGrpSpPr/>
          <p:nvPr/>
        </p:nvGrpSpPr>
        <p:grpSpPr>
          <a:xfrm>
            <a:off x="2860476" y="3640833"/>
            <a:ext cx="93501" cy="498554"/>
            <a:chOff x="1594270" y="4412641"/>
            <a:chExt cx="124668" cy="66473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2B477-13F2-40B4-90BF-690896D6B0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6CB2228-68D2-4915-A487-14B12A20CC2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3D1457-4A35-477D-8E1A-08A018472162}"/>
              </a:ext>
            </a:extLst>
          </p:cNvPr>
          <p:cNvGrpSpPr/>
          <p:nvPr/>
        </p:nvGrpSpPr>
        <p:grpSpPr>
          <a:xfrm>
            <a:off x="4525250" y="3640833"/>
            <a:ext cx="93501" cy="498554"/>
            <a:chOff x="1594270" y="4412641"/>
            <a:chExt cx="124668" cy="66473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0D768DC-0116-4586-B009-F10157A2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8CB9DB-2148-4A1C-A3E2-2C9FF882FB7A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D6B517-FBEA-46CD-A412-9C8A7C1F7308}"/>
              </a:ext>
            </a:extLst>
          </p:cNvPr>
          <p:cNvGrpSpPr/>
          <p:nvPr/>
        </p:nvGrpSpPr>
        <p:grpSpPr>
          <a:xfrm>
            <a:off x="6190023" y="3640833"/>
            <a:ext cx="93501" cy="498554"/>
            <a:chOff x="1594270" y="4412641"/>
            <a:chExt cx="124668" cy="66473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E99008E-E048-440B-8E7F-7926B4D170D1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E6CCC-6D37-4ADC-8B2F-E6B44B0E05E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C82A99-5022-4B98-A276-7D434306CFAB}"/>
              </a:ext>
            </a:extLst>
          </p:cNvPr>
          <p:cNvGrpSpPr/>
          <p:nvPr/>
        </p:nvGrpSpPr>
        <p:grpSpPr>
          <a:xfrm>
            <a:off x="7854796" y="3640833"/>
            <a:ext cx="93501" cy="498554"/>
            <a:chOff x="1594270" y="4412641"/>
            <a:chExt cx="124668" cy="66473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CD5AEA-AEF9-45A6-AB22-A50FA9F23E37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B1B6B0-F3E2-4302-89C2-37E9942C1AAB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Rhombus Process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9EF5713-7206-480F-93E9-BE0FCA32C948}"/>
              </a:ext>
            </a:extLst>
          </p:cNvPr>
          <p:cNvSpPr/>
          <p:nvPr/>
        </p:nvSpPr>
        <p:spPr>
          <a:xfrm>
            <a:off x="355301" y="1951068"/>
            <a:ext cx="8433398" cy="1774303"/>
          </a:xfrm>
          <a:custGeom>
            <a:avLst/>
            <a:gdLst>
              <a:gd name="connsiteX0" fmla="*/ 10061661 w 11244530"/>
              <a:gd name="connsiteY0" fmla="*/ 0 h 2365737"/>
              <a:gd name="connsiteX1" fmla="*/ 10148672 w 11244530"/>
              <a:gd name="connsiteY1" fmla="*/ 36041 h 2365737"/>
              <a:gd name="connsiteX2" fmla="*/ 11208490 w 11244530"/>
              <a:gd name="connsiteY2" fmla="*/ 1095859 h 2365737"/>
              <a:gd name="connsiteX3" fmla="*/ 11208490 w 11244530"/>
              <a:gd name="connsiteY3" fmla="*/ 1269879 h 2365737"/>
              <a:gd name="connsiteX4" fmla="*/ 10148672 w 11244530"/>
              <a:gd name="connsiteY4" fmla="*/ 2329697 h 2365737"/>
              <a:gd name="connsiteX5" fmla="*/ 9974651 w 11244530"/>
              <a:gd name="connsiteY5" fmla="*/ 2329697 h 2365737"/>
              <a:gd name="connsiteX6" fmla="*/ 9073634 w 11244530"/>
              <a:gd name="connsiteY6" fmla="*/ 1428680 h 2365737"/>
              <a:gd name="connsiteX7" fmla="*/ 9197093 w 11244530"/>
              <a:gd name="connsiteY7" fmla="*/ 1305221 h 2365737"/>
              <a:gd name="connsiteX8" fmla="*/ 10040627 w 11244530"/>
              <a:gd name="connsiteY8" fmla="*/ 2148755 h 2365737"/>
              <a:gd name="connsiteX9" fmla="*/ 10084920 w 11244530"/>
              <a:gd name="connsiteY9" fmla="*/ 2148755 h 2365737"/>
              <a:gd name="connsiteX10" fmla="*/ 11027548 w 11244530"/>
              <a:gd name="connsiteY10" fmla="*/ 1206128 h 2365737"/>
              <a:gd name="connsiteX11" fmla="*/ 11027548 w 11244530"/>
              <a:gd name="connsiteY11" fmla="*/ 1161835 h 2365737"/>
              <a:gd name="connsiteX12" fmla="*/ 10084920 w 11244530"/>
              <a:gd name="connsiteY12" fmla="*/ 219207 h 2365737"/>
              <a:gd name="connsiteX13" fmla="*/ 10062774 w 11244530"/>
              <a:gd name="connsiteY13" fmla="*/ 210033 h 2365737"/>
              <a:gd name="connsiteX14" fmla="*/ 10040627 w 11244530"/>
              <a:gd name="connsiteY14" fmla="*/ 219207 h 2365737"/>
              <a:gd name="connsiteX15" fmla="*/ 9452862 w 11244530"/>
              <a:gd name="connsiteY15" fmla="*/ 806972 h 2365737"/>
              <a:gd name="connsiteX16" fmla="*/ 9451755 w 11244530"/>
              <a:gd name="connsiteY16" fmla="*/ 805864 h 2365737"/>
              <a:gd name="connsiteX17" fmla="*/ 8989711 w 11244530"/>
              <a:gd name="connsiteY17" fmla="*/ 1267908 h 2365737"/>
              <a:gd name="connsiteX18" fmla="*/ 8988403 w 11244530"/>
              <a:gd name="connsiteY18" fmla="*/ 1269879 h 2365737"/>
              <a:gd name="connsiteX19" fmla="*/ 7928585 w 11244530"/>
              <a:gd name="connsiteY19" fmla="*/ 2329697 h 2365737"/>
              <a:gd name="connsiteX20" fmla="*/ 7754564 w 11244530"/>
              <a:gd name="connsiteY20" fmla="*/ 2329697 h 2365737"/>
              <a:gd name="connsiteX21" fmla="*/ 6854919 w 11244530"/>
              <a:gd name="connsiteY21" fmla="*/ 1430050 h 2365737"/>
              <a:gd name="connsiteX22" fmla="*/ 6978376 w 11244530"/>
              <a:gd name="connsiteY22" fmla="*/ 1306591 h 2365737"/>
              <a:gd name="connsiteX23" fmla="*/ 7820540 w 11244530"/>
              <a:gd name="connsiteY23" fmla="*/ 2148755 h 2365737"/>
              <a:gd name="connsiteX24" fmla="*/ 7864833 w 11244530"/>
              <a:gd name="connsiteY24" fmla="*/ 2148755 h 2365737"/>
              <a:gd name="connsiteX25" fmla="*/ 8807461 w 11244530"/>
              <a:gd name="connsiteY25" fmla="*/ 1206128 h 2365737"/>
              <a:gd name="connsiteX26" fmla="*/ 8807863 w 11244530"/>
              <a:gd name="connsiteY26" fmla="*/ 1205155 h 2365737"/>
              <a:gd name="connsiteX27" fmla="*/ 8910234 w 11244530"/>
              <a:gd name="connsiteY27" fmla="*/ 1102784 h 2365737"/>
              <a:gd name="connsiteX28" fmla="*/ 8914833 w 11244530"/>
              <a:gd name="connsiteY28" fmla="*/ 1095859 h 2365737"/>
              <a:gd name="connsiteX29" fmla="*/ 9974651 w 11244530"/>
              <a:gd name="connsiteY29" fmla="*/ 36041 h 2365737"/>
              <a:gd name="connsiteX30" fmla="*/ 10061661 w 11244530"/>
              <a:gd name="connsiteY30" fmla="*/ 0 h 2365737"/>
              <a:gd name="connsiteX31" fmla="*/ 7841574 w 11244530"/>
              <a:gd name="connsiteY31" fmla="*/ 0 h 2365737"/>
              <a:gd name="connsiteX32" fmla="*/ 7928585 w 11244530"/>
              <a:gd name="connsiteY32" fmla="*/ 36041 h 2365737"/>
              <a:gd name="connsiteX33" fmla="*/ 8830434 w 11244530"/>
              <a:gd name="connsiteY33" fmla="*/ 937891 h 2365737"/>
              <a:gd name="connsiteX34" fmla="*/ 8706976 w 11244530"/>
              <a:gd name="connsiteY34" fmla="*/ 1061350 h 2365737"/>
              <a:gd name="connsiteX35" fmla="*/ 7864833 w 11244530"/>
              <a:gd name="connsiteY35" fmla="*/ 219207 h 2365737"/>
              <a:gd name="connsiteX36" fmla="*/ 7842688 w 11244530"/>
              <a:gd name="connsiteY36" fmla="*/ 210033 h 2365737"/>
              <a:gd name="connsiteX37" fmla="*/ 7820540 w 11244530"/>
              <a:gd name="connsiteY37" fmla="*/ 219207 h 2365737"/>
              <a:gd name="connsiteX38" fmla="*/ 6877913 w 11244530"/>
              <a:gd name="connsiteY38" fmla="*/ 1161835 h 2365737"/>
              <a:gd name="connsiteX39" fmla="*/ 6877541 w 11244530"/>
              <a:gd name="connsiteY39" fmla="*/ 1162735 h 2365737"/>
              <a:gd name="connsiteX40" fmla="*/ 6732572 w 11244530"/>
              <a:gd name="connsiteY40" fmla="*/ 1307704 h 2365737"/>
              <a:gd name="connsiteX41" fmla="*/ 6732131 w 11244530"/>
              <a:gd name="connsiteY41" fmla="*/ 1307262 h 2365737"/>
              <a:gd name="connsiteX42" fmla="*/ 5709696 w 11244530"/>
              <a:gd name="connsiteY42" fmla="*/ 2329697 h 2365737"/>
              <a:gd name="connsiteX43" fmla="*/ 5535676 w 11244530"/>
              <a:gd name="connsiteY43" fmla="*/ 2329697 h 2365737"/>
              <a:gd name="connsiteX44" fmla="*/ 4634621 w 11244530"/>
              <a:gd name="connsiteY44" fmla="*/ 1428642 h 2365737"/>
              <a:gd name="connsiteX45" fmla="*/ 4758079 w 11244530"/>
              <a:gd name="connsiteY45" fmla="*/ 1305183 h 2365737"/>
              <a:gd name="connsiteX46" fmla="*/ 5601651 w 11244530"/>
              <a:gd name="connsiteY46" fmla="*/ 2148755 h 2365737"/>
              <a:gd name="connsiteX47" fmla="*/ 5645944 w 11244530"/>
              <a:gd name="connsiteY47" fmla="*/ 2148755 h 2365737"/>
              <a:gd name="connsiteX48" fmla="*/ 6214284 w 11244530"/>
              <a:gd name="connsiteY48" fmla="*/ 1580415 h 2365737"/>
              <a:gd name="connsiteX49" fmla="*/ 6214771 w 11244530"/>
              <a:gd name="connsiteY49" fmla="*/ 1580902 h 2365737"/>
              <a:gd name="connsiteX50" fmla="*/ 6684730 w 11244530"/>
              <a:gd name="connsiteY50" fmla="*/ 1110943 h 2365737"/>
              <a:gd name="connsiteX51" fmla="*/ 6694748 w 11244530"/>
              <a:gd name="connsiteY51" fmla="*/ 1095859 h 2365737"/>
              <a:gd name="connsiteX52" fmla="*/ 7754564 w 11244530"/>
              <a:gd name="connsiteY52" fmla="*/ 36041 h 2365737"/>
              <a:gd name="connsiteX53" fmla="*/ 7841574 w 11244530"/>
              <a:gd name="connsiteY53" fmla="*/ 0 h 2365737"/>
              <a:gd name="connsiteX54" fmla="*/ 5622686 w 11244530"/>
              <a:gd name="connsiteY54" fmla="*/ 0 h 2365737"/>
              <a:gd name="connsiteX55" fmla="*/ 5709696 w 11244530"/>
              <a:gd name="connsiteY55" fmla="*/ 36041 h 2365737"/>
              <a:gd name="connsiteX56" fmla="*/ 6612318 w 11244530"/>
              <a:gd name="connsiteY56" fmla="*/ 938662 h 2365737"/>
              <a:gd name="connsiteX57" fmla="*/ 6488860 w 11244530"/>
              <a:gd name="connsiteY57" fmla="*/ 1062121 h 2365737"/>
              <a:gd name="connsiteX58" fmla="*/ 5645945 w 11244530"/>
              <a:gd name="connsiteY58" fmla="*/ 219207 h 2365737"/>
              <a:gd name="connsiteX59" fmla="*/ 5623799 w 11244530"/>
              <a:gd name="connsiteY59" fmla="*/ 210033 h 2365737"/>
              <a:gd name="connsiteX60" fmla="*/ 5601651 w 11244530"/>
              <a:gd name="connsiteY60" fmla="*/ 219207 h 2365737"/>
              <a:gd name="connsiteX61" fmla="*/ 5030920 w 11244530"/>
              <a:gd name="connsiteY61" fmla="*/ 789939 h 2365737"/>
              <a:gd name="connsiteX62" fmla="*/ 5029774 w 11244530"/>
              <a:gd name="connsiteY62" fmla="*/ 788793 h 2365737"/>
              <a:gd name="connsiteX63" fmla="*/ 4512274 w 11244530"/>
              <a:gd name="connsiteY63" fmla="*/ 1306295 h 2365737"/>
              <a:gd name="connsiteX64" fmla="*/ 4512222 w 11244530"/>
              <a:gd name="connsiteY64" fmla="*/ 1306243 h 2365737"/>
              <a:gd name="connsiteX65" fmla="*/ 3488769 w 11244530"/>
              <a:gd name="connsiteY65" fmla="*/ 2329697 h 2365737"/>
              <a:gd name="connsiteX66" fmla="*/ 3314749 w 11244530"/>
              <a:gd name="connsiteY66" fmla="*/ 2329696 h 2365737"/>
              <a:gd name="connsiteX67" fmla="*/ 2414267 w 11244530"/>
              <a:gd name="connsiteY67" fmla="*/ 1429215 h 2365737"/>
              <a:gd name="connsiteX68" fmla="*/ 2537726 w 11244530"/>
              <a:gd name="connsiteY68" fmla="*/ 1305756 h 2365737"/>
              <a:gd name="connsiteX69" fmla="*/ 3380724 w 11244530"/>
              <a:gd name="connsiteY69" fmla="*/ 2148755 h 2365737"/>
              <a:gd name="connsiteX70" fmla="*/ 3425017 w 11244530"/>
              <a:gd name="connsiteY70" fmla="*/ 2148755 h 2365737"/>
              <a:gd name="connsiteX71" fmla="*/ 4031068 w 11244530"/>
              <a:gd name="connsiteY71" fmla="*/ 1542704 h 2365737"/>
              <a:gd name="connsiteX72" fmla="*/ 4031165 w 11244530"/>
              <a:gd name="connsiteY72" fmla="*/ 1542802 h 2365737"/>
              <a:gd name="connsiteX73" fmla="*/ 4471410 w 11244530"/>
              <a:gd name="connsiteY73" fmla="*/ 1102559 h 2365737"/>
              <a:gd name="connsiteX74" fmla="*/ 4475858 w 11244530"/>
              <a:gd name="connsiteY74" fmla="*/ 1095859 h 2365737"/>
              <a:gd name="connsiteX75" fmla="*/ 5535676 w 11244530"/>
              <a:gd name="connsiteY75" fmla="*/ 36041 h 2365737"/>
              <a:gd name="connsiteX76" fmla="*/ 5622686 w 11244530"/>
              <a:gd name="connsiteY76" fmla="*/ 0 h 2365737"/>
              <a:gd name="connsiteX77" fmla="*/ 1182871 w 11244530"/>
              <a:gd name="connsiteY77" fmla="*/ 0 h 2365737"/>
              <a:gd name="connsiteX78" fmla="*/ 1269880 w 11244530"/>
              <a:gd name="connsiteY78" fmla="*/ 36041 h 2365737"/>
              <a:gd name="connsiteX79" fmla="*/ 2171666 w 11244530"/>
              <a:gd name="connsiteY79" fmla="*/ 937827 h 2365737"/>
              <a:gd name="connsiteX80" fmla="*/ 2048207 w 11244530"/>
              <a:gd name="connsiteY80" fmla="*/ 1061285 h 2365737"/>
              <a:gd name="connsiteX81" fmla="*/ 1206129 w 11244530"/>
              <a:gd name="connsiteY81" fmla="*/ 219207 h 2365737"/>
              <a:gd name="connsiteX82" fmla="*/ 1183982 w 11244530"/>
              <a:gd name="connsiteY82" fmla="*/ 210033 h 2365737"/>
              <a:gd name="connsiteX83" fmla="*/ 1161836 w 11244530"/>
              <a:gd name="connsiteY83" fmla="*/ 219207 h 2365737"/>
              <a:gd name="connsiteX84" fmla="*/ 219208 w 11244530"/>
              <a:gd name="connsiteY84" fmla="*/ 1161835 h 2365737"/>
              <a:gd name="connsiteX85" fmla="*/ 219208 w 11244530"/>
              <a:gd name="connsiteY85" fmla="*/ 1206128 h 2365737"/>
              <a:gd name="connsiteX86" fmla="*/ 1161835 w 11244530"/>
              <a:gd name="connsiteY86" fmla="*/ 2148755 h 2365737"/>
              <a:gd name="connsiteX87" fmla="*/ 1206129 w 11244530"/>
              <a:gd name="connsiteY87" fmla="*/ 2148755 h 2365737"/>
              <a:gd name="connsiteX88" fmla="*/ 2148756 w 11244530"/>
              <a:gd name="connsiteY88" fmla="*/ 1206127 h 2365737"/>
              <a:gd name="connsiteX89" fmla="*/ 2149249 w 11244530"/>
              <a:gd name="connsiteY89" fmla="*/ 1204938 h 2365737"/>
              <a:gd name="connsiteX90" fmla="*/ 2248215 w 11244530"/>
              <a:gd name="connsiteY90" fmla="*/ 1105972 h 2365737"/>
              <a:gd name="connsiteX91" fmla="*/ 2254932 w 11244530"/>
              <a:gd name="connsiteY91" fmla="*/ 1095859 h 2365737"/>
              <a:gd name="connsiteX92" fmla="*/ 3314749 w 11244530"/>
              <a:gd name="connsiteY92" fmla="*/ 36041 h 2365737"/>
              <a:gd name="connsiteX93" fmla="*/ 3401759 w 11244530"/>
              <a:gd name="connsiteY93" fmla="*/ 0 h 2365737"/>
              <a:gd name="connsiteX94" fmla="*/ 3488769 w 11244530"/>
              <a:gd name="connsiteY94" fmla="*/ 36041 h 2365737"/>
              <a:gd name="connsiteX95" fmla="*/ 4391002 w 11244530"/>
              <a:gd name="connsiteY95" fmla="*/ 938273 h 2365737"/>
              <a:gd name="connsiteX96" fmla="*/ 4267542 w 11244530"/>
              <a:gd name="connsiteY96" fmla="*/ 1061732 h 2365737"/>
              <a:gd name="connsiteX97" fmla="*/ 3425018 w 11244530"/>
              <a:gd name="connsiteY97" fmla="*/ 219207 h 2365737"/>
              <a:gd name="connsiteX98" fmla="*/ 3402872 w 11244530"/>
              <a:gd name="connsiteY98" fmla="*/ 210033 h 2365737"/>
              <a:gd name="connsiteX99" fmla="*/ 3380724 w 11244530"/>
              <a:gd name="connsiteY99" fmla="*/ 219207 h 2365737"/>
              <a:gd name="connsiteX100" fmla="*/ 2799381 w 11244530"/>
              <a:gd name="connsiteY100" fmla="*/ 800551 h 2365737"/>
              <a:gd name="connsiteX101" fmla="*/ 2798809 w 11244530"/>
              <a:gd name="connsiteY101" fmla="*/ 799979 h 2365737"/>
              <a:gd name="connsiteX102" fmla="*/ 2331260 w 11244530"/>
              <a:gd name="connsiteY102" fmla="*/ 1267528 h 2365737"/>
              <a:gd name="connsiteX103" fmla="*/ 2329698 w 11244530"/>
              <a:gd name="connsiteY103" fmla="*/ 1269879 h 2365737"/>
              <a:gd name="connsiteX104" fmla="*/ 1269881 w 11244530"/>
              <a:gd name="connsiteY104" fmla="*/ 2329696 h 2365737"/>
              <a:gd name="connsiteX105" fmla="*/ 1095860 w 11244530"/>
              <a:gd name="connsiteY105" fmla="*/ 2329697 h 2365737"/>
              <a:gd name="connsiteX106" fmla="*/ 36042 w 11244530"/>
              <a:gd name="connsiteY106" fmla="*/ 1269879 h 2365737"/>
              <a:gd name="connsiteX107" fmla="*/ 36042 w 11244530"/>
              <a:gd name="connsiteY107" fmla="*/ 1095859 h 2365737"/>
              <a:gd name="connsiteX108" fmla="*/ 1095860 w 11244530"/>
              <a:gd name="connsiteY108" fmla="*/ 36041 h 2365737"/>
              <a:gd name="connsiteX109" fmla="*/ 1182871 w 11244530"/>
              <a:gd name="connsiteY109" fmla="*/ 0 h 236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1244530" h="2365737">
                <a:moveTo>
                  <a:pt x="10061661" y="0"/>
                </a:moveTo>
                <a:cubicBezTo>
                  <a:pt x="10093153" y="0"/>
                  <a:pt x="10124644" y="12013"/>
                  <a:pt x="10148672" y="36041"/>
                </a:cubicBezTo>
                <a:lnTo>
                  <a:pt x="11208490" y="1095859"/>
                </a:lnTo>
                <a:cubicBezTo>
                  <a:pt x="11256544" y="1143913"/>
                  <a:pt x="11256544" y="1221825"/>
                  <a:pt x="11208490" y="1269879"/>
                </a:cubicBezTo>
                <a:lnTo>
                  <a:pt x="10148672" y="2329697"/>
                </a:lnTo>
                <a:cubicBezTo>
                  <a:pt x="10100617" y="2377751"/>
                  <a:pt x="10022706" y="2377751"/>
                  <a:pt x="9974651" y="2329697"/>
                </a:cubicBezTo>
                <a:lnTo>
                  <a:pt x="9073634" y="1428680"/>
                </a:lnTo>
                <a:lnTo>
                  <a:pt x="9197093" y="1305221"/>
                </a:lnTo>
                <a:lnTo>
                  <a:pt x="10040627" y="2148755"/>
                </a:lnTo>
                <a:cubicBezTo>
                  <a:pt x="10052858" y="2160986"/>
                  <a:pt x="10072689" y="2160987"/>
                  <a:pt x="10084920" y="2148755"/>
                </a:cubicBezTo>
                <a:lnTo>
                  <a:pt x="11027548" y="1206128"/>
                </a:lnTo>
                <a:cubicBezTo>
                  <a:pt x="11039779" y="1193895"/>
                  <a:pt x="11039779" y="1174065"/>
                  <a:pt x="11027548" y="1161835"/>
                </a:cubicBezTo>
                <a:lnTo>
                  <a:pt x="10084920" y="219207"/>
                </a:lnTo>
                <a:cubicBezTo>
                  <a:pt x="10078805" y="213091"/>
                  <a:pt x="10070790" y="210033"/>
                  <a:pt x="10062774" y="210033"/>
                </a:cubicBezTo>
                <a:cubicBezTo>
                  <a:pt x="10054758" y="210033"/>
                  <a:pt x="10046743" y="213091"/>
                  <a:pt x="10040627" y="219207"/>
                </a:cubicBezTo>
                <a:lnTo>
                  <a:pt x="9452862" y="806972"/>
                </a:lnTo>
                <a:lnTo>
                  <a:pt x="9451755" y="805864"/>
                </a:lnTo>
                <a:lnTo>
                  <a:pt x="8989711" y="1267908"/>
                </a:lnTo>
                <a:lnTo>
                  <a:pt x="8988403" y="1269879"/>
                </a:lnTo>
                <a:lnTo>
                  <a:pt x="7928585" y="2329697"/>
                </a:lnTo>
                <a:cubicBezTo>
                  <a:pt x="7880530" y="2377751"/>
                  <a:pt x="7802619" y="2377751"/>
                  <a:pt x="7754564" y="2329697"/>
                </a:cubicBezTo>
                <a:lnTo>
                  <a:pt x="6854919" y="1430050"/>
                </a:lnTo>
                <a:lnTo>
                  <a:pt x="6978376" y="1306591"/>
                </a:lnTo>
                <a:lnTo>
                  <a:pt x="7820540" y="2148755"/>
                </a:lnTo>
                <a:cubicBezTo>
                  <a:pt x="7832770" y="2160986"/>
                  <a:pt x="7852603" y="2160987"/>
                  <a:pt x="7864833" y="2148755"/>
                </a:cubicBezTo>
                <a:lnTo>
                  <a:pt x="8807461" y="1206128"/>
                </a:lnTo>
                <a:lnTo>
                  <a:pt x="8807863" y="1205155"/>
                </a:lnTo>
                <a:lnTo>
                  <a:pt x="8910234" y="1102784"/>
                </a:lnTo>
                <a:lnTo>
                  <a:pt x="8914833" y="1095859"/>
                </a:lnTo>
                <a:lnTo>
                  <a:pt x="9974651" y="36041"/>
                </a:lnTo>
                <a:cubicBezTo>
                  <a:pt x="9998679" y="12013"/>
                  <a:pt x="10030170" y="0"/>
                  <a:pt x="10061661" y="0"/>
                </a:cubicBezTo>
                <a:close/>
                <a:moveTo>
                  <a:pt x="7841574" y="0"/>
                </a:moveTo>
                <a:cubicBezTo>
                  <a:pt x="7873066" y="0"/>
                  <a:pt x="7904559" y="12014"/>
                  <a:pt x="7928585" y="36041"/>
                </a:cubicBezTo>
                <a:lnTo>
                  <a:pt x="8830434" y="937891"/>
                </a:lnTo>
                <a:lnTo>
                  <a:pt x="8706976" y="1061350"/>
                </a:lnTo>
                <a:lnTo>
                  <a:pt x="7864833" y="219207"/>
                </a:lnTo>
                <a:cubicBezTo>
                  <a:pt x="7858717" y="213091"/>
                  <a:pt x="7850703" y="210033"/>
                  <a:pt x="7842688" y="210033"/>
                </a:cubicBezTo>
                <a:cubicBezTo>
                  <a:pt x="7834671" y="210033"/>
                  <a:pt x="7826656" y="213092"/>
                  <a:pt x="7820540" y="219207"/>
                </a:cubicBezTo>
                <a:lnTo>
                  <a:pt x="6877913" y="1161835"/>
                </a:lnTo>
                <a:lnTo>
                  <a:pt x="6877541" y="1162735"/>
                </a:lnTo>
                <a:lnTo>
                  <a:pt x="6732572" y="1307704"/>
                </a:lnTo>
                <a:lnTo>
                  <a:pt x="6732131" y="1307262"/>
                </a:lnTo>
                <a:lnTo>
                  <a:pt x="5709696" y="2329697"/>
                </a:lnTo>
                <a:cubicBezTo>
                  <a:pt x="5661642" y="2377751"/>
                  <a:pt x="5583730" y="2377751"/>
                  <a:pt x="5535676" y="2329697"/>
                </a:cubicBezTo>
                <a:lnTo>
                  <a:pt x="4634621" y="1428642"/>
                </a:lnTo>
                <a:lnTo>
                  <a:pt x="4758079" y="1305183"/>
                </a:lnTo>
                <a:lnTo>
                  <a:pt x="5601651" y="2148755"/>
                </a:lnTo>
                <a:cubicBezTo>
                  <a:pt x="5613883" y="2160987"/>
                  <a:pt x="5633714" y="2160987"/>
                  <a:pt x="5645944" y="2148755"/>
                </a:cubicBezTo>
                <a:lnTo>
                  <a:pt x="6214284" y="1580415"/>
                </a:lnTo>
                <a:lnTo>
                  <a:pt x="6214771" y="1580902"/>
                </a:lnTo>
                <a:lnTo>
                  <a:pt x="6684730" y="1110943"/>
                </a:lnTo>
                <a:lnTo>
                  <a:pt x="6694748" y="1095859"/>
                </a:lnTo>
                <a:lnTo>
                  <a:pt x="7754564" y="36041"/>
                </a:lnTo>
                <a:cubicBezTo>
                  <a:pt x="7778593" y="12013"/>
                  <a:pt x="7810084" y="0"/>
                  <a:pt x="7841574" y="0"/>
                </a:cubicBezTo>
                <a:close/>
                <a:moveTo>
                  <a:pt x="5622686" y="0"/>
                </a:moveTo>
                <a:cubicBezTo>
                  <a:pt x="5654178" y="0"/>
                  <a:pt x="5685668" y="12013"/>
                  <a:pt x="5709696" y="36041"/>
                </a:cubicBezTo>
                <a:lnTo>
                  <a:pt x="6612318" y="938662"/>
                </a:lnTo>
                <a:lnTo>
                  <a:pt x="6488860" y="1062121"/>
                </a:lnTo>
                <a:lnTo>
                  <a:pt x="5645945" y="219207"/>
                </a:lnTo>
                <a:cubicBezTo>
                  <a:pt x="5639829" y="213091"/>
                  <a:pt x="5631814" y="210033"/>
                  <a:pt x="5623799" y="210033"/>
                </a:cubicBezTo>
                <a:cubicBezTo>
                  <a:pt x="5615783" y="210033"/>
                  <a:pt x="5607768" y="213091"/>
                  <a:pt x="5601651" y="219207"/>
                </a:cubicBezTo>
                <a:lnTo>
                  <a:pt x="5030920" y="789939"/>
                </a:lnTo>
                <a:lnTo>
                  <a:pt x="5029774" y="788793"/>
                </a:lnTo>
                <a:lnTo>
                  <a:pt x="4512274" y="1306295"/>
                </a:lnTo>
                <a:lnTo>
                  <a:pt x="4512222" y="1306243"/>
                </a:lnTo>
                <a:lnTo>
                  <a:pt x="3488769" y="2329697"/>
                </a:lnTo>
                <a:cubicBezTo>
                  <a:pt x="3440715" y="2377752"/>
                  <a:pt x="3362803" y="2377751"/>
                  <a:pt x="3314749" y="2329696"/>
                </a:cubicBezTo>
                <a:lnTo>
                  <a:pt x="2414267" y="1429215"/>
                </a:lnTo>
                <a:lnTo>
                  <a:pt x="2537726" y="1305756"/>
                </a:lnTo>
                <a:lnTo>
                  <a:pt x="3380724" y="2148755"/>
                </a:lnTo>
                <a:cubicBezTo>
                  <a:pt x="3392956" y="2160987"/>
                  <a:pt x="3412787" y="2160987"/>
                  <a:pt x="3425017" y="2148755"/>
                </a:cubicBezTo>
                <a:lnTo>
                  <a:pt x="4031068" y="1542704"/>
                </a:lnTo>
                <a:lnTo>
                  <a:pt x="4031165" y="1542802"/>
                </a:lnTo>
                <a:lnTo>
                  <a:pt x="4471410" y="1102559"/>
                </a:lnTo>
                <a:lnTo>
                  <a:pt x="4475858" y="1095859"/>
                </a:lnTo>
                <a:lnTo>
                  <a:pt x="5535676" y="36041"/>
                </a:lnTo>
                <a:cubicBezTo>
                  <a:pt x="5559704" y="12013"/>
                  <a:pt x="5591194" y="0"/>
                  <a:pt x="5622686" y="0"/>
                </a:cubicBezTo>
                <a:close/>
                <a:moveTo>
                  <a:pt x="1182871" y="0"/>
                </a:moveTo>
                <a:cubicBezTo>
                  <a:pt x="1214362" y="0"/>
                  <a:pt x="1245853" y="12013"/>
                  <a:pt x="1269880" y="36041"/>
                </a:cubicBezTo>
                <a:lnTo>
                  <a:pt x="2171666" y="937827"/>
                </a:lnTo>
                <a:lnTo>
                  <a:pt x="2048207" y="1061285"/>
                </a:lnTo>
                <a:lnTo>
                  <a:pt x="1206129" y="219207"/>
                </a:lnTo>
                <a:cubicBezTo>
                  <a:pt x="1200013" y="213091"/>
                  <a:pt x="1191997" y="210033"/>
                  <a:pt x="1183982" y="210033"/>
                </a:cubicBezTo>
                <a:cubicBezTo>
                  <a:pt x="1175966" y="210033"/>
                  <a:pt x="1167952" y="213091"/>
                  <a:pt x="1161836" y="219207"/>
                </a:cubicBezTo>
                <a:lnTo>
                  <a:pt x="219208" y="1161835"/>
                </a:lnTo>
                <a:cubicBezTo>
                  <a:pt x="206976" y="1174066"/>
                  <a:pt x="206976" y="1193896"/>
                  <a:pt x="219208" y="1206128"/>
                </a:cubicBezTo>
                <a:lnTo>
                  <a:pt x="1161835" y="2148755"/>
                </a:lnTo>
                <a:cubicBezTo>
                  <a:pt x="1174067" y="2160987"/>
                  <a:pt x="1193897" y="2160987"/>
                  <a:pt x="1206129" y="2148755"/>
                </a:cubicBezTo>
                <a:lnTo>
                  <a:pt x="2148756" y="1206127"/>
                </a:lnTo>
                <a:lnTo>
                  <a:pt x="2149249" y="1204938"/>
                </a:lnTo>
                <a:lnTo>
                  <a:pt x="2248215" y="1105972"/>
                </a:lnTo>
                <a:lnTo>
                  <a:pt x="2254932" y="1095859"/>
                </a:lnTo>
                <a:lnTo>
                  <a:pt x="3314749" y="36041"/>
                </a:lnTo>
                <a:cubicBezTo>
                  <a:pt x="3338777" y="12013"/>
                  <a:pt x="3370268" y="0"/>
                  <a:pt x="3401759" y="0"/>
                </a:cubicBezTo>
                <a:cubicBezTo>
                  <a:pt x="3433250" y="0"/>
                  <a:pt x="3464741" y="12013"/>
                  <a:pt x="3488769" y="36041"/>
                </a:cubicBezTo>
                <a:lnTo>
                  <a:pt x="4391002" y="938273"/>
                </a:lnTo>
                <a:lnTo>
                  <a:pt x="4267542" y="1061732"/>
                </a:lnTo>
                <a:lnTo>
                  <a:pt x="3425018" y="219207"/>
                </a:lnTo>
                <a:cubicBezTo>
                  <a:pt x="3418902" y="213091"/>
                  <a:pt x="3410886" y="210033"/>
                  <a:pt x="3402872" y="210033"/>
                </a:cubicBezTo>
                <a:cubicBezTo>
                  <a:pt x="3394856" y="210033"/>
                  <a:pt x="3386841" y="213092"/>
                  <a:pt x="3380724" y="219207"/>
                </a:cubicBezTo>
                <a:lnTo>
                  <a:pt x="2799381" y="800551"/>
                </a:lnTo>
                <a:lnTo>
                  <a:pt x="2798809" y="799979"/>
                </a:lnTo>
                <a:lnTo>
                  <a:pt x="2331260" y="1267528"/>
                </a:lnTo>
                <a:lnTo>
                  <a:pt x="2329698" y="1269879"/>
                </a:lnTo>
                <a:lnTo>
                  <a:pt x="1269881" y="2329696"/>
                </a:lnTo>
                <a:cubicBezTo>
                  <a:pt x="1221826" y="2377751"/>
                  <a:pt x="1143914" y="2377751"/>
                  <a:pt x="1095860" y="2329697"/>
                </a:cubicBezTo>
                <a:lnTo>
                  <a:pt x="36042" y="1269879"/>
                </a:lnTo>
                <a:cubicBezTo>
                  <a:pt x="-12013" y="1221825"/>
                  <a:pt x="-12013" y="1143913"/>
                  <a:pt x="36042" y="1095859"/>
                </a:cubicBezTo>
                <a:lnTo>
                  <a:pt x="1095860" y="36041"/>
                </a:lnTo>
                <a:cubicBezTo>
                  <a:pt x="1119887" y="12013"/>
                  <a:pt x="1151378" y="0"/>
                  <a:pt x="118287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6A401B-B27E-4CB8-9EC0-A47F166EC9FE}"/>
              </a:ext>
            </a:extLst>
          </p:cNvPr>
          <p:cNvSpPr/>
          <p:nvPr/>
        </p:nvSpPr>
        <p:spPr>
          <a:xfrm rot="2700000">
            <a:off x="848118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3389F8-2E4A-45F2-A137-E48B706D0BB2}"/>
              </a:ext>
            </a:extLst>
          </p:cNvPr>
          <p:cNvSpPr/>
          <p:nvPr/>
        </p:nvSpPr>
        <p:spPr>
          <a:xfrm rot="2700000">
            <a:off x="2511497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5889EB8-573F-46CC-87F6-BA12BE105707}"/>
              </a:ext>
            </a:extLst>
          </p:cNvPr>
          <p:cNvSpPr/>
          <p:nvPr/>
        </p:nvSpPr>
        <p:spPr>
          <a:xfrm rot="2700000">
            <a:off x="4179192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FB8888-6B5F-49D8-8EAB-BBFBEAD69CA6}"/>
              </a:ext>
            </a:extLst>
          </p:cNvPr>
          <p:cNvSpPr/>
          <p:nvPr/>
        </p:nvSpPr>
        <p:spPr>
          <a:xfrm rot="2700000">
            <a:off x="5842147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2EAE9D9-BEAC-4BF7-A027-A4DD9A8B719B}"/>
              </a:ext>
            </a:extLst>
          </p:cNvPr>
          <p:cNvSpPr/>
          <p:nvPr/>
        </p:nvSpPr>
        <p:spPr>
          <a:xfrm rot="2700000">
            <a:off x="7505101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8ED94EB-AE8F-4C50-A8DE-B8BE9620132C}"/>
              </a:ext>
            </a:extLst>
          </p:cNvPr>
          <p:cNvSpPr txBox="1"/>
          <p:nvPr/>
        </p:nvSpPr>
        <p:spPr>
          <a:xfrm>
            <a:off x="488871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D992E9-2572-4591-AEA2-782F370BF074}"/>
              </a:ext>
            </a:extLst>
          </p:cNvPr>
          <p:cNvSpPr txBox="1"/>
          <p:nvPr/>
        </p:nvSpPr>
        <p:spPr>
          <a:xfrm>
            <a:off x="492870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3892EE-C88B-47A8-B3E3-E3ED45D39779}"/>
              </a:ext>
            </a:extLst>
          </p:cNvPr>
          <p:cNvSpPr txBox="1"/>
          <p:nvPr/>
        </p:nvSpPr>
        <p:spPr>
          <a:xfrm>
            <a:off x="2152250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9AF4FA0-A036-421B-BCD1-137D326CE440}"/>
              </a:ext>
            </a:extLst>
          </p:cNvPr>
          <p:cNvSpPr txBox="1"/>
          <p:nvPr/>
        </p:nvSpPr>
        <p:spPr>
          <a:xfrm>
            <a:off x="2156249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0943BE-94E1-4F82-99E5-6FFD01842BF8}"/>
              </a:ext>
            </a:extLst>
          </p:cNvPr>
          <p:cNvSpPr txBox="1"/>
          <p:nvPr/>
        </p:nvSpPr>
        <p:spPr>
          <a:xfrm>
            <a:off x="3818418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6825D2-5251-4C73-BDF7-061CC7D35C50}"/>
              </a:ext>
            </a:extLst>
          </p:cNvPr>
          <p:cNvSpPr txBox="1"/>
          <p:nvPr/>
        </p:nvSpPr>
        <p:spPr>
          <a:xfrm>
            <a:off x="3822417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648EC08-951B-4F3E-8DD0-D635469EED8A}"/>
              </a:ext>
            </a:extLst>
          </p:cNvPr>
          <p:cNvSpPr txBox="1"/>
          <p:nvPr/>
        </p:nvSpPr>
        <p:spPr>
          <a:xfrm>
            <a:off x="5484588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59133A-0175-4B54-9AE6-DF2385BFB359}"/>
              </a:ext>
            </a:extLst>
          </p:cNvPr>
          <p:cNvSpPr txBox="1"/>
          <p:nvPr/>
        </p:nvSpPr>
        <p:spPr>
          <a:xfrm>
            <a:off x="5488587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3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FDB880-0A1D-4552-AF9F-681F12D6AD78}"/>
              </a:ext>
            </a:extLst>
          </p:cNvPr>
          <p:cNvSpPr txBox="1"/>
          <p:nvPr/>
        </p:nvSpPr>
        <p:spPr>
          <a:xfrm>
            <a:off x="7145853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06847B-79F4-4E06-9D1B-B3D7D25A5AB2}"/>
              </a:ext>
            </a:extLst>
          </p:cNvPr>
          <p:cNvSpPr txBox="1"/>
          <p:nvPr/>
        </p:nvSpPr>
        <p:spPr>
          <a:xfrm>
            <a:off x="7149853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4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0" name="Graphic 99" descr="Pie chart">
            <a:extLst>
              <a:ext uri="{FF2B5EF4-FFF2-40B4-BE49-F238E27FC236}">
                <a16:creationId xmlns:a16="http://schemas.microsoft.com/office/drawing/2014/main" id="{767F854B-54C5-4F2B-9597-1B68B9A0A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3054" y="2549723"/>
            <a:ext cx="576989" cy="576989"/>
          </a:xfrm>
          <a:prstGeom prst="rect">
            <a:avLst/>
          </a:prstGeom>
        </p:spPr>
      </p:pic>
      <p:pic>
        <p:nvPicPr>
          <p:cNvPr id="101" name="Graphic 100" descr="Database">
            <a:extLst>
              <a:ext uri="{FF2B5EF4-FFF2-40B4-BE49-F238E27FC236}">
                <a16:creationId xmlns:a16="http://schemas.microsoft.com/office/drawing/2014/main" id="{A717FDD2-DFF1-4CBA-8F90-E1831D5E5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3958" y="2549723"/>
            <a:ext cx="576989" cy="576989"/>
          </a:xfrm>
          <a:prstGeom prst="rect">
            <a:avLst/>
          </a:prstGeom>
        </p:spPr>
      </p:pic>
      <p:pic>
        <p:nvPicPr>
          <p:cNvPr id="102" name="Graphic 101" descr="Microscope">
            <a:extLst>
              <a:ext uri="{FF2B5EF4-FFF2-40B4-BE49-F238E27FC236}">
                <a16:creationId xmlns:a16="http://schemas.microsoft.com/office/drawing/2014/main" id="{9EA33A1A-EB34-4984-816B-51124D8927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8732" y="2549723"/>
            <a:ext cx="576989" cy="576989"/>
          </a:xfrm>
          <a:prstGeom prst="rect">
            <a:avLst/>
          </a:prstGeom>
        </p:spPr>
      </p:pic>
      <p:pic>
        <p:nvPicPr>
          <p:cNvPr id="103" name="Graphic 102" descr="Warning">
            <a:extLst>
              <a:ext uri="{FF2B5EF4-FFF2-40B4-BE49-F238E27FC236}">
                <a16:creationId xmlns:a16="http://schemas.microsoft.com/office/drawing/2014/main" id="{FFE6BC94-B031-4490-84CB-F7338D82A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3506" y="2549723"/>
            <a:ext cx="576989" cy="576989"/>
          </a:xfrm>
          <a:prstGeom prst="rect">
            <a:avLst/>
          </a:prstGeom>
        </p:spPr>
      </p:pic>
      <p:pic>
        <p:nvPicPr>
          <p:cNvPr id="104" name="Graphic 103" descr="Tools">
            <a:extLst>
              <a:ext uri="{FF2B5EF4-FFF2-40B4-BE49-F238E27FC236}">
                <a16:creationId xmlns:a16="http://schemas.microsoft.com/office/drawing/2014/main" id="{68111C94-899D-4FC0-9226-F1E0CCEFA3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48281" y="2549723"/>
            <a:ext cx="576989" cy="57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2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2A19CF8-56F9-4D91-AC75-B833D8EF8B85}"/>
              </a:ext>
            </a:extLst>
          </p:cNvPr>
          <p:cNvGrpSpPr/>
          <p:nvPr/>
        </p:nvGrpSpPr>
        <p:grpSpPr>
          <a:xfrm>
            <a:off x="1195703" y="3636352"/>
            <a:ext cx="93501" cy="498554"/>
            <a:chOff x="1594270" y="4412641"/>
            <a:chExt cx="124668" cy="66473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C4D1EA-BD55-4626-B45F-02E84B39B05A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161CEB-E6F9-49E2-99FC-9812CE5777A5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D406F5-C3D0-4B83-A4CE-69EBE473A7F4}"/>
              </a:ext>
            </a:extLst>
          </p:cNvPr>
          <p:cNvGrpSpPr/>
          <p:nvPr/>
        </p:nvGrpSpPr>
        <p:grpSpPr>
          <a:xfrm>
            <a:off x="2860476" y="3640833"/>
            <a:ext cx="93501" cy="498554"/>
            <a:chOff x="1594270" y="4412641"/>
            <a:chExt cx="124668" cy="66473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2B477-13F2-40B4-90BF-690896D6B0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6CB2228-68D2-4915-A487-14B12A20CC2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3D1457-4A35-477D-8E1A-08A018472162}"/>
              </a:ext>
            </a:extLst>
          </p:cNvPr>
          <p:cNvGrpSpPr/>
          <p:nvPr/>
        </p:nvGrpSpPr>
        <p:grpSpPr>
          <a:xfrm>
            <a:off x="4525250" y="3640833"/>
            <a:ext cx="93501" cy="498554"/>
            <a:chOff x="1594270" y="4412641"/>
            <a:chExt cx="124668" cy="66473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0D768DC-0116-4586-B009-F10157A2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8CB9DB-2148-4A1C-A3E2-2C9FF882FB7A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D6B517-FBEA-46CD-A412-9C8A7C1F7308}"/>
              </a:ext>
            </a:extLst>
          </p:cNvPr>
          <p:cNvGrpSpPr/>
          <p:nvPr/>
        </p:nvGrpSpPr>
        <p:grpSpPr>
          <a:xfrm>
            <a:off x="6190023" y="3640833"/>
            <a:ext cx="93501" cy="498554"/>
            <a:chOff x="1594270" y="4412641"/>
            <a:chExt cx="124668" cy="66473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E99008E-E048-440B-8E7F-7926B4D170D1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E6CCC-6D37-4ADC-8B2F-E6B44B0E05E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C82A99-5022-4B98-A276-7D434306CFAB}"/>
              </a:ext>
            </a:extLst>
          </p:cNvPr>
          <p:cNvGrpSpPr/>
          <p:nvPr/>
        </p:nvGrpSpPr>
        <p:grpSpPr>
          <a:xfrm>
            <a:off x="7854796" y="3640833"/>
            <a:ext cx="93501" cy="498554"/>
            <a:chOff x="1594270" y="4412641"/>
            <a:chExt cx="124668" cy="66473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CD5AEA-AEF9-45A6-AB22-A50FA9F23E37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B1B6B0-F3E2-4302-89C2-37E9942C1AAB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Rhombus Process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9EF5713-7206-480F-93E9-BE0FCA32C948}"/>
              </a:ext>
            </a:extLst>
          </p:cNvPr>
          <p:cNvSpPr/>
          <p:nvPr/>
        </p:nvSpPr>
        <p:spPr>
          <a:xfrm>
            <a:off x="355301" y="1951068"/>
            <a:ext cx="8433398" cy="1774303"/>
          </a:xfrm>
          <a:custGeom>
            <a:avLst/>
            <a:gdLst>
              <a:gd name="connsiteX0" fmla="*/ 10061661 w 11244530"/>
              <a:gd name="connsiteY0" fmla="*/ 0 h 2365737"/>
              <a:gd name="connsiteX1" fmla="*/ 10148672 w 11244530"/>
              <a:gd name="connsiteY1" fmla="*/ 36041 h 2365737"/>
              <a:gd name="connsiteX2" fmla="*/ 11208490 w 11244530"/>
              <a:gd name="connsiteY2" fmla="*/ 1095859 h 2365737"/>
              <a:gd name="connsiteX3" fmla="*/ 11208490 w 11244530"/>
              <a:gd name="connsiteY3" fmla="*/ 1269879 h 2365737"/>
              <a:gd name="connsiteX4" fmla="*/ 10148672 w 11244530"/>
              <a:gd name="connsiteY4" fmla="*/ 2329697 h 2365737"/>
              <a:gd name="connsiteX5" fmla="*/ 9974651 w 11244530"/>
              <a:gd name="connsiteY5" fmla="*/ 2329697 h 2365737"/>
              <a:gd name="connsiteX6" fmla="*/ 9073634 w 11244530"/>
              <a:gd name="connsiteY6" fmla="*/ 1428680 h 2365737"/>
              <a:gd name="connsiteX7" fmla="*/ 9197093 w 11244530"/>
              <a:gd name="connsiteY7" fmla="*/ 1305221 h 2365737"/>
              <a:gd name="connsiteX8" fmla="*/ 10040627 w 11244530"/>
              <a:gd name="connsiteY8" fmla="*/ 2148755 h 2365737"/>
              <a:gd name="connsiteX9" fmla="*/ 10084920 w 11244530"/>
              <a:gd name="connsiteY9" fmla="*/ 2148755 h 2365737"/>
              <a:gd name="connsiteX10" fmla="*/ 11027548 w 11244530"/>
              <a:gd name="connsiteY10" fmla="*/ 1206128 h 2365737"/>
              <a:gd name="connsiteX11" fmla="*/ 11027548 w 11244530"/>
              <a:gd name="connsiteY11" fmla="*/ 1161835 h 2365737"/>
              <a:gd name="connsiteX12" fmla="*/ 10084920 w 11244530"/>
              <a:gd name="connsiteY12" fmla="*/ 219207 h 2365737"/>
              <a:gd name="connsiteX13" fmla="*/ 10062774 w 11244530"/>
              <a:gd name="connsiteY13" fmla="*/ 210033 h 2365737"/>
              <a:gd name="connsiteX14" fmla="*/ 10040627 w 11244530"/>
              <a:gd name="connsiteY14" fmla="*/ 219207 h 2365737"/>
              <a:gd name="connsiteX15" fmla="*/ 9452862 w 11244530"/>
              <a:gd name="connsiteY15" fmla="*/ 806972 h 2365737"/>
              <a:gd name="connsiteX16" fmla="*/ 9451755 w 11244530"/>
              <a:gd name="connsiteY16" fmla="*/ 805864 h 2365737"/>
              <a:gd name="connsiteX17" fmla="*/ 8989711 w 11244530"/>
              <a:gd name="connsiteY17" fmla="*/ 1267908 h 2365737"/>
              <a:gd name="connsiteX18" fmla="*/ 8988403 w 11244530"/>
              <a:gd name="connsiteY18" fmla="*/ 1269879 h 2365737"/>
              <a:gd name="connsiteX19" fmla="*/ 7928585 w 11244530"/>
              <a:gd name="connsiteY19" fmla="*/ 2329697 h 2365737"/>
              <a:gd name="connsiteX20" fmla="*/ 7754564 w 11244530"/>
              <a:gd name="connsiteY20" fmla="*/ 2329697 h 2365737"/>
              <a:gd name="connsiteX21" fmla="*/ 6854919 w 11244530"/>
              <a:gd name="connsiteY21" fmla="*/ 1430050 h 2365737"/>
              <a:gd name="connsiteX22" fmla="*/ 6978376 w 11244530"/>
              <a:gd name="connsiteY22" fmla="*/ 1306591 h 2365737"/>
              <a:gd name="connsiteX23" fmla="*/ 7820540 w 11244530"/>
              <a:gd name="connsiteY23" fmla="*/ 2148755 h 2365737"/>
              <a:gd name="connsiteX24" fmla="*/ 7864833 w 11244530"/>
              <a:gd name="connsiteY24" fmla="*/ 2148755 h 2365737"/>
              <a:gd name="connsiteX25" fmla="*/ 8807461 w 11244530"/>
              <a:gd name="connsiteY25" fmla="*/ 1206128 h 2365737"/>
              <a:gd name="connsiteX26" fmla="*/ 8807863 w 11244530"/>
              <a:gd name="connsiteY26" fmla="*/ 1205155 h 2365737"/>
              <a:gd name="connsiteX27" fmla="*/ 8910234 w 11244530"/>
              <a:gd name="connsiteY27" fmla="*/ 1102784 h 2365737"/>
              <a:gd name="connsiteX28" fmla="*/ 8914833 w 11244530"/>
              <a:gd name="connsiteY28" fmla="*/ 1095859 h 2365737"/>
              <a:gd name="connsiteX29" fmla="*/ 9974651 w 11244530"/>
              <a:gd name="connsiteY29" fmla="*/ 36041 h 2365737"/>
              <a:gd name="connsiteX30" fmla="*/ 10061661 w 11244530"/>
              <a:gd name="connsiteY30" fmla="*/ 0 h 2365737"/>
              <a:gd name="connsiteX31" fmla="*/ 7841574 w 11244530"/>
              <a:gd name="connsiteY31" fmla="*/ 0 h 2365737"/>
              <a:gd name="connsiteX32" fmla="*/ 7928585 w 11244530"/>
              <a:gd name="connsiteY32" fmla="*/ 36041 h 2365737"/>
              <a:gd name="connsiteX33" fmla="*/ 8830434 w 11244530"/>
              <a:gd name="connsiteY33" fmla="*/ 937891 h 2365737"/>
              <a:gd name="connsiteX34" fmla="*/ 8706976 w 11244530"/>
              <a:gd name="connsiteY34" fmla="*/ 1061350 h 2365737"/>
              <a:gd name="connsiteX35" fmla="*/ 7864833 w 11244530"/>
              <a:gd name="connsiteY35" fmla="*/ 219207 h 2365737"/>
              <a:gd name="connsiteX36" fmla="*/ 7842688 w 11244530"/>
              <a:gd name="connsiteY36" fmla="*/ 210033 h 2365737"/>
              <a:gd name="connsiteX37" fmla="*/ 7820540 w 11244530"/>
              <a:gd name="connsiteY37" fmla="*/ 219207 h 2365737"/>
              <a:gd name="connsiteX38" fmla="*/ 6877913 w 11244530"/>
              <a:gd name="connsiteY38" fmla="*/ 1161835 h 2365737"/>
              <a:gd name="connsiteX39" fmla="*/ 6877541 w 11244530"/>
              <a:gd name="connsiteY39" fmla="*/ 1162735 h 2365737"/>
              <a:gd name="connsiteX40" fmla="*/ 6732572 w 11244530"/>
              <a:gd name="connsiteY40" fmla="*/ 1307704 h 2365737"/>
              <a:gd name="connsiteX41" fmla="*/ 6732131 w 11244530"/>
              <a:gd name="connsiteY41" fmla="*/ 1307262 h 2365737"/>
              <a:gd name="connsiteX42" fmla="*/ 5709696 w 11244530"/>
              <a:gd name="connsiteY42" fmla="*/ 2329697 h 2365737"/>
              <a:gd name="connsiteX43" fmla="*/ 5535676 w 11244530"/>
              <a:gd name="connsiteY43" fmla="*/ 2329697 h 2365737"/>
              <a:gd name="connsiteX44" fmla="*/ 4634621 w 11244530"/>
              <a:gd name="connsiteY44" fmla="*/ 1428642 h 2365737"/>
              <a:gd name="connsiteX45" fmla="*/ 4758079 w 11244530"/>
              <a:gd name="connsiteY45" fmla="*/ 1305183 h 2365737"/>
              <a:gd name="connsiteX46" fmla="*/ 5601651 w 11244530"/>
              <a:gd name="connsiteY46" fmla="*/ 2148755 h 2365737"/>
              <a:gd name="connsiteX47" fmla="*/ 5645944 w 11244530"/>
              <a:gd name="connsiteY47" fmla="*/ 2148755 h 2365737"/>
              <a:gd name="connsiteX48" fmla="*/ 6214284 w 11244530"/>
              <a:gd name="connsiteY48" fmla="*/ 1580415 h 2365737"/>
              <a:gd name="connsiteX49" fmla="*/ 6214771 w 11244530"/>
              <a:gd name="connsiteY49" fmla="*/ 1580902 h 2365737"/>
              <a:gd name="connsiteX50" fmla="*/ 6684730 w 11244530"/>
              <a:gd name="connsiteY50" fmla="*/ 1110943 h 2365737"/>
              <a:gd name="connsiteX51" fmla="*/ 6694748 w 11244530"/>
              <a:gd name="connsiteY51" fmla="*/ 1095859 h 2365737"/>
              <a:gd name="connsiteX52" fmla="*/ 7754564 w 11244530"/>
              <a:gd name="connsiteY52" fmla="*/ 36041 h 2365737"/>
              <a:gd name="connsiteX53" fmla="*/ 7841574 w 11244530"/>
              <a:gd name="connsiteY53" fmla="*/ 0 h 2365737"/>
              <a:gd name="connsiteX54" fmla="*/ 5622686 w 11244530"/>
              <a:gd name="connsiteY54" fmla="*/ 0 h 2365737"/>
              <a:gd name="connsiteX55" fmla="*/ 5709696 w 11244530"/>
              <a:gd name="connsiteY55" fmla="*/ 36041 h 2365737"/>
              <a:gd name="connsiteX56" fmla="*/ 6612318 w 11244530"/>
              <a:gd name="connsiteY56" fmla="*/ 938662 h 2365737"/>
              <a:gd name="connsiteX57" fmla="*/ 6488860 w 11244530"/>
              <a:gd name="connsiteY57" fmla="*/ 1062121 h 2365737"/>
              <a:gd name="connsiteX58" fmla="*/ 5645945 w 11244530"/>
              <a:gd name="connsiteY58" fmla="*/ 219207 h 2365737"/>
              <a:gd name="connsiteX59" fmla="*/ 5623799 w 11244530"/>
              <a:gd name="connsiteY59" fmla="*/ 210033 h 2365737"/>
              <a:gd name="connsiteX60" fmla="*/ 5601651 w 11244530"/>
              <a:gd name="connsiteY60" fmla="*/ 219207 h 2365737"/>
              <a:gd name="connsiteX61" fmla="*/ 5030920 w 11244530"/>
              <a:gd name="connsiteY61" fmla="*/ 789939 h 2365737"/>
              <a:gd name="connsiteX62" fmla="*/ 5029774 w 11244530"/>
              <a:gd name="connsiteY62" fmla="*/ 788793 h 2365737"/>
              <a:gd name="connsiteX63" fmla="*/ 4512274 w 11244530"/>
              <a:gd name="connsiteY63" fmla="*/ 1306295 h 2365737"/>
              <a:gd name="connsiteX64" fmla="*/ 4512222 w 11244530"/>
              <a:gd name="connsiteY64" fmla="*/ 1306243 h 2365737"/>
              <a:gd name="connsiteX65" fmla="*/ 3488769 w 11244530"/>
              <a:gd name="connsiteY65" fmla="*/ 2329697 h 2365737"/>
              <a:gd name="connsiteX66" fmla="*/ 3314749 w 11244530"/>
              <a:gd name="connsiteY66" fmla="*/ 2329696 h 2365737"/>
              <a:gd name="connsiteX67" fmla="*/ 2414267 w 11244530"/>
              <a:gd name="connsiteY67" fmla="*/ 1429215 h 2365737"/>
              <a:gd name="connsiteX68" fmla="*/ 2537726 w 11244530"/>
              <a:gd name="connsiteY68" fmla="*/ 1305756 h 2365737"/>
              <a:gd name="connsiteX69" fmla="*/ 3380724 w 11244530"/>
              <a:gd name="connsiteY69" fmla="*/ 2148755 h 2365737"/>
              <a:gd name="connsiteX70" fmla="*/ 3425017 w 11244530"/>
              <a:gd name="connsiteY70" fmla="*/ 2148755 h 2365737"/>
              <a:gd name="connsiteX71" fmla="*/ 4031068 w 11244530"/>
              <a:gd name="connsiteY71" fmla="*/ 1542704 h 2365737"/>
              <a:gd name="connsiteX72" fmla="*/ 4031165 w 11244530"/>
              <a:gd name="connsiteY72" fmla="*/ 1542802 h 2365737"/>
              <a:gd name="connsiteX73" fmla="*/ 4471410 w 11244530"/>
              <a:gd name="connsiteY73" fmla="*/ 1102559 h 2365737"/>
              <a:gd name="connsiteX74" fmla="*/ 4475858 w 11244530"/>
              <a:gd name="connsiteY74" fmla="*/ 1095859 h 2365737"/>
              <a:gd name="connsiteX75" fmla="*/ 5535676 w 11244530"/>
              <a:gd name="connsiteY75" fmla="*/ 36041 h 2365737"/>
              <a:gd name="connsiteX76" fmla="*/ 5622686 w 11244530"/>
              <a:gd name="connsiteY76" fmla="*/ 0 h 2365737"/>
              <a:gd name="connsiteX77" fmla="*/ 1182871 w 11244530"/>
              <a:gd name="connsiteY77" fmla="*/ 0 h 2365737"/>
              <a:gd name="connsiteX78" fmla="*/ 1269880 w 11244530"/>
              <a:gd name="connsiteY78" fmla="*/ 36041 h 2365737"/>
              <a:gd name="connsiteX79" fmla="*/ 2171666 w 11244530"/>
              <a:gd name="connsiteY79" fmla="*/ 937827 h 2365737"/>
              <a:gd name="connsiteX80" fmla="*/ 2048207 w 11244530"/>
              <a:gd name="connsiteY80" fmla="*/ 1061285 h 2365737"/>
              <a:gd name="connsiteX81" fmla="*/ 1206129 w 11244530"/>
              <a:gd name="connsiteY81" fmla="*/ 219207 h 2365737"/>
              <a:gd name="connsiteX82" fmla="*/ 1183982 w 11244530"/>
              <a:gd name="connsiteY82" fmla="*/ 210033 h 2365737"/>
              <a:gd name="connsiteX83" fmla="*/ 1161836 w 11244530"/>
              <a:gd name="connsiteY83" fmla="*/ 219207 h 2365737"/>
              <a:gd name="connsiteX84" fmla="*/ 219208 w 11244530"/>
              <a:gd name="connsiteY84" fmla="*/ 1161835 h 2365737"/>
              <a:gd name="connsiteX85" fmla="*/ 219208 w 11244530"/>
              <a:gd name="connsiteY85" fmla="*/ 1206128 h 2365737"/>
              <a:gd name="connsiteX86" fmla="*/ 1161835 w 11244530"/>
              <a:gd name="connsiteY86" fmla="*/ 2148755 h 2365737"/>
              <a:gd name="connsiteX87" fmla="*/ 1206129 w 11244530"/>
              <a:gd name="connsiteY87" fmla="*/ 2148755 h 2365737"/>
              <a:gd name="connsiteX88" fmla="*/ 2148756 w 11244530"/>
              <a:gd name="connsiteY88" fmla="*/ 1206127 h 2365737"/>
              <a:gd name="connsiteX89" fmla="*/ 2149249 w 11244530"/>
              <a:gd name="connsiteY89" fmla="*/ 1204938 h 2365737"/>
              <a:gd name="connsiteX90" fmla="*/ 2248215 w 11244530"/>
              <a:gd name="connsiteY90" fmla="*/ 1105972 h 2365737"/>
              <a:gd name="connsiteX91" fmla="*/ 2254932 w 11244530"/>
              <a:gd name="connsiteY91" fmla="*/ 1095859 h 2365737"/>
              <a:gd name="connsiteX92" fmla="*/ 3314749 w 11244530"/>
              <a:gd name="connsiteY92" fmla="*/ 36041 h 2365737"/>
              <a:gd name="connsiteX93" fmla="*/ 3401759 w 11244530"/>
              <a:gd name="connsiteY93" fmla="*/ 0 h 2365737"/>
              <a:gd name="connsiteX94" fmla="*/ 3488769 w 11244530"/>
              <a:gd name="connsiteY94" fmla="*/ 36041 h 2365737"/>
              <a:gd name="connsiteX95" fmla="*/ 4391002 w 11244530"/>
              <a:gd name="connsiteY95" fmla="*/ 938273 h 2365737"/>
              <a:gd name="connsiteX96" fmla="*/ 4267542 w 11244530"/>
              <a:gd name="connsiteY96" fmla="*/ 1061732 h 2365737"/>
              <a:gd name="connsiteX97" fmla="*/ 3425018 w 11244530"/>
              <a:gd name="connsiteY97" fmla="*/ 219207 h 2365737"/>
              <a:gd name="connsiteX98" fmla="*/ 3402872 w 11244530"/>
              <a:gd name="connsiteY98" fmla="*/ 210033 h 2365737"/>
              <a:gd name="connsiteX99" fmla="*/ 3380724 w 11244530"/>
              <a:gd name="connsiteY99" fmla="*/ 219207 h 2365737"/>
              <a:gd name="connsiteX100" fmla="*/ 2799381 w 11244530"/>
              <a:gd name="connsiteY100" fmla="*/ 800551 h 2365737"/>
              <a:gd name="connsiteX101" fmla="*/ 2798809 w 11244530"/>
              <a:gd name="connsiteY101" fmla="*/ 799979 h 2365737"/>
              <a:gd name="connsiteX102" fmla="*/ 2331260 w 11244530"/>
              <a:gd name="connsiteY102" fmla="*/ 1267528 h 2365737"/>
              <a:gd name="connsiteX103" fmla="*/ 2329698 w 11244530"/>
              <a:gd name="connsiteY103" fmla="*/ 1269879 h 2365737"/>
              <a:gd name="connsiteX104" fmla="*/ 1269881 w 11244530"/>
              <a:gd name="connsiteY104" fmla="*/ 2329696 h 2365737"/>
              <a:gd name="connsiteX105" fmla="*/ 1095860 w 11244530"/>
              <a:gd name="connsiteY105" fmla="*/ 2329697 h 2365737"/>
              <a:gd name="connsiteX106" fmla="*/ 36042 w 11244530"/>
              <a:gd name="connsiteY106" fmla="*/ 1269879 h 2365737"/>
              <a:gd name="connsiteX107" fmla="*/ 36042 w 11244530"/>
              <a:gd name="connsiteY107" fmla="*/ 1095859 h 2365737"/>
              <a:gd name="connsiteX108" fmla="*/ 1095860 w 11244530"/>
              <a:gd name="connsiteY108" fmla="*/ 36041 h 2365737"/>
              <a:gd name="connsiteX109" fmla="*/ 1182871 w 11244530"/>
              <a:gd name="connsiteY109" fmla="*/ 0 h 236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1244530" h="2365737">
                <a:moveTo>
                  <a:pt x="10061661" y="0"/>
                </a:moveTo>
                <a:cubicBezTo>
                  <a:pt x="10093153" y="0"/>
                  <a:pt x="10124644" y="12013"/>
                  <a:pt x="10148672" y="36041"/>
                </a:cubicBezTo>
                <a:lnTo>
                  <a:pt x="11208490" y="1095859"/>
                </a:lnTo>
                <a:cubicBezTo>
                  <a:pt x="11256544" y="1143913"/>
                  <a:pt x="11256544" y="1221825"/>
                  <a:pt x="11208490" y="1269879"/>
                </a:cubicBezTo>
                <a:lnTo>
                  <a:pt x="10148672" y="2329697"/>
                </a:lnTo>
                <a:cubicBezTo>
                  <a:pt x="10100617" y="2377751"/>
                  <a:pt x="10022706" y="2377751"/>
                  <a:pt x="9974651" y="2329697"/>
                </a:cubicBezTo>
                <a:lnTo>
                  <a:pt x="9073634" y="1428680"/>
                </a:lnTo>
                <a:lnTo>
                  <a:pt x="9197093" y="1305221"/>
                </a:lnTo>
                <a:lnTo>
                  <a:pt x="10040627" y="2148755"/>
                </a:lnTo>
                <a:cubicBezTo>
                  <a:pt x="10052858" y="2160986"/>
                  <a:pt x="10072689" y="2160987"/>
                  <a:pt x="10084920" y="2148755"/>
                </a:cubicBezTo>
                <a:lnTo>
                  <a:pt x="11027548" y="1206128"/>
                </a:lnTo>
                <a:cubicBezTo>
                  <a:pt x="11039779" y="1193895"/>
                  <a:pt x="11039779" y="1174065"/>
                  <a:pt x="11027548" y="1161835"/>
                </a:cubicBezTo>
                <a:lnTo>
                  <a:pt x="10084920" y="219207"/>
                </a:lnTo>
                <a:cubicBezTo>
                  <a:pt x="10078805" y="213091"/>
                  <a:pt x="10070790" y="210033"/>
                  <a:pt x="10062774" y="210033"/>
                </a:cubicBezTo>
                <a:cubicBezTo>
                  <a:pt x="10054758" y="210033"/>
                  <a:pt x="10046743" y="213091"/>
                  <a:pt x="10040627" y="219207"/>
                </a:cubicBezTo>
                <a:lnTo>
                  <a:pt x="9452862" y="806972"/>
                </a:lnTo>
                <a:lnTo>
                  <a:pt x="9451755" y="805864"/>
                </a:lnTo>
                <a:lnTo>
                  <a:pt x="8989711" y="1267908"/>
                </a:lnTo>
                <a:lnTo>
                  <a:pt x="8988403" y="1269879"/>
                </a:lnTo>
                <a:lnTo>
                  <a:pt x="7928585" y="2329697"/>
                </a:lnTo>
                <a:cubicBezTo>
                  <a:pt x="7880530" y="2377751"/>
                  <a:pt x="7802619" y="2377751"/>
                  <a:pt x="7754564" y="2329697"/>
                </a:cubicBezTo>
                <a:lnTo>
                  <a:pt x="6854919" y="1430050"/>
                </a:lnTo>
                <a:lnTo>
                  <a:pt x="6978376" y="1306591"/>
                </a:lnTo>
                <a:lnTo>
                  <a:pt x="7820540" y="2148755"/>
                </a:lnTo>
                <a:cubicBezTo>
                  <a:pt x="7832770" y="2160986"/>
                  <a:pt x="7852603" y="2160987"/>
                  <a:pt x="7864833" y="2148755"/>
                </a:cubicBezTo>
                <a:lnTo>
                  <a:pt x="8807461" y="1206128"/>
                </a:lnTo>
                <a:lnTo>
                  <a:pt x="8807863" y="1205155"/>
                </a:lnTo>
                <a:lnTo>
                  <a:pt x="8910234" y="1102784"/>
                </a:lnTo>
                <a:lnTo>
                  <a:pt x="8914833" y="1095859"/>
                </a:lnTo>
                <a:lnTo>
                  <a:pt x="9974651" y="36041"/>
                </a:lnTo>
                <a:cubicBezTo>
                  <a:pt x="9998679" y="12013"/>
                  <a:pt x="10030170" y="0"/>
                  <a:pt x="10061661" y="0"/>
                </a:cubicBezTo>
                <a:close/>
                <a:moveTo>
                  <a:pt x="7841574" y="0"/>
                </a:moveTo>
                <a:cubicBezTo>
                  <a:pt x="7873066" y="0"/>
                  <a:pt x="7904559" y="12014"/>
                  <a:pt x="7928585" y="36041"/>
                </a:cubicBezTo>
                <a:lnTo>
                  <a:pt x="8830434" y="937891"/>
                </a:lnTo>
                <a:lnTo>
                  <a:pt x="8706976" y="1061350"/>
                </a:lnTo>
                <a:lnTo>
                  <a:pt x="7864833" y="219207"/>
                </a:lnTo>
                <a:cubicBezTo>
                  <a:pt x="7858717" y="213091"/>
                  <a:pt x="7850703" y="210033"/>
                  <a:pt x="7842688" y="210033"/>
                </a:cubicBezTo>
                <a:cubicBezTo>
                  <a:pt x="7834671" y="210033"/>
                  <a:pt x="7826656" y="213092"/>
                  <a:pt x="7820540" y="219207"/>
                </a:cubicBezTo>
                <a:lnTo>
                  <a:pt x="6877913" y="1161835"/>
                </a:lnTo>
                <a:lnTo>
                  <a:pt x="6877541" y="1162735"/>
                </a:lnTo>
                <a:lnTo>
                  <a:pt x="6732572" y="1307704"/>
                </a:lnTo>
                <a:lnTo>
                  <a:pt x="6732131" y="1307262"/>
                </a:lnTo>
                <a:lnTo>
                  <a:pt x="5709696" y="2329697"/>
                </a:lnTo>
                <a:cubicBezTo>
                  <a:pt x="5661642" y="2377751"/>
                  <a:pt x="5583730" y="2377751"/>
                  <a:pt x="5535676" y="2329697"/>
                </a:cubicBezTo>
                <a:lnTo>
                  <a:pt x="4634621" y="1428642"/>
                </a:lnTo>
                <a:lnTo>
                  <a:pt x="4758079" y="1305183"/>
                </a:lnTo>
                <a:lnTo>
                  <a:pt x="5601651" y="2148755"/>
                </a:lnTo>
                <a:cubicBezTo>
                  <a:pt x="5613883" y="2160987"/>
                  <a:pt x="5633714" y="2160987"/>
                  <a:pt x="5645944" y="2148755"/>
                </a:cubicBezTo>
                <a:lnTo>
                  <a:pt x="6214284" y="1580415"/>
                </a:lnTo>
                <a:lnTo>
                  <a:pt x="6214771" y="1580902"/>
                </a:lnTo>
                <a:lnTo>
                  <a:pt x="6684730" y="1110943"/>
                </a:lnTo>
                <a:lnTo>
                  <a:pt x="6694748" y="1095859"/>
                </a:lnTo>
                <a:lnTo>
                  <a:pt x="7754564" y="36041"/>
                </a:lnTo>
                <a:cubicBezTo>
                  <a:pt x="7778593" y="12013"/>
                  <a:pt x="7810084" y="0"/>
                  <a:pt x="7841574" y="0"/>
                </a:cubicBezTo>
                <a:close/>
                <a:moveTo>
                  <a:pt x="5622686" y="0"/>
                </a:moveTo>
                <a:cubicBezTo>
                  <a:pt x="5654178" y="0"/>
                  <a:pt x="5685668" y="12013"/>
                  <a:pt x="5709696" y="36041"/>
                </a:cubicBezTo>
                <a:lnTo>
                  <a:pt x="6612318" y="938662"/>
                </a:lnTo>
                <a:lnTo>
                  <a:pt x="6488860" y="1062121"/>
                </a:lnTo>
                <a:lnTo>
                  <a:pt x="5645945" y="219207"/>
                </a:lnTo>
                <a:cubicBezTo>
                  <a:pt x="5639829" y="213091"/>
                  <a:pt x="5631814" y="210033"/>
                  <a:pt x="5623799" y="210033"/>
                </a:cubicBezTo>
                <a:cubicBezTo>
                  <a:pt x="5615783" y="210033"/>
                  <a:pt x="5607768" y="213091"/>
                  <a:pt x="5601651" y="219207"/>
                </a:cubicBezTo>
                <a:lnTo>
                  <a:pt x="5030920" y="789939"/>
                </a:lnTo>
                <a:lnTo>
                  <a:pt x="5029774" y="788793"/>
                </a:lnTo>
                <a:lnTo>
                  <a:pt x="4512274" y="1306295"/>
                </a:lnTo>
                <a:lnTo>
                  <a:pt x="4512222" y="1306243"/>
                </a:lnTo>
                <a:lnTo>
                  <a:pt x="3488769" y="2329697"/>
                </a:lnTo>
                <a:cubicBezTo>
                  <a:pt x="3440715" y="2377752"/>
                  <a:pt x="3362803" y="2377751"/>
                  <a:pt x="3314749" y="2329696"/>
                </a:cubicBezTo>
                <a:lnTo>
                  <a:pt x="2414267" y="1429215"/>
                </a:lnTo>
                <a:lnTo>
                  <a:pt x="2537726" y="1305756"/>
                </a:lnTo>
                <a:lnTo>
                  <a:pt x="3380724" y="2148755"/>
                </a:lnTo>
                <a:cubicBezTo>
                  <a:pt x="3392956" y="2160987"/>
                  <a:pt x="3412787" y="2160987"/>
                  <a:pt x="3425017" y="2148755"/>
                </a:cubicBezTo>
                <a:lnTo>
                  <a:pt x="4031068" y="1542704"/>
                </a:lnTo>
                <a:lnTo>
                  <a:pt x="4031165" y="1542802"/>
                </a:lnTo>
                <a:lnTo>
                  <a:pt x="4471410" y="1102559"/>
                </a:lnTo>
                <a:lnTo>
                  <a:pt x="4475858" y="1095859"/>
                </a:lnTo>
                <a:lnTo>
                  <a:pt x="5535676" y="36041"/>
                </a:lnTo>
                <a:cubicBezTo>
                  <a:pt x="5559704" y="12013"/>
                  <a:pt x="5591194" y="0"/>
                  <a:pt x="5622686" y="0"/>
                </a:cubicBezTo>
                <a:close/>
                <a:moveTo>
                  <a:pt x="1182871" y="0"/>
                </a:moveTo>
                <a:cubicBezTo>
                  <a:pt x="1214362" y="0"/>
                  <a:pt x="1245853" y="12013"/>
                  <a:pt x="1269880" y="36041"/>
                </a:cubicBezTo>
                <a:lnTo>
                  <a:pt x="2171666" y="937827"/>
                </a:lnTo>
                <a:lnTo>
                  <a:pt x="2048207" y="1061285"/>
                </a:lnTo>
                <a:lnTo>
                  <a:pt x="1206129" y="219207"/>
                </a:lnTo>
                <a:cubicBezTo>
                  <a:pt x="1200013" y="213091"/>
                  <a:pt x="1191997" y="210033"/>
                  <a:pt x="1183982" y="210033"/>
                </a:cubicBezTo>
                <a:cubicBezTo>
                  <a:pt x="1175966" y="210033"/>
                  <a:pt x="1167952" y="213091"/>
                  <a:pt x="1161836" y="219207"/>
                </a:cubicBezTo>
                <a:lnTo>
                  <a:pt x="219208" y="1161835"/>
                </a:lnTo>
                <a:cubicBezTo>
                  <a:pt x="206976" y="1174066"/>
                  <a:pt x="206976" y="1193896"/>
                  <a:pt x="219208" y="1206128"/>
                </a:cubicBezTo>
                <a:lnTo>
                  <a:pt x="1161835" y="2148755"/>
                </a:lnTo>
                <a:cubicBezTo>
                  <a:pt x="1174067" y="2160987"/>
                  <a:pt x="1193897" y="2160987"/>
                  <a:pt x="1206129" y="2148755"/>
                </a:cubicBezTo>
                <a:lnTo>
                  <a:pt x="2148756" y="1206127"/>
                </a:lnTo>
                <a:lnTo>
                  <a:pt x="2149249" y="1204938"/>
                </a:lnTo>
                <a:lnTo>
                  <a:pt x="2248215" y="1105972"/>
                </a:lnTo>
                <a:lnTo>
                  <a:pt x="2254932" y="1095859"/>
                </a:lnTo>
                <a:lnTo>
                  <a:pt x="3314749" y="36041"/>
                </a:lnTo>
                <a:cubicBezTo>
                  <a:pt x="3338777" y="12013"/>
                  <a:pt x="3370268" y="0"/>
                  <a:pt x="3401759" y="0"/>
                </a:cubicBezTo>
                <a:cubicBezTo>
                  <a:pt x="3433250" y="0"/>
                  <a:pt x="3464741" y="12013"/>
                  <a:pt x="3488769" y="36041"/>
                </a:cubicBezTo>
                <a:lnTo>
                  <a:pt x="4391002" y="938273"/>
                </a:lnTo>
                <a:lnTo>
                  <a:pt x="4267542" y="1061732"/>
                </a:lnTo>
                <a:lnTo>
                  <a:pt x="3425018" y="219207"/>
                </a:lnTo>
                <a:cubicBezTo>
                  <a:pt x="3418902" y="213091"/>
                  <a:pt x="3410886" y="210033"/>
                  <a:pt x="3402872" y="210033"/>
                </a:cubicBezTo>
                <a:cubicBezTo>
                  <a:pt x="3394856" y="210033"/>
                  <a:pt x="3386841" y="213092"/>
                  <a:pt x="3380724" y="219207"/>
                </a:cubicBezTo>
                <a:lnTo>
                  <a:pt x="2799381" y="800551"/>
                </a:lnTo>
                <a:lnTo>
                  <a:pt x="2798809" y="799979"/>
                </a:lnTo>
                <a:lnTo>
                  <a:pt x="2331260" y="1267528"/>
                </a:lnTo>
                <a:lnTo>
                  <a:pt x="2329698" y="1269879"/>
                </a:lnTo>
                <a:lnTo>
                  <a:pt x="1269881" y="2329696"/>
                </a:lnTo>
                <a:cubicBezTo>
                  <a:pt x="1221826" y="2377751"/>
                  <a:pt x="1143914" y="2377751"/>
                  <a:pt x="1095860" y="2329697"/>
                </a:cubicBezTo>
                <a:lnTo>
                  <a:pt x="36042" y="1269879"/>
                </a:lnTo>
                <a:cubicBezTo>
                  <a:pt x="-12013" y="1221825"/>
                  <a:pt x="-12013" y="1143913"/>
                  <a:pt x="36042" y="1095859"/>
                </a:cubicBezTo>
                <a:lnTo>
                  <a:pt x="1095860" y="36041"/>
                </a:lnTo>
                <a:cubicBezTo>
                  <a:pt x="1119887" y="12013"/>
                  <a:pt x="1151378" y="0"/>
                  <a:pt x="11828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6A401B-B27E-4CB8-9EC0-A47F166EC9FE}"/>
              </a:ext>
            </a:extLst>
          </p:cNvPr>
          <p:cNvSpPr/>
          <p:nvPr/>
        </p:nvSpPr>
        <p:spPr>
          <a:xfrm rot="2700000">
            <a:off x="848118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3389F8-2E4A-45F2-A137-E48B706D0BB2}"/>
              </a:ext>
            </a:extLst>
          </p:cNvPr>
          <p:cNvSpPr/>
          <p:nvPr/>
        </p:nvSpPr>
        <p:spPr>
          <a:xfrm rot="2700000">
            <a:off x="2511497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5889EB8-573F-46CC-87F6-BA12BE105707}"/>
              </a:ext>
            </a:extLst>
          </p:cNvPr>
          <p:cNvSpPr/>
          <p:nvPr/>
        </p:nvSpPr>
        <p:spPr>
          <a:xfrm rot="2700000">
            <a:off x="4179192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FB8888-6B5F-49D8-8EAB-BBFBEAD69CA6}"/>
              </a:ext>
            </a:extLst>
          </p:cNvPr>
          <p:cNvSpPr/>
          <p:nvPr/>
        </p:nvSpPr>
        <p:spPr>
          <a:xfrm rot="2700000">
            <a:off x="5842147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2EAE9D9-BEAC-4BF7-A027-A4DD9A8B719B}"/>
              </a:ext>
            </a:extLst>
          </p:cNvPr>
          <p:cNvSpPr/>
          <p:nvPr/>
        </p:nvSpPr>
        <p:spPr>
          <a:xfrm rot="2700000">
            <a:off x="7505101" y="2443882"/>
            <a:ext cx="788670" cy="788670"/>
          </a:xfrm>
          <a:prstGeom prst="roundRect">
            <a:avLst>
              <a:gd name="adj" fmla="val 22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3892EE-C88B-47A8-B3E3-E3ED45D39779}"/>
              </a:ext>
            </a:extLst>
          </p:cNvPr>
          <p:cNvSpPr txBox="1"/>
          <p:nvPr/>
        </p:nvSpPr>
        <p:spPr>
          <a:xfrm>
            <a:off x="2152250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9AF4FA0-A036-421B-BCD1-137D326CE440}"/>
              </a:ext>
            </a:extLst>
          </p:cNvPr>
          <p:cNvSpPr txBox="1"/>
          <p:nvPr/>
        </p:nvSpPr>
        <p:spPr>
          <a:xfrm>
            <a:off x="2156249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0943BE-94E1-4F82-99E5-6FFD01842BF8}"/>
              </a:ext>
            </a:extLst>
          </p:cNvPr>
          <p:cNvSpPr txBox="1"/>
          <p:nvPr/>
        </p:nvSpPr>
        <p:spPr>
          <a:xfrm>
            <a:off x="3818418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6825D2-5251-4C73-BDF7-061CC7D35C50}"/>
              </a:ext>
            </a:extLst>
          </p:cNvPr>
          <p:cNvSpPr txBox="1"/>
          <p:nvPr/>
        </p:nvSpPr>
        <p:spPr>
          <a:xfrm>
            <a:off x="3822417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648EC08-951B-4F3E-8DD0-D635469EED8A}"/>
              </a:ext>
            </a:extLst>
          </p:cNvPr>
          <p:cNvSpPr txBox="1"/>
          <p:nvPr/>
        </p:nvSpPr>
        <p:spPr>
          <a:xfrm>
            <a:off x="5484588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59133A-0175-4B54-9AE6-DF2385BFB359}"/>
              </a:ext>
            </a:extLst>
          </p:cNvPr>
          <p:cNvSpPr txBox="1"/>
          <p:nvPr/>
        </p:nvSpPr>
        <p:spPr>
          <a:xfrm>
            <a:off x="5488587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3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FDB880-0A1D-4552-AF9F-681F12D6AD78}"/>
              </a:ext>
            </a:extLst>
          </p:cNvPr>
          <p:cNvSpPr txBox="1"/>
          <p:nvPr/>
        </p:nvSpPr>
        <p:spPr>
          <a:xfrm>
            <a:off x="7145853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06847B-79F4-4E06-9D1B-B3D7D25A5AB2}"/>
              </a:ext>
            </a:extLst>
          </p:cNvPr>
          <p:cNvSpPr txBox="1"/>
          <p:nvPr/>
        </p:nvSpPr>
        <p:spPr>
          <a:xfrm>
            <a:off x="7149853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accent4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0" name="Graphic 99" descr="Pie chart">
            <a:extLst>
              <a:ext uri="{FF2B5EF4-FFF2-40B4-BE49-F238E27FC236}">
                <a16:creationId xmlns:a16="http://schemas.microsoft.com/office/drawing/2014/main" id="{767F854B-54C5-4F2B-9597-1B68B9A0A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3054" y="2549723"/>
            <a:ext cx="576989" cy="576989"/>
          </a:xfrm>
          <a:prstGeom prst="rect">
            <a:avLst/>
          </a:prstGeom>
        </p:spPr>
      </p:pic>
      <p:pic>
        <p:nvPicPr>
          <p:cNvPr id="101" name="Graphic 100" descr="Database">
            <a:extLst>
              <a:ext uri="{FF2B5EF4-FFF2-40B4-BE49-F238E27FC236}">
                <a16:creationId xmlns:a16="http://schemas.microsoft.com/office/drawing/2014/main" id="{A717FDD2-DFF1-4CBA-8F90-E1831D5E5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3958" y="2549723"/>
            <a:ext cx="576989" cy="576989"/>
          </a:xfrm>
          <a:prstGeom prst="rect">
            <a:avLst/>
          </a:prstGeom>
        </p:spPr>
      </p:pic>
      <p:pic>
        <p:nvPicPr>
          <p:cNvPr id="102" name="Graphic 101" descr="Microscope">
            <a:extLst>
              <a:ext uri="{FF2B5EF4-FFF2-40B4-BE49-F238E27FC236}">
                <a16:creationId xmlns:a16="http://schemas.microsoft.com/office/drawing/2014/main" id="{9EA33A1A-EB34-4984-816B-51124D8927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8732" y="2549723"/>
            <a:ext cx="576989" cy="576989"/>
          </a:xfrm>
          <a:prstGeom prst="rect">
            <a:avLst/>
          </a:prstGeom>
        </p:spPr>
      </p:pic>
      <p:pic>
        <p:nvPicPr>
          <p:cNvPr id="103" name="Graphic 102" descr="Warning">
            <a:extLst>
              <a:ext uri="{FF2B5EF4-FFF2-40B4-BE49-F238E27FC236}">
                <a16:creationId xmlns:a16="http://schemas.microsoft.com/office/drawing/2014/main" id="{FFE6BC94-B031-4490-84CB-F7338D82A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3506" y="2549723"/>
            <a:ext cx="576989" cy="576989"/>
          </a:xfrm>
          <a:prstGeom prst="rect">
            <a:avLst/>
          </a:prstGeom>
        </p:spPr>
      </p:pic>
      <p:pic>
        <p:nvPicPr>
          <p:cNvPr id="104" name="Graphic 103" descr="Tools">
            <a:extLst>
              <a:ext uri="{FF2B5EF4-FFF2-40B4-BE49-F238E27FC236}">
                <a16:creationId xmlns:a16="http://schemas.microsoft.com/office/drawing/2014/main" id="{68111C94-899D-4FC0-9226-F1E0CCEFA3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48281" y="2549723"/>
            <a:ext cx="576989" cy="57698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144570E-1B63-496B-8DC0-5CF7E38F25BC}"/>
              </a:ext>
            </a:extLst>
          </p:cNvPr>
          <p:cNvSpPr txBox="1"/>
          <p:nvPr/>
        </p:nvSpPr>
        <p:spPr>
          <a:xfrm>
            <a:off x="488871" y="4111822"/>
            <a:ext cx="15071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65B3AD-9829-40C1-BF5A-FFC37752F18A}"/>
              </a:ext>
            </a:extLst>
          </p:cNvPr>
          <p:cNvSpPr txBox="1"/>
          <p:nvPr/>
        </p:nvSpPr>
        <p:spPr>
          <a:xfrm>
            <a:off x="492870" y="4479272"/>
            <a:ext cx="150316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2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8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648</Words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Rhombus Process Diagram for PowerPoint</vt:lpstr>
      <vt:lpstr>Rhombus Process Diagram for PowerPoint</vt:lpstr>
      <vt:lpstr>Rhombus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Rhombus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2018-10-07T04:18:06Z</dcterms:modified>
  <cp:category>Charts &amp; Diagrams</cp:category>
</cp:coreProperties>
</file>