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97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Rhombus Process – Slide Template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197C4D8-A134-410B-A930-0A5E4AA328E5}"/>
              </a:ext>
            </a:extLst>
          </p:cNvPr>
          <p:cNvSpPr/>
          <p:nvPr/>
        </p:nvSpPr>
        <p:spPr>
          <a:xfrm rot="18900000">
            <a:off x="1081564" y="2254570"/>
            <a:ext cx="1476531" cy="147653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7AB91FD-4908-40C7-A1A6-94EC0E17D29B}"/>
              </a:ext>
            </a:extLst>
          </p:cNvPr>
          <p:cNvSpPr/>
          <p:nvPr/>
        </p:nvSpPr>
        <p:spPr>
          <a:xfrm rot="18900000">
            <a:off x="513333" y="2582521"/>
            <a:ext cx="820630" cy="820628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A34A925-0DEE-4214-8452-869CB09DA2DD}"/>
              </a:ext>
            </a:extLst>
          </p:cNvPr>
          <p:cNvSpPr/>
          <p:nvPr/>
        </p:nvSpPr>
        <p:spPr>
          <a:xfrm rot="18900000">
            <a:off x="487569" y="2644723"/>
            <a:ext cx="696227" cy="69622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D3172D9-4F6F-4CF7-B5E1-5C19839B4937}"/>
              </a:ext>
            </a:extLst>
          </p:cNvPr>
          <p:cNvSpPr/>
          <p:nvPr/>
        </p:nvSpPr>
        <p:spPr>
          <a:xfrm rot="18900000">
            <a:off x="3114343" y="2254569"/>
            <a:ext cx="1476531" cy="147653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10D820C-83A7-46A0-879D-9955C8F1453F}"/>
              </a:ext>
            </a:extLst>
          </p:cNvPr>
          <p:cNvSpPr/>
          <p:nvPr/>
        </p:nvSpPr>
        <p:spPr>
          <a:xfrm rot="18900000">
            <a:off x="2546112" y="2582521"/>
            <a:ext cx="820630" cy="820628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D7ABC88-3EB9-403C-A467-1F0172643C65}"/>
              </a:ext>
            </a:extLst>
          </p:cNvPr>
          <p:cNvSpPr/>
          <p:nvPr/>
        </p:nvSpPr>
        <p:spPr>
          <a:xfrm rot="18900000">
            <a:off x="2520348" y="2644722"/>
            <a:ext cx="696227" cy="69622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AC263A5-28C8-40E9-859A-724FFCEA7FCC}"/>
              </a:ext>
            </a:extLst>
          </p:cNvPr>
          <p:cNvSpPr/>
          <p:nvPr/>
        </p:nvSpPr>
        <p:spPr>
          <a:xfrm rot="18900000">
            <a:off x="5147122" y="2254569"/>
            <a:ext cx="1476531" cy="1476531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D5A0F28-21B6-4E3B-86B8-ED414CE4A9BC}"/>
              </a:ext>
            </a:extLst>
          </p:cNvPr>
          <p:cNvSpPr/>
          <p:nvPr/>
        </p:nvSpPr>
        <p:spPr>
          <a:xfrm rot="18900000">
            <a:off x="4578891" y="2582521"/>
            <a:ext cx="820630" cy="820628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F550BA1-FC88-41F9-A48D-AC49ECA71752}"/>
              </a:ext>
            </a:extLst>
          </p:cNvPr>
          <p:cNvSpPr/>
          <p:nvPr/>
        </p:nvSpPr>
        <p:spPr>
          <a:xfrm rot="18900000">
            <a:off x="4553127" y="2644722"/>
            <a:ext cx="696227" cy="69622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C465801-D65B-43C2-BF6D-63E1493257BF}"/>
              </a:ext>
            </a:extLst>
          </p:cNvPr>
          <p:cNvSpPr/>
          <p:nvPr/>
        </p:nvSpPr>
        <p:spPr>
          <a:xfrm rot="18900000">
            <a:off x="7179902" y="2254568"/>
            <a:ext cx="1476531" cy="1476531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AA10861-F268-4C64-945D-2D226B3C9AA0}"/>
              </a:ext>
            </a:extLst>
          </p:cNvPr>
          <p:cNvSpPr/>
          <p:nvPr/>
        </p:nvSpPr>
        <p:spPr>
          <a:xfrm rot="18900000">
            <a:off x="6611670" y="2582520"/>
            <a:ext cx="820630" cy="820628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F58FACE-B407-46C8-B427-1767F7ED9C51}"/>
              </a:ext>
            </a:extLst>
          </p:cNvPr>
          <p:cNvSpPr/>
          <p:nvPr/>
        </p:nvSpPr>
        <p:spPr>
          <a:xfrm rot="18900000">
            <a:off x="6585907" y="2644721"/>
            <a:ext cx="696227" cy="69622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E08CAA1-657E-4B32-8605-D1BFC0CA0B9F}"/>
              </a:ext>
            </a:extLst>
          </p:cNvPr>
          <p:cNvGrpSpPr/>
          <p:nvPr/>
        </p:nvGrpSpPr>
        <p:grpSpPr>
          <a:xfrm>
            <a:off x="1026880" y="4177479"/>
            <a:ext cx="1585898" cy="1567780"/>
            <a:chOff x="332936" y="2555951"/>
            <a:chExt cx="2926080" cy="209037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1EA32A0-F958-4E79-8D93-98F483952B1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B40DC2C-AC46-4677-A78A-513EC157513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F1B9053-181C-49D5-888B-8B0BAD3021CA}"/>
              </a:ext>
            </a:extLst>
          </p:cNvPr>
          <p:cNvGrpSpPr/>
          <p:nvPr/>
        </p:nvGrpSpPr>
        <p:grpSpPr>
          <a:xfrm>
            <a:off x="3059659" y="4177479"/>
            <a:ext cx="1585898" cy="1567780"/>
            <a:chOff x="332936" y="2555951"/>
            <a:chExt cx="2926080" cy="209037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2625C31-DF80-49F8-BB3B-36F23E852ED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91FF707-1918-4F2F-9575-CE72DD7D527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43E8B84-4C18-45C1-A5E3-05EBEAB386DF}"/>
              </a:ext>
            </a:extLst>
          </p:cNvPr>
          <p:cNvGrpSpPr/>
          <p:nvPr/>
        </p:nvGrpSpPr>
        <p:grpSpPr>
          <a:xfrm>
            <a:off x="5092438" y="4177479"/>
            <a:ext cx="1585898" cy="1567780"/>
            <a:chOff x="332936" y="2555951"/>
            <a:chExt cx="2926080" cy="209037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51F5A8B-E434-4D53-B84D-15C126AD5F2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3632B98-48F3-4131-9BEE-55B128A9EB9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3945BE6-670A-4D57-B5A1-C05399072409}"/>
              </a:ext>
            </a:extLst>
          </p:cNvPr>
          <p:cNvGrpSpPr/>
          <p:nvPr/>
        </p:nvGrpSpPr>
        <p:grpSpPr>
          <a:xfrm>
            <a:off x="7125218" y="4177479"/>
            <a:ext cx="1585898" cy="1567780"/>
            <a:chOff x="332936" y="2555951"/>
            <a:chExt cx="2926080" cy="209037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E92B1B5-76D5-4174-9E33-8CF7028C4CF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70692E7-2AEE-439F-8CC3-F6D8D074146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0" name="Graphic 56" descr="Badge 1">
            <a:extLst>
              <a:ext uri="{FF2B5EF4-FFF2-40B4-BE49-F238E27FC236}">
                <a16:creationId xmlns:a16="http://schemas.microsoft.com/office/drawing/2014/main" id="{7405AE28-4F1F-490E-B4BB-153A930D01C3}"/>
              </a:ext>
            </a:extLst>
          </p:cNvPr>
          <p:cNvSpPr/>
          <p:nvPr/>
        </p:nvSpPr>
        <p:spPr>
          <a:xfrm>
            <a:off x="670865" y="2827989"/>
            <a:ext cx="329512" cy="329512"/>
          </a:xfrm>
          <a:custGeom>
            <a:avLst/>
            <a:gdLst>
              <a:gd name="connsiteX0" fmla="*/ 219675 w 439349"/>
              <a:gd name="connsiteY0" fmla="*/ 0 h 439349"/>
              <a:gd name="connsiteX1" fmla="*/ 0 w 439349"/>
              <a:gd name="connsiteY1" fmla="*/ 219675 h 439349"/>
              <a:gd name="connsiteX2" fmla="*/ 219675 w 439349"/>
              <a:gd name="connsiteY2" fmla="*/ 439350 h 439349"/>
              <a:gd name="connsiteX3" fmla="*/ 439350 w 439349"/>
              <a:gd name="connsiteY3" fmla="*/ 219675 h 439349"/>
              <a:gd name="connsiteX4" fmla="*/ 439350 w 439349"/>
              <a:gd name="connsiteY4" fmla="*/ 219652 h 439349"/>
              <a:gd name="connsiteX5" fmla="*/ 219848 w 439349"/>
              <a:gd name="connsiteY5" fmla="*/ 0 h 439349"/>
              <a:gd name="connsiteX6" fmla="*/ 219675 w 439349"/>
              <a:gd name="connsiteY6" fmla="*/ 0 h 439349"/>
              <a:gd name="connsiteX7" fmla="*/ 243772 w 439349"/>
              <a:gd name="connsiteY7" fmla="*/ 312921 h 439349"/>
              <a:gd name="connsiteX8" fmla="*/ 210357 w 439349"/>
              <a:gd name="connsiteY8" fmla="*/ 312921 h 439349"/>
              <a:gd name="connsiteX9" fmla="*/ 210357 w 439349"/>
              <a:gd name="connsiteY9" fmla="*/ 153331 h 439349"/>
              <a:gd name="connsiteX10" fmla="*/ 201420 w 439349"/>
              <a:gd name="connsiteY10" fmla="*/ 158901 h 439349"/>
              <a:gd name="connsiteX11" fmla="*/ 191726 w 439349"/>
              <a:gd name="connsiteY11" fmla="*/ 163702 h 439349"/>
              <a:gd name="connsiteX12" fmla="*/ 180395 w 439349"/>
              <a:gd name="connsiteY12" fmla="*/ 167641 h 439349"/>
              <a:gd name="connsiteX13" fmla="*/ 167334 w 439349"/>
              <a:gd name="connsiteY13" fmla="*/ 171192 h 439349"/>
              <a:gd name="connsiteX14" fmla="*/ 167334 w 439349"/>
              <a:gd name="connsiteY14" fmla="*/ 144499 h 439349"/>
              <a:gd name="connsiteX15" fmla="*/ 176068 w 439349"/>
              <a:gd name="connsiteY15" fmla="*/ 141809 h 439349"/>
              <a:gd name="connsiteX16" fmla="*/ 183854 w 439349"/>
              <a:gd name="connsiteY16" fmla="*/ 139120 h 439349"/>
              <a:gd name="connsiteX17" fmla="*/ 191535 w 439349"/>
              <a:gd name="connsiteY17" fmla="*/ 135950 h 439349"/>
              <a:gd name="connsiteX18" fmla="*/ 199216 w 439349"/>
              <a:gd name="connsiteY18" fmla="*/ 132780 h 439349"/>
              <a:gd name="connsiteX19" fmla="*/ 206603 w 439349"/>
              <a:gd name="connsiteY19" fmla="*/ 128940 h 439349"/>
              <a:gd name="connsiteX20" fmla="*/ 214006 w 439349"/>
              <a:gd name="connsiteY20" fmla="*/ 124891 h 439349"/>
              <a:gd name="connsiteX21" fmla="*/ 221971 w 439349"/>
              <a:gd name="connsiteY21" fmla="*/ 120263 h 439349"/>
              <a:gd name="connsiteX22" fmla="*/ 229947 w 439349"/>
              <a:gd name="connsiteY22" fmla="*/ 115636 h 439349"/>
              <a:gd name="connsiteX23" fmla="*/ 243772 w 439349"/>
              <a:gd name="connsiteY23" fmla="*/ 115636 h 43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39349" h="439349">
                <a:moveTo>
                  <a:pt x="219675" y="0"/>
                </a:moveTo>
                <a:cubicBezTo>
                  <a:pt x="98352" y="0"/>
                  <a:pt x="0" y="98352"/>
                  <a:pt x="0" y="219675"/>
                </a:cubicBezTo>
                <a:cubicBezTo>
                  <a:pt x="0" y="340998"/>
                  <a:pt x="98352" y="439350"/>
                  <a:pt x="219675" y="439350"/>
                </a:cubicBezTo>
                <a:cubicBezTo>
                  <a:pt x="340998" y="439350"/>
                  <a:pt x="439350" y="340998"/>
                  <a:pt x="439350" y="219675"/>
                </a:cubicBezTo>
                <a:cubicBezTo>
                  <a:pt x="439350" y="219667"/>
                  <a:pt x="439350" y="219659"/>
                  <a:pt x="439350" y="219652"/>
                </a:cubicBezTo>
                <a:cubicBezTo>
                  <a:pt x="439391" y="98383"/>
                  <a:pt x="341117" y="42"/>
                  <a:pt x="219848" y="0"/>
                </a:cubicBezTo>
                <a:cubicBezTo>
                  <a:pt x="219791" y="0"/>
                  <a:pt x="219733" y="0"/>
                  <a:pt x="219675" y="0"/>
                </a:cubicBezTo>
                <a:close/>
                <a:moveTo>
                  <a:pt x="243772" y="312921"/>
                </a:moveTo>
                <a:lnTo>
                  <a:pt x="210357" y="312921"/>
                </a:lnTo>
                <a:lnTo>
                  <a:pt x="210357" y="153331"/>
                </a:lnTo>
                <a:cubicBezTo>
                  <a:pt x="207534" y="155259"/>
                  <a:pt x="204555" y="157116"/>
                  <a:pt x="201420" y="158901"/>
                </a:cubicBezTo>
                <a:cubicBezTo>
                  <a:pt x="198287" y="160693"/>
                  <a:pt x="195050" y="162295"/>
                  <a:pt x="191726" y="163702"/>
                </a:cubicBezTo>
                <a:cubicBezTo>
                  <a:pt x="188132" y="165113"/>
                  <a:pt x="184355" y="166426"/>
                  <a:pt x="180395" y="167641"/>
                </a:cubicBezTo>
                <a:cubicBezTo>
                  <a:pt x="176435" y="168856"/>
                  <a:pt x="172081" y="170040"/>
                  <a:pt x="167334" y="171192"/>
                </a:cubicBezTo>
                <a:lnTo>
                  <a:pt x="167334" y="144499"/>
                </a:lnTo>
                <a:cubicBezTo>
                  <a:pt x="170535" y="143601"/>
                  <a:pt x="173447" y="142704"/>
                  <a:pt x="176068" y="141809"/>
                </a:cubicBezTo>
                <a:cubicBezTo>
                  <a:pt x="178690" y="140914"/>
                  <a:pt x="181286" y="140018"/>
                  <a:pt x="183854" y="139120"/>
                </a:cubicBezTo>
                <a:cubicBezTo>
                  <a:pt x="186405" y="138096"/>
                  <a:pt x="188973" y="137043"/>
                  <a:pt x="191535" y="135950"/>
                </a:cubicBezTo>
                <a:cubicBezTo>
                  <a:pt x="194098" y="134857"/>
                  <a:pt x="196654" y="133810"/>
                  <a:pt x="199216" y="132780"/>
                </a:cubicBezTo>
                <a:cubicBezTo>
                  <a:pt x="201646" y="131500"/>
                  <a:pt x="204108" y="130220"/>
                  <a:pt x="206603" y="128940"/>
                </a:cubicBezTo>
                <a:cubicBezTo>
                  <a:pt x="209097" y="127660"/>
                  <a:pt x="211566" y="126309"/>
                  <a:pt x="214006" y="124891"/>
                </a:cubicBezTo>
                <a:cubicBezTo>
                  <a:pt x="216706" y="123487"/>
                  <a:pt x="219361" y="121945"/>
                  <a:pt x="221971" y="120263"/>
                </a:cubicBezTo>
                <a:cubicBezTo>
                  <a:pt x="224582" y="118582"/>
                  <a:pt x="227241" y="117040"/>
                  <a:pt x="229947" y="115636"/>
                </a:cubicBezTo>
                <a:lnTo>
                  <a:pt x="243772" y="115636"/>
                </a:lnTo>
                <a:close/>
              </a:path>
            </a:pathLst>
          </a:custGeom>
          <a:solidFill>
            <a:srgbClr val="F9D1CB"/>
          </a:solidFill>
          <a:ln w="575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1" name="Graphic 52" descr="Badge">
            <a:extLst>
              <a:ext uri="{FF2B5EF4-FFF2-40B4-BE49-F238E27FC236}">
                <a16:creationId xmlns:a16="http://schemas.microsoft.com/office/drawing/2014/main" id="{4E7F4A86-754C-4727-B393-CFD42ED6E7A0}"/>
              </a:ext>
            </a:extLst>
          </p:cNvPr>
          <p:cNvSpPr/>
          <p:nvPr/>
        </p:nvSpPr>
        <p:spPr>
          <a:xfrm>
            <a:off x="2703644" y="2827988"/>
            <a:ext cx="329512" cy="329512"/>
          </a:xfrm>
          <a:custGeom>
            <a:avLst/>
            <a:gdLst>
              <a:gd name="connsiteX0" fmla="*/ 219675 w 439349"/>
              <a:gd name="connsiteY0" fmla="*/ 0 h 439349"/>
              <a:gd name="connsiteX1" fmla="*/ 0 w 439349"/>
              <a:gd name="connsiteY1" fmla="*/ 219675 h 439349"/>
              <a:gd name="connsiteX2" fmla="*/ 219675 w 439349"/>
              <a:gd name="connsiteY2" fmla="*/ 439350 h 439349"/>
              <a:gd name="connsiteX3" fmla="*/ 439350 w 439349"/>
              <a:gd name="connsiteY3" fmla="*/ 219675 h 439349"/>
              <a:gd name="connsiteX4" fmla="*/ 439350 w 439349"/>
              <a:gd name="connsiteY4" fmla="*/ 219658 h 439349"/>
              <a:gd name="connsiteX5" fmla="*/ 219843 w 439349"/>
              <a:gd name="connsiteY5" fmla="*/ 0 h 439349"/>
              <a:gd name="connsiteX6" fmla="*/ 219675 w 439349"/>
              <a:gd name="connsiteY6" fmla="*/ 0 h 439349"/>
              <a:gd name="connsiteX7" fmla="*/ 282479 w 439349"/>
              <a:gd name="connsiteY7" fmla="*/ 318178 h 439349"/>
              <a:gd name="connsiteX8" fmla="*/ 156877 w 439349"/>
              <a:gd name="connsiteY8" fmla="*/ 318178 h 439349"/>
              <a:gd name="connsiteX9" fmla="*/ 156877 w 439349"/>
              <a:gd name="connsiteY9" fmla="*/ 299744 h 439349"/>
              <a:gd name="connsiteX10" fmla="*/ 161099 w 439349"/>
              <a:gd name="connsiteY10" fmla="*/ 277186 h 439349"/>
              <a:gd name="connsiteX11" fmla="*/ 172714 w 439349"/>
              <a:gd name="connsiteY11" fmla="*/ 258677 h 439349"/>
              <a:gd name="connsiteX12" fmla="*/ 189910 w 439349"/>
              <a:gd name="connsiteY12" fmla="*/ 242933 h 439349"/>
              <a:gd name="connsiteX13" fmla="*/ 211033 w 439349"/>
              <a:gd name="connsiteY13" fmla="*/ 228721 h 439349"/>
              <a:gd name="connsiteX14" fmla="*/ 228964 w 439349"/>
              <a:gd name="connsiteY14" fmla="*/ 215852 h 439349"/>
              <a:gd name="connsiteX15" fmla="*/ 240122 w 439349"/>
              <a:gd name="connsiteY15" fmla="*/ 203601 h 439349"/>
              <a:gd name="connsiteX16" fmla="*/ 245796 w 439349"/>
              <a:gd name="connsiteY16" fmla="*/ 191211 h 439349"/>
              <a:gd name="connsiteX17" fmla="*/ 247329 w 439349"/>
              <a:gd name="connsiteY17" fmla="*/ 177381 h 439349"/>
              <a:gd name="connsiteX18" fmla="*/ 245408 w 439349"/>
              <a:gd name="connsiteY18" fmla="*/ 165478 h 439349"/>
              <a:gd name="connsiteX19" fmla="*/ 239740 w 439349"/>
              <a:gd name="connsiteY19" fmla="*/ 155396 h 439349"/>
              <a:gd name="connsiteX20" fmla="*/ 230138 w 439349"/>
              <a:gd name="connsiteY20" fmla="*/ 148455 h 439349"/>
              <a:gd name="connsiteX21" fmla="*/ 216604 w 439349"/>
              <a:gd name="connsiteY21" fmla="*/ 145864 h 439349"/>
              <a:gd name="connsiteX22" fmla="*/ 190482 w 439349"/>
              <a:gd name="connsiteY22" fmla="*/ 152012 h 439349"/>
              <a:gd name="connsiteX23" fmla="*/ 167248 w 439349"/>
              <a:gd name="connsiteY23" fmla="*/ 168526 h 439349"/>
              <a:gd name="connsiteX24" fmla="*/ 167248 w 439349"/>
              <a:gd name="connsiteY24" fmla="*/ 138564 h 439349"/>
              <a:gd name="connsiteX25" fmla="*/ 190575 w 439349"/>
              <a:gd name="connsiteY25" fmla="*/ 125122 h 439349"/>
              <a:gd name="connsiteX26" fmla="*/ 219496 w 439349"/>
              <a:gd name="connsiteY26" fmla="*/ 121073 h 439349"/>
              <a:gd name="connsiteX27" fmla="*/ 242539 w 439349"/>
              <a:gd name="connsiteY27" fmla="*/ 124544 h 439349"/>
              <a:gd name="connsiteX28" fmla="*/ 261361 w 439349"/>
              <a:gd name="connsiteY28" fmla="*/ 134625 h 439349"/>
              <a:gd name="connsiteX29" fmla="*/ 274040 w 439349"/>
              <a:gd name="connsiteY29" fmla="*/ 151139 h 439349"/>
              <a:gd name="connsiteX30" fmla="*/ 278667 w 439349"/>
              <a:gd name="connsiteY30" fmla="*/ 173697 h 439349"/>
              <a:gd name="connsiteX31" fmla="*/ 276255 w 439349"/>
              <a:gd name="connsiteY31" fmla="*/ 194433 h 439349"/>
              <a:gd name="connsiteX32" fmla="*/ 268342 w 439349"/>
              <a:gd name="connsiteY32" fmla="*/ 212358 h 439349"/>
              <a:gd name="connsiteX33" fmla="*/ 254044 w 439349"/>
              <a:gd name="connsiteY33" fmla="*/ 228687 h 439349"/>
              <a:gd name="connsiteX34" fmla="*/ 232533 w 439349"/>
              <a:gd name="connsiteY34" fmla="*/ 244622 h 439349"/>
              <a:gd name="connsiteX35" fmla="*/ 214093 w 439349"/>
              <a:gd name="connsiteY35" fmla="*/ 256722 h 439349"/>
              <a:gd name="connsiteX36" fmla="*/ 200356 w 439349"/>
              <a:gd name="connsiteY36" fmla="*/ 267764 h 439349"/>
              <a:gd name="connsiteX37" fmla="*/ 191819 w 439349"/>
              <a:gd name="connsiteY37" fmla="*/ 279095 h 439349"/>
              <a:gd name="connsiteX38" fmla="*/ 188927 w 439349"/>
              <a:gd name="connsiteY38" fmla="*/ 292063 h 439349"/>
              <a:gd name="connsiteX39" fmla="*/ 282456 w 439349"/>
              <a:gd name="connsiteY39" fmla="*/ 292063 h 43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39349" h="439349">
                <a:moveTo>
                  <a:pt x="219675" y="0"/>
                </a:moveTo>
                <a:cubicBezTo>
                  <a:pt x="98352" y="0"/>
                  <a:pt x="0" y="98352"/>
                  <a:pt x="0" y="219675"/>
                </a:cubicBezTo>
                <a:cubicBezTo>
                  <a:pt x="0" y="340998"/>
                  <a:pt x="98352" y="439350"/>
                  <a:pt x="219675" y="439350"/>
                </a:cubicBezTo>
                <a:cubicBezTo>
                  <a:pt x="340998" y="439350"/>
                  <a:pt x="439350" y="340998"/>
                  <a:pt x="439350" y="219675"/>
                </a:cubicBezTo>
                <a:cubicBezTo>
                  <a:pt x="439350" y="219669"/>
                  <a:pt x="439350" y="219663"/>
                  <a:pt x="439350" y="219658"/>
                </a:cubicBezTo>
                <a:cubicBezTo>
                  <a:pt x="439391" y="98385"/>
                  <a:pt x="341115" y="42"/>
                  <a:pt x="219843" y="0"/>
                </a:cubicBezTo>
                <a:cubicBezTo>
                  <a:pt x="219787" y="0"/>
                  <a:pt x="219731" y="0"/>
                  <a:pt x="219675" y="0"/>
                </a:cubicBezTo>
                <a:close/>
                <a:moveTo>
                  <a:pt x="282479" y="318178"/>
                </a:moveTo>
                <a:lnTo>
                  <a:pt x="156877" y="318178"/>
                </a:lnTo>
                <a:lnTo>
                  <a:pt x="156877" y="299744"/>
                </a:lnTo>
                <a:cubicBezTo>
                  <a:pt x="156762" y="292019"/>
                  <a:pt x="158198" y="284348"/>
                  <a:pt x="161099" y="277186"/>
                </a:cubicBezTo>
                <a:cubicBezTo>
                  <a:pt x="163943" y="270428"/>
                  <a:pt x="167865" y="264177"/>
                  <a:pt x="172714" y="258677"/>
                </a:cubicBezTo>
                <a:cubicBezTo>
                  <a:pt x="177874" y="252837"/>
                  <a:pt x="183638" y="247560"/>
                  <a:pt x="189910" y="242933"/>
                </a:cubicBezTo>
                <a:cubicBezTo>
                  <a:pt x="196442" y="238070"/>
                  <a:pt x="203483" y="233333"/>
                  <a:pt x="211033" y="228721"/>
                </a:cubicBezTo>
                <a:cubicBezTo>
                  <a:pt x="217356" y="224935"/>
                  <a:pt x="223354" y="220630"/>
                  <a:pt x="228964" y="215852"/>
                </a:cubicBezTo>
                <a:cubicBezTo>
                  <a:pt x="233183" y="212252"/>
                  <a:pt x="236931" y="208136"/>
                  <a:pt x="240122" y="203601"/>
                </a:cubicBezTo>
                <a:cubicBezTo>
                  <a:pt x="242748" y="199849"/>
                  <a:pt x="244670" y="195651"/>
                  <a:pt x="245796" y="191211"/>
                </a:cubicBezTo>
                <a:cubicBezTo>
                  <a:pt x="246851" y="186678"/>
                  <a:pt x="247366" y="182036"/>
                  <a:pt x="247329" y="177381"/>
                </a:cubicBezTo>
                <a:cubicBezTo>
                  <a:pt x="247336" y="173336"/>
                  <a:pt x="246687" y="169316"/>
                  <a:pt x="245408" y="165478"/>
                </a:cubicBezTo>
                <a:cubicBezTo>
                  <a:pt x="244204" y="161775"/>
                  <a:pt x="242277" y="158349"/>
                  <a:pt x="239740" y="155396"/>
                </a:cubicBezTo>
                <a:cubicBezTo>
                  <a:pt x="237096" y="152396"/>
                  <a:pt x="233816" y="150025"/>
                  <a:pt x="230138" y="148455"/>
                </a:cubicBezTo>
                <a:cubicBezTo>
                  <a:pt x="225858" y="146653"/>
                  <a:pt x="221247" y="145770"/>
                  <a:pt x="216604" y="145864"/>
                </a:cubicBezTo>
                <a:cubicBezTo>
                  <a:pt x="207534" y="145830"/>
                  <a:pt x="198584" y="147936"/>
                  <a:pt x="190482" y="152012"/>
                </a:cubicBezTo>
                <a:cubicBezTo>
                  <a:pt x="181962" y="156336"/>
                  <a:pt x="174132" y="161901"/>
                  <a:pt x="167248" y="168526"/>
                </a:cubicBezTo>
                <a:lnTo>
                  <a:pt x="167248" y="138564"/>
                </a:lnTo>
                <a:cubicBezTo>
                  <a:pt x="173900" y="132368"/>
                  <a:pt x="181878" y="127770"/>
                  <a:pt x="190575" y="125122"/>
                </a:cubicBezTo>
                <a:cubicBezTo>
                  <a:pt x="199960" y="122339"/>
                  <a:pt x="209708" y="120974"/>
                  <a:pt x="219496" y="121073"/>
                </a:cubicBezTo>
                <a:cubicBezTo>
                  <a:pt x="227311" y="121019"/>
                  <a:pt x="235087" y="122190"/>
                  <a:pt x="242539" y="124544"/>
                </a:cubicBezTo>
                <a:cubicBezTo>
                  <a:pt x="249397" y="126677"/>
                  <a:pt x="255785" y="130099"/>
                  <a:pt x="261361" y="134625"/>
                </a:cubicBezTo>
                <a:cubicBezTo>
                  <a:pt x="266782" y="139099"/>
                  <a:pt x="271118" y="144746"/>
                  <a:pt x="274040" y="151139"/>
                </a:cubicBezTo>
                <a:cubicBezTo>
                  <a:pt x="277221" y="158227"/>
                  <a:pt x="278801" y="165929"/>
                  <a:pt x="278667" y="173697"/>
                </a:cubicBezTo>
                <a:cubicBezTo>
                  <a:pt x="278735" y="180683"/>
                  <a:pt x="277924" y="187649"/>
                  <a:pt x="276255" y="194433"/>
                </a:cubicBezTo>
                <a:cubicBezTo>
                  <a:pt x="274619" y="200802"/>
                  <a:pt x="271947" y="206858"/>
                  <a:pt x="268342" y="212358"/>
                </a:cubicBezTo>
                <a:cubicBezTo>
                  <a:pt x="264325" y="218413"/>
                  <a:pt x="259516" y="223905"/>
                  <a:pt x="254044" y="228687"/>
                </a:cubicBezTo>
                <a:cubicBezTo>
                  <a:pt x="247308" y="234561"/>
                  <a:pt x="240115" y="239889"/>
                  <a:pt x="232533" y="244622"/>
                </a:cubicBezTo>
                <a:cubicBezTo>
                  <a:pt x="225615" y="248979"/>
                  <a:pt x="219468" y="253013"/>
                  <a:pt x="214093" y="256722"/>
                </a:cubicBezTo>
                <a:cubicBezTo>
                  <a:pt x="209224" y="260027"/>
                  <a:pt x="204630" y="263720"/>
                  <a:pt x="200356" y="267764"/>
                </a:cubicBezTo>
                <a:cubicBezTo>
                  <a:pt x="196880" y="271022"/>
                  <a:pt x="193992" y="274855"/>
                  <a:pt x="191819" y="279095"/>
                </a:cubicBezTo>
                <a:cubicBezTo>
                  <a:pt x="189864" y="283136"/>
                  <a:pt x="188874" y="287575"/>
                  <a:pt x="188927" y="292063"/>
                </a:cubicBezTo>
                <a:lnTo>
                  <a:pt x="282456" y="292063"/>
                </a:lnTo>
                <a:close/>
              </a:path>
            </a:pathLst>
          </a:custGeom>
          <a:solidFill>
            <a:srgbClr val="FDE9D2"/>
          </a:solidFill>
          <a:ln w="575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2" name="Graphic 54" descr="Badge 3">
            <a:extLst>
              <a:ext uri="{FF2B5EF4-FFF2-40B4-BE49-F238E27FC236}">
                <a16:creationId xmlns:a16="http://schemas.microsoft.com/office/drawing/2014/main" id="{D4A64E9F-1F88-4A4D-8376-ED7ED85E718E}"/>
              </a:ext>
            </a:extLst>
          </p:cNvPr>
          <p:cNvSpPr/>
          <p:nvPr/>
        </p:nvSpPr>
        <p:spPr>
          <a:xfrm>
            <a:off x="4736415" y="2827988"/>
            <a:ext cx="329521" cy="329521"/>
          </a:xfrm>
          <a:custGeom>
            <a:avLst/>
            <a:gdLst>
              <a:gd name="connsiteX0" fmla="*/ 219686 w 439361"/>
              <a:gd name="connsiteY0" fmla="*/ 0 h 439361"/>
              <a:gd name="connsiteX1" fmla="*/ 0 w 439361"/>
              <a:gd name="connsiteY1" fmla="*/ 219675 h 439361"/>
              <a:gd name="connsiteX2" fmla="*/ 219675 w 439361"/>
              <a:gd name="connsiteY2" fmla="*/ 439361 h 439361"/>
              <a:gd name="connsiteX3" fmla="*/ 439361 w 439361"/>
              <a:gd name="connsiteY3" fmla="*/ 219686 h 439361"/>
              <a:gd name="connsiteX4" fmla="*/ 439361 w 439361"/>
              <a:gd name="connsiteY4" fmla="*/ 219663 h 439361"/>
              <a:gd name="connsiteX5" fmla="*/ 219860 w 439361"/>
              <a:gd name="connsiteY5" fmla="*/ 0 h 439361"/>
              <a:gd name="connsiteX6" fmla="*/ 219686 w 439361"/>
              <a:gd name="connsiteY6" fmla="*/ 0 h 439361"/>
              <a:gd name="connsiteX7" fmla="*/ 277805 w 439361"/>
              <a:gd name="connsiteY7" fmla="*/ 286499 h 439361"/>
              <a:gd name="connsiteX8" fmla="*/ 261378 w 439361"/>
              <a:gd name="connsiteY8" fmla="*/ 304551 h 439361"/>
              <a:gd name="connsiteX9" fmla="*/ 237282 w 439361"/>
              <a:gd name="connsiteY9" fmla="*/ 315593 h 439361"/>
              <a:gd name="connsiteX10" fmla="*/ 208361 w 439361"/>
              <a:gd name="connsiteY10" fmla="*/ 319341 h 439361"/>
              <a:gd name="connsiteX11" fmla="*/ 178978 w 439361"/>
              <a:gd name="connsiteY11" fmla="*/ 316744 h 439361"/>
              <a:gd name="connsiteX12" fmla="*/ 155743 w 439361"/>
              <a:gd name="connsiteY12" fmla="*/ 308970 h 439361"/>
              <a:gd name="connsiteX13" fmla="*/ 155743 w 439361"/>
              <a:gd name="connsiteY13" fmla="*/ 279373 h 439361"/>
              <a:gd name="connsiteX14" fmla="*/ 181193 w 439361"/>
              <a:gd name="connsiteY14" fmla="*/ 291091 h 439361"/>
              <a:gd name="connsiteX15" fmla="*/ 209321 w 439361"/>
              <a:gd name="connsiteY15" fmla="*/ 294932 h 439361"/>
              <a:gd name="connsiteX16" fmla="*/ 222960 w 439361"/>
              <a:gd name="connsiteY16" fmla="*/ 293584 h 439361"/>
              <a:gd name="connsiteX17" fmla="*/ 236507 w 439361"/>
              <a:gd name="connsiteY17" fmla="*/ 288691 h 439361"/>
              <a:gd name="connsiteX18" fmla="*/ 246878 w 439361"/>
              <a:gd name="connsiteY18" fmla="*/ 278991 h 439361"/>
              <a:gd name="connsiteX19" fmla="*/ 250996 w 439361"/>
              <a:gd name="connsiteY19" fmla="*/ 263438 h 439361"/>
              <a:gd name="connsiteX20" fmla="*/ 247068 w 439361"/>
              <a:gd name="connsiteY20" fmla="*/ 247398 h 439361"/>
              <a:gd name="connsiteX21" fmla="*/ 236119 w 439361"/>
              <a:gd name="connsiteY21" fmla="*/ 236646 h 439361"/>
              <a:gd name="connsiteX22" fmla="*/ 219605 w 439361"/>
              <a:gd name="connsiteY22" fmla="*/ 230595 h 439361"/>
              <a:gd name="connsiteX23" fmla="*/ 198950 w 439361"/>
              <a:gd name="connsiteY23" fmla="*/ 228675 h 439361"/>
              <a:gd name="connsiteX24" fmla="*/ 181101 w 439361"/>
              <a:gd name="connsiteY24" fmla="*/ 228675 h 439361"/>
              <a:gd name="connsiteX25" fmla="*/ 181101 w 439361"/>
              <a:gd name="connsiteY25" fmla="*/ 204093 h 439361"/>
              <a:gd name="connsiteX26" fmla="*/ 198002 w 439361"/>
              <a:gd name="connsiteY26" fmla="*/ 204093 h 439361"/>
              <a:gd name="connsiteX27" fmla="*/ 216349 w 439361"/>
              <a:gd name="connsiteY27" fmla="*/ 202357 h 439361"/>
              <a:gd name="connsiteX28" fmla="*/ 230751 w 439361"/>
              <a:gd name="connsiteY28" fmla="*/ 196695 h 439361"/>
              <a:gd name="connsiteX29" fmla="*/ 240162 w 439361"/>
              <a:gd name="connsiteY29" fmla="*/ 186607 h 439361"/>
              <a:gd name="connsiteX30" fmla="*/ 243523 w 439361"/>
              <a:gd name="connsiteY30" fmla="*/ 171632 h 439361"/>
              <a:gd name="connsiteX31" fmla="*/ 240359 w 439361"/>
              <a:gd name="connsiteY31" fmla="*/ 158091 h 439361"/>
              <a:gd name="connsiteX32" fmla="*/ 232261 w 439361"/>
              <a:gd name="connsiteY32" fmla="*/ 149832 h 439361"/>
              <a:gd name="connsiteX33" fmla="*/ 221595 w 439361"/>
              <a:gd name="connsiteY33" fmla="*/ 145702 h 439361"/>
              <a:gd name="connsiteX34" fmla="*/ 210461 w 439361"/>
              <a:gd name="connsiteY34" fmla="*/ 144545 h 439361"/>
              <a:gd name="connsiteX35" fmla="*/ 186642 w 439361"/>
              <a:gd name="connsiteY35" fmla="*/ 148016 h 439361"/>
              <a:gd name="connsiteX36" fmla="*/ 163980 w 439361"/>
              <a:gd name="connsiteY36" fmla="*/ 158381 h 439361"/>
              <a:gd name="connsiteX37" fmla="*/ 163980 w 439361"/>
              <a:gd name="connsiteY37" fmla="*/ 131132 h 439361"/>
              <a:gd name="connsiteX38" fmla="*/ 186798 w 439361"/>
              <a:gd name="connsiteY38" fmla="*/ 122774 h 439361"/>
              <a:gd name="connsiteX39" fmla="*/ 213197 w 439361"/>
              <a:gd name="connsiteY39" fmla="*/ 119992 h 439361"/>
              <a:gd name="connsiteX40" fmla="*/ 236732 w 439361"/>
              <a:gd name="connsiteY40" fmla="*/ 122774 h 439361"/>
              <a:gd name="connsiteX41" fmla="*/ 256977 w 439361"/>
              <a:gd name="connsiteY41" fmla="*/ 131323 h 439361"/>
              <a:gd name="connsiteX42" fmla="*/ 271096 w 439361"/>
              <a:gd name="connsiteY42" fmla="*/ 145916 h 439361"/>
              <a:gd name="connsiteX43" fmla="*/ 276371 w 439361"/>
              <a:gd name="connsiteY43" fmla="*/ 166849 h 439361"/>
              <a:gd name="connsiteX44" fmla="*/ 265335 w 439361"/>
              <a:gd name="connsiteY44" fmla="*/ 198349 h 439361"/>
              <a:gd name="connsiteX45" fmla="*/ 235084 w 439361"/>
              <a:gd name="connsiteY45" fmla="*/ 215053 h 439361"/>
              <a:gd name="connsiteX46" fmla="*/ 253327 w 439361"/>
              <a:gd name="connsiteY46" fmla="*/ 219681 h 439361"/>
              <a:gd name="connsiteX47" fmla="*/ 268984 w 439361"/>
              <a:gd name="connsiteY47" fmla="*/ 229381 h 439361"/>
              <a:gd name="connsiteX48" fmla="*/ 279830 w 439361"/>
              <a:gd name="connsiteY48" fmla="*/ 243592 h 439361"/>
              <a:gd name="connsiteX49" fmla="*/ 283879 w 439361"/>
              <a:gd name="connsiteY49" fmla="*/ 261552 h 439361"/>
              <a:gd name="connsiteX50" fmla="*/ 277805 w 439361"/>
              <a:gd name="connsiteY50" fmla="*/ 286499 h 439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39361" h="439361">
                <a:moveTo>
                  <a:pt x="219686" y="0"/>
                </a:moveTo>
                <a:cubicBezTo>
                  <a:pt x="98360" y="-3"/>
                  <a:pt x="3" y="98349"/>
                  <a:pt x="0" y="219675"/>
                </a:cubicBezTo>
                <a:cubicBezTo>
                  <a:pt x="-3" y="341001"/>
                  <a:pt x="98348" y="439358"/>
                  <a:pt x="219675" y="439361"/>
                </a:cubicBezTo>
                <a:cubicBezTo>
                  <a:pt x="341001" y="439364"/>
                  <a:pt x="439358" y="341013"/>
                  <a:pt x="439361" y="219686"/>
                </a:cubicBezTo>
                <a:cubicBezTo>
                  <a:pt x="439361" y="219679"/>
                  <a:pt x="439361" y="219671"/>
                  <a:pt x="439361" y="219663"/>
                </a:cubicBezTo>
                <a:cubicBezTo>
                  <a:pt x="439406" y="98391"/>
                  <a:pt x="341132" y="45"/>
                  <a:pt x="219860" y="0"/>
                </a:cubicBezTo>
                <a:cubicBezTo>
                  <a:pt x="219802" y="0"/>
                  <a:pt x="219744" y="0"/>
                  <a:pt x="219686" y="0"/>
                </a:cubicBezTo>
                <a:close/>
                <a:moveTo>
                  <a:pt x="277805" y="286499"/>
                </a:moveTo>
                <a:cubicBezTo>
                  <a:pt x="273764" y="293680"/>
                  <a:pt x="268148" y="299852"/>
                  <a:pt x="261378" y="304551"/>
                </a:cubicBezTo>
                <a:cubicBezTo>
                  <a:pt x="254052" y="309609"/>
                  <a:pt x="245896" y="313345"/>
                  <a:pt x="237282" y="315593"/>
                </a:cubicBezTo>
                <a:cubicBezTo>
                  <a:pt x="227852" y="318128"/>
                  <a:pt x="218125" y="319388"/>
                  <a:pt x="208361" y="319341"/>
                </a:cubicBezTo>
                <a:cubicBezTo>
                  <a:pt x="198508" y="319375"/>
                  <a:pt x="188673" y="318506"/>
                  <a:pt x="178978" y="316744"/>
                </a:cubicBezTo>
                <a:cubicBezTo>
                  <a:pt x="170861" y="315436"/>
                  <a:pt x="163013" y="312810"/>
                  <a:pt x="155743" y="308970"/>
                </a:cubicBezTo>
                <a:lnTo>
                  <a:pt x="155743" y="279373"/>
                </a:lnTo>
                <a:cubicBezTo>
                  <a:pt x="163462" y="284761"/>
                  <a:pt x="172080" y="288730"/>
                  <a:pt x="181193" y="291091"/>
                </a:cubicBezTo>
                <a:cubicBezTo>
                  <a:pt x="190360" y="293602"/>
                  <a:pt x="199817" y="294894"/>
                  <a:pt x="209321" y="294932"/>
                </a:cubicBezTo>
                <a:cubicBezTo>
                  <a:pt x="213899" y="294900"/>
                  <a:pt x="218465" y="294449"/>
                  <a:pt x="222960" y="293584"/>
                </a:cubicBezTo>
                <a:cubicBezTo>
                  <a:pt x="227719" y="292729"/>
                  <a:pt x="232300" y="291075"/>
                  <a:pt x="236507" y="288691"/>
                </a:cubicBezTo>
                <a:cubicBezTo>
                  <a:pt x="240674" y="286313"/>
                  <a:pt x="244226" y="282991"/>
                  <a:pt x="246878" y="278991"/>
                </a:cubicBezTo>
                <a:cubicBezTo>
                  <a:pt x="249777" y="274336"/>
                  <a:pt x="251211" y="268917"/>
                  <a:pt x="250996" y="263438"/>
                </a:cubicBezTo>
                <a:cubicBezTo>
                  <a:pt x="251165" y="257834"/>
                  <a:pt x="249808" y="252290"/>
                  <a:pt x="247068" y="247398"/>
                </a:cubicBezTo>
                <a:cubicBezTo>
                  <a:pt x="244394" y="242939"/>
                  <a:pt x="240626" y="239238"/>
                  <a:pt x="236119" y="236646"/>
                </a:cubicBezTo>
                <a:cubicBezTo>
                  <a:pt x="230989" y="233725"/>
                  <a:pt x="225408" y="231680"/>
                  <a:pt x="219605" y="230595"/>
                </a:cubicBezTo>
                <a:cubicBezTo>
                  <a:pt x="212801" y="229272"/>
                  <a:pt x="205882" y="228629"/>
                  <a:pt x="198950" y="228675"/>
                </a:cubicBezTo>
                <a:lnTo>
                  <a:pt x="181101" y="228675"/>
                </a:lnTo>
                <a:lnTo>
                  <a:pt x="181101" y="204093"/>
                </a:lnTo>
                <a:lnTo>
                  <a:pt x="198002" y="204093"/>
                </a:lnTo>
                <a:cubicBezTo>
                  <a:pt x="204161" y="204138"/>
                  <a:pt x="210308" y="203556"/>
                  <a:pt x="216349" y="202357"/>
                </a:cubicBezTo>
                <a:cubicBezTo>
                  <a:pt x="221462" y="201389"/>
                  <a:pt x="226348" y="199468"/>
                  <a:pt x="230751" y="196695"/>
                </a:cubicBezTo>
                <a:cubicBezTo>
                  <a:pt x="234686" y="194176"/>
                  <a:pt x="237923" y="190707"/>
                  <a:pt x="240162" y="186607"/>
                </a:cubicBezTo>
                <a:cubicBezTo>
                  <a:pt x="242526" y="181978"/>
                  <a:pt x="243682" y="176827"/>
                  <a:pt x="243523" y="171632"/>
                </a:cubicBezTo>
                <a:cubicBezTo>
                  <a:pt x="243715" y="166915"/>
                  <a:pt x="242622" y="162235"/>
                  <a:pt x="240359" y="158091"/>
                </a:cubicBezTo>
                <a:cubicBezTo>
                  <a:pt x="238381" y="154713"/>
                  <a:pt x="235600" y="151876"/>
                  <a:pt x="232261" y="149832"/>
                </a:cubicBezTo>
                <a:cubicBezTo>
                  <a:pt x="228976" y="147840"/>
                  <a:pt x="225365" y="146442"/>
                  <a:pt x="221595" y="145702"/>
                </a:cubicBezTo>
                <a:cubicBezTo>
                  <a:pt x="217931" y="144950"/>
                  <a:pt x="214201" y="144562"/>
                  <a:pt x="210461" y="144545"/>
                </a:cubicBezTo>
                <a:cubicBezTo>
                  <a:pt x="202401" y="144620"/>
                  <a:pt x="194388" y="145787"/>
                  <a:pt x="186642" y="148016"/>
                </a:cubicBezTo>
                <a:cubicBezTo>
                  <a:pt x="178571" y="150205"/>
                  <a:pt x="170915" y="153707"/>
                  <a:pt x="163980" y="158381"/>
                </a:cubicBezTo>
                <a:lnTo>
                  <a:pt x="163980" y="131132"/>
                </a:lnTo>
                <a:cubicBezTo>
                  <a:pt x="171170" y="127321"/>
                  <a:pt x="178847" y="124509"/>
                  <a:pt x="186798" y="122774"/>
                </a:cubicBezTo>
                <a:cubicBezTo>
                  <a:pt x="195468" y="120877"/>
                  <a:pt x="204322" y="119944"/>
                  <a:pt x="213197" y="119992"/>
                </a:cubicBezTo>
                <a:cubicBezTo>
                  <a:pt x="221125" y="119977"/>
                  <a:pt x="229026" y="120911"/>
                  <a:pt x="236732" y="122774"/>
                </a:cubicBezTo>
                <a:cubicBezTo>
                  <a:pt x="243916" y="124455"/>
                  <a:pt x="250762" y="127345"/>
                  <a:pt x="256977" y="131323"/>
                </a:cubicBezTo>
                <a:cubicBezTo>
                  <a:pt x="262742" y="135038"/>
                  <a:pt x="267573" y="140031"/>
                  <a:pt x="271096" y="145916"/>
                </a:cubicBezTo>
                <a:cubicBezTo>
                  <a:pt x="274735" y="152280"/>
                  <a:pt x="276559" y="159520"/>
                  <a:pt x="276371" y="166849"/>
                </a:cubicBezTo>
                <a:cubicBezTo>
                  <a:pt x="276829" y="178369"/>
                  <a:pt x="272883" y="189633"/>
                  <a:pt x="265335" y="198349"/>
                </a:cubicBezTo>
                <a:cubicBezTo>
                  <a:pt x="257251" y="206950"/>
                  <a:pt x="246669" y="212794"/>
                  <a:pt x="235084" y="215053"/>
                </a:cubicBezTo>
                <a:cubicBezTo>
                  <a:pt x="241357" y="215702"/>
                  <a:pt x="247503" y="217261"/>
                  <a:pt x="253327" y="219681"/>
                </a:cubicBezTo>
                <a:cubicBezTo>
                  <a:pt x="259051" y="222017"/>
                  <a:pt x="264344" y="225295"/>
                  <a:pt x="268984" y="229381"/>
                </a:cubicBezTo>
                <a:cubicBezTo>
                  <a:pt x="273489" y="233368"/>
                  <a:pt x="277173" y="238195"/>
                  <a:pt x="279830" y="243592"/>
                </a:cubicBezTo>
                <a:cubicBezTo>
                  <a:pt x="282558" y="249182"/>
                  <a:pt x="283945" y="255332"/>
                  <a:pt x="283879" y="261552"/>
                </a:cubicBezTo>
                <a:cubicBezTo>
                  <a:pt x="284060" y="270255"/>
                  <a:pt x="281967" y="278853"/>
                  <a:pt x="277805" y="286499"/>
                </a:cubicBezTo>
                <a:close/>
              </a:path>
            </a:pathLst>
          </a:custGeom>
          <a:solidFill>
            <a:srgbClr val="DBF3FC"/>
          </a:solidFill>
          <a:ln w="575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3" name="Graphic 58" descr="Badge 4">
            <a:extLst>
              <a:ext uri="{FF2B5EF4-FFF2-40B4-BE49-F238E27FC236}">
                <a16:creationId xmlns:a16="http://schemas.microsoft.com/office/drawing/2014/main" id="{DCF52DCA-252E-4703-AF8B-74A58758D146}"/>
              </a:ext>
            </a:extLst>
          </p:cNvPr>
          <p:cNvGrpSpPr/>
          <p:nvPr/>
        </p:nvGrpSpPr>
        <p:grpSpPr>
          <a:xfrm>
            <a:off x="6725792" y="2784607"/>
            <a:ext cx="416456" cy="416456"/>
            <a:chOff x="8967722" y="2569808"/>
            <a:chExt cx="555275" cy="5552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AF4CD48-1384-4722-AB7D-5F89D37C267E}"/>
                </a:ext>
              </a:extLst>
            </p:cNvPr>
            <p:cNvSpPr/>
            <p:nvPr/>
          </p:nvSpPr>
          <p:spPr>
            <a:xfrm>
              <a:off x="9195112" y="2786226"/>
              <a:ext cx="57615" cy="84095"/>
            </a:xfrm>
            <a:custGeom>
              <a:avLst/>
              <a:gdLst>
                <a:gd name="connsiteX0" fmla="*/ 26890 w 57615"/>
                <a:gd name="connsiteY0" fmla="*/ 49651 h 84095"/>
                <a:gd name="connsiteX1" fmla="*/ 13639 w 57615"/>
                <a:gd name="connsiteY1" fmla="*/ 67582 h 84095"/>
                <a:gd name="connsiteX2" fmla="*/ 0 w 57615"/>
                <a:gd name="connsiteY2" fmla="*/ 84095 h 84095"/>
                <a:gd name="connsiteX3" fmla="*/ 57616 w 57615"/>
                <a:gd name="connsiteY3" fmla="*/ 84095 h 84095"/>
                <a:gd name="connsiteX4" fmla="*/ 57616 w 57615"/>
                <a:gd name="connsiteY4" fmla="*/ 0 h 84095"/>
                <a:gd name="connsiteX5" fmla="*/ 41102 w 57615"/>
                <a:gd name="connsiteY5" fmla="*/ 27943 h 84095"/>
                <a:gd name="connsiteX6" fmla="*/ 26890 w 57615"/>
                <a:gd name="connsiteY6" fmla="*/ 49651 h 8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15" h="84095">
                  <a:moveTo>
                    <a:pt x="26890" y="49651"/>
                  </a:moveTo>
                  <a:cubicBezTo>
                    <a:pt x="22402" y="56117"/>
                    <a:pt x="17985" y="62094"/>
                    <a:pt x="13639" y="67582"/>
                  </a:cubicBezTo>
                  <a:cubicBezTo>
                    <a:pt x="9293" y="73069"/>
                    <a:pt x="4747" y="78573"/>
                    <a:pt x="0" y="84095"/>
                  </a:cubicBezTo>
                  <a:lnTo>
                    <a:pt x="57616" y="84095"/>
                  </a:lnTo>
                  <a:lnTo>
                    <a:pt x="57616" y="0"/>
                  </a:lnTo>
                  <a:cubicBezTo>
                    <a:pt x="51593" y="10627"/>
                    <a:pt x="46088" y="19942"/>
                    <a:pt x="41102" y="27943"/>
                  </a:cubicBezTo>
                  <a:cubicBezTo>
                    <a:pt x="36116" y="35944"/>
                    <a:pt x="31379" y="43180"/>
                    <a:pt x="26890" y="49651"/>
                  </a:cubicBezTo>
                  <a:close/>
                </a:path>
              </a:pathLst>
            </a:custGeom>
            <a:solidFill>
              <a:srgbClr val="ECF1E1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EA3C437-5948-4FDB-87E4-9E6704B606B8}"/>
                </a:ext>
              </a:extLst>
            </p:cNvPr>
            <p:cNvSpPr/>
            <p:nvPr/>
          </p:nvSpPr>
          <p:spPr>
            <a:xfrm>
              <a:off x="9025592" y="2627649"/>
              <a:ext cx="439361" cy="439361"/>
            </a:xfrm>
            <a:custGeom>
              <a:avLst/>
              <a:gdLst>
                <a:gd name="connsiteX0" fmla="*/ 219686 w 439361"/>
                <a:gd name="connsiteY0" fmla="*/ 0 h 439361"/>
                <a:gd name="connsiteX1" fmla="*/ 0 w 439361"/>
                <a:gd name="connsiteY1" fmla="*/ 219675 h 439361"/>
                <a:gd name="connsiteX2" fmla="*/ 219675 w 439361"/>
                <a:gd name="connsiteY2" fmla="*/ 439361 h 439361"/>
                <a:gd name="connsiteX3" fmla="*/ 439361 w 439361"/>
                <a:gd name="connsiteY3" fmla="*/ 219686 h 439361"/>
                <a:gd name="connsiteX4" fmla="*/ 439361 w 439361"/>
                <a:gd name="connsiteY4" fmla="*/ 219681 h 439361"/>
                <a:gd name="connsiteX5" fmla="*/ 219877 w 439361"/>
                <a:gd name="connsiteY5" fmla="*/ 0 h 439361"/>
                <a:gd name="connsiteX6" fmla="*/ 219686 w 439361"/>
                <a:gd name="connsiteY6" fmla="*/ 0 h 439361"/>
                <a:gd name="connsiteX7" fmla="*/ 286672 w 439361"/>
                <a:gd name="connsiteY7" fmla="*/ 270540 h 439361"/>
                <a:gd name="connsiteX8" fmla="*/ 260360 w 439361"/>
                <a:gd name="connsiteY8" fmla="*/ 270540 h 439361"/>
                <a:gd name="connsiteX9" fmla="*/ 260360 w 439361"/>
                <a:gd name="connsiteY9" fmla="*/ 311833 h 439361"/>
                <a:gd name="connsiteX10" fmla="*/ 227136 w 439361"/>
                <a:gd name="connsiteY10" fmla="*/ 311833 h 439361"/>
                <a:gd name="connsiteX11" fmla="*/ 227136 w 439361"/>
                <a:gd name="connsiteY11" fmla="*/ 270540 h 439361"/>
                <a:gd name="connsiteX12" fmla="*/ 136679 w 439361"/>
                <a:gd name="connsiteY12" fmla="*/ 270540 h 439361"/>
                <a:gd name="connsiteX13" fmla="*/ 136679 w 439361"/>
                <a:gd name="connsiteY13" fmla="*/ 244234 h 439361"/>
                <a:gd name="connsiteX14" fmla="*/ 162991 w 439361"/>
                <a:gd name="connsiteY14" fmla="*/ 213503 h 439361"/>
                <a:gd name="connsiteX15" fmla="*/ 187191 w 439361"/>
                <a:gd name="connsiteY15" fmla="*/ 180759 h 439361"/>
                <a:gd name="connsiteX16" fmla="*/ 208228 w 439361"/>
                <a:gd name="connsiteY16" fmla="*/ 147726 h 439361"/>
                <a:gd name="connsiteX17" fmla="*/ 225407 w 439361"/>
                <a:gd name="connsiteY17" fmla="*/ 115943 h 439361"/>
                <a:gd name="connsiteX18" fmla="*/ 260360 w 439361"/>
                <a:gd name="connsiteY18" fmla="*/ 115943 h 439361"/>
                <a:gd name="connsiteX19" fmla="*/ 260360 w 439361"/>
                <a:gd name="connsiteY19" fmla="*/ 242696 h 439361"/>
                <a:gd name="connsiteX20" fmla="*/ 286672 w 439361"/>
                <a:gd name="connsiteY20" fmla="*/ 242696 h 43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39361" h="439361">
                  <a:moveTo>
                    <a:pt x="219686" y="0"/>
                  </a:moveTo>
                  <a:cubicBezTo>
                    <a:pt x="98360" y="-3"/>
                    <a:pt x="3" y="98348"/>
                    <a:pt x="0" y="219675"/>
                  </a:cubicBezTo>
                  <a:cubicBezTo>
                    <a:pt x="-3" y="341001"/>
                    <a:pt x="98348" y="439358"/>
                    <a:pt x="219675" y="439361"/>
                  </a:cubicBezTo>
                  <a:cubicBezTo>
                    <a:pt x="341001" y="439364"/>
                    <a:pt x="439358" y="341013"/>
                    <a:pt x="439361" y="219686"/>
                  </a:cubicBezTo>
                  <a:cubicBezTo>
                    <a:pt x="439361" y="219685"/>
                    <a:pt x="439361" y="219682"/>
                    <a:pt x="439361" y="219681"/>
                  </a:cubicBezTo>
                  <a:cubicBezTo>
                    <a:pt x="439416" y="98409"/>
                    <a:pt x="341149" y="54"/>
                    <a:pt x="219877" y="0"/>
                  </a:cubicBezTo>
                  <a:cubicBezTo>
                    <a:pt x="219814" y="0"/>
                    <a:pt x="219750" y="0"/>
                    <a:pt x="219686" y="0"/>
                  </a:cubicBezTo>
                  <a:close/>
                  <a:moveTo>
                    <a:pt x="286672" y="270540"/>
                  </a:moveTo>
                  <a:lnTo>
                    <a:pt x="260360" y="270540"/>
                  </a:lnTo>
                  <a:lnTo>
                    <a:pt x="260360" y="311833"/>
                  </a:lnTo>
                  <a:lnTo>
                    <a:pt x="227136" y="311833"/>
                  </a:lnTo>
                  <a:lnTo>
                    <a:pt x="227136" y="270540"/>
                  </a:lnTo>
                  <a:lnTo>
                    <a:pt x="136679" y="270540"/>
                  </a:lnTo>
                  <a:lnTo>
                    <a:pt x="136679" y="244234"/>
                  </a:lnTo>
                  <a:cubicBezTo>
                    <a:pt x="145640" y="234501"/>
                    <a:pt x="154411" y="224258"/>
                    <a:pt x="162991" y="213503"/>
                  </a:cubicBezTo>
                  <a:cubicBezTo>
                    <a:pt x="171570" y="202749"/>
                    <a:pt x="179637" y="191834"/>
                    <a:pt x="187191" y="180759"/>
                  </a:cubicBezTo>
                  <a:cubicBezTo>
                    <a:pt x="194745" y="169685"/>
                    <a:pt x="201757" y="158674"/>
                    <a:pt x="208228" y="147726"/>
                  </a:cubicBezTo>
                  <a:cubicBezTo>
                    <a:pt x="214699" y="136779"/>
                    <a:pt x="220425" y="126185"/>
                    <a:pt x="225407" y="115943"/>
                  </a:cubicBezTo>
                  <a:lnTo>
                    <a:pt x="260360" y="115943"/>
                  </a:lnTo>
                  <a:lnTo>
                    <a:pt x="260360" y="242696"/>
                  </a:lnTo>
                  <a:lnTo>
                    <a:pt x="286672" y="242696"/>
                  </a:lnTo>
                  <a:close/>
                </a:path>
              </a:pathLst>
            </a:custGeom>
            <a:solidFill>
              <a:srgbClr val="ECF1E1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6" name="Graphic 27" descr="Kiosk">
            <a:extLst>
              <a:ext uri="{FF2B5EF4-FFF2-40B4-BE49-F238E27FC236}">
                <a16:creationId xmlns:a16="http://schemas.microsoft.com/office/drawing/2014/main" id="{D793814E-CF79-49F6-99F2-753373E12326}"/>
              </a:ext>
            </a:extLst>
          </p:cNvPr>
          <p:cNvSpPr/>
          <p:nvPr/>
        </p:nvSpPr>
        <p:spPr>
          <a:xfrm>
            <a:off x="1560424" y="2667484"/>
            <a:ext cx="633110" cy="641903"/>
          </a:xfrm>
          <a:custGeom>
            <a:avLst/>
            <a:gdLst>
              <a:gd name="connsiteX0" fmla="*/ 844148 w 844147"/>
              <a:gd name="connsiteY0" fmla="*/ 211037 h 855871"/>
              <a:gd name="connsiteX1" fmla="*/ 844148 w 844147"/>
              <a:gd name="connsiteY1" fmla="*/ 172112 h 855871"/>
              <a:gd name="connsiteX2" fmla="*/ 840982 w 844147"/>
              <a:gd name="connsiteY2" fmla="*/ 156871 h 855871"/>
              <a:gd name="connsiteX3" fmla="*/ 772043 w 844147"/>
              <a:gd name="connsiteY3" fmla="*/ 0 h 855871"/>
              <a:gd name="connsiteX4" fmla="*/ 72104 w 844147"/>
              <a:gd name="connsiteY4" fmla="*/ 0 h 855871"/>
              <a:gd name="connsiteX5" fmla="*/ 3166 w 844147"/>
              <a:gd name="connsiteY5" fmla="*/ 156871 h 855871"/>
              <a:gd name="connsiteX6" fmla="*/ 0 w 844147"/>
              <a:gd name="connsiteY6" fmla="*/ 172112 h 855871"/>
              <a:gd name="connsiteX7" fmla="*/ 0 w 844147"/>
              <a:gd name="connsiteY7" fmla="*/ 211037 h 855871"/>
              <a:gd name="connsiteX8" fmla="*/ 46897 w 844147"/>
              <a:gd name="connsiteY8" fmla="*/ 257934 h 855871"/>
              <a:gd name="connsiteX9" fmla="*/ 46897 w 844147"/>
              <a:gd name="connsiteY9" fmla="*/ 539316 h 855871"/>
              <a:gd name="connsiteX10" fmla="*/ 0 w 844147"/>
              <a:gd name="connsiteY10" fmla="*/ 539316 h 855871"/>
              <a:gd name="connsiteX11" fmla="*/ 0 w 844147"/>
              <a:gd name="connsiteY11" fmla="*/ 609662 h 855871"/>
              <a:gd name="connsiteX12" fmla="*/ 46897 w 844147"/>
              <a:gd name="connsiteY12" fmla="*/ 609662 h 855871"/>
              <a:gd name="connsiteX13" fmla="*/ 46897 w 844147"/>
              <a:gd name="connsiteY13" fmla="*/ 855872 h 855871"/>
              <a:gd name="connsiteX14" fmla="*/ 797251 w 844147"/>
              <a:gd name="connsiteY14" fmla="*/ 855872 h 855871"/>
              <a:gd name="connsiteX15" fmla="*/ 797251 w 844147"/>
              <a:gd name="connsiteY15" fmla="*/ 609662 h 855871"/>
              <a:gd name="connsiteX16" fmla="*/ 844148 w 844147"/>
              <a:gd name="connsiteY16" fmla="*/ 609662 h 855871"/>
              <a:gd name="connsiteX17" fmla="*/ 844148 w 844147"/>
              <a:gd name="connsiteY17" fmla="*/ 539316 h 855871"/>
              <a:gd name="connsiteX18" fmla="*/ 797251 w 844147"/>
              <a:gd name="connsiteY18" fmla="*/ 539316 h 855871"/>
              <a:gd name="connsiteX19" fmla="*/ 797251 w 844147"/>
              <a:gd name="connsiteY19" fmla="*/ 257934 h 855871"/>
              <a:gd name="connsiteX20" fmla="*/ 844148 w 844147"/>
              <a:gd name="connsiteY20" fmla="*/ 211037 h 855871"/>
              <a:gd name="connsiteX21" fmla="*/ 705801 w 844147"/>
              <a:gd name="connsiteY21" fmla="*/ 70346 h 855871"/>
              <a:gd name="connsiteX22" fmla="*/ 750354 w 844147"/>
              <a:gd name="connsiteY22" fmla="*/ 164140 h 855871"/>
              <a:gd name="connsiteX23" fmla="*/ 750354 w 844147"/>
              <a:gd name="connsiteY23" fmla="*/ 211037 h 855871"/>
              <a:gd name="connsiteX24" fmla="*/ 703456 w 844147"/>
              <a:gd name="connsiteY24" fmla="*/ 257934 h 855871"/>
              <a:gd name="connsiteX25" fmla="*/ 656559 w 844147"/>
              <a:gd name="connsiteY25" fmla="*/ 211037 h 855871"/>
              <a:gd name="connsiteX26" fmla="*/ 656559 w 844147"/>
              <a:gd name="connsiteY26" fmla="*/ 164140 h 855871"/>
              <a:gd name="connsiteX27" fmla="*/ 612007 w 844147"/>
              <a:gd name="connsiteY27" fmla="*/ 70346 h 855871"/>
              <a:gd name="connsiteX28" fmla="*/ 534627 w 844147"/>
              <a:gd name="connsiteY28" fmla="*/ 70346 h 855871"/>
              <a:gd name="connsiteX29" fmla="*/ 562765 w 844147"/>
              <a:gd name="connsiteY29" fmla="*/ 164140 h 855871"/>
              <a:gd name="connsiteX30" fmla="*/ 562765 w 844147"/>
              <a:gd name="connsiteY30" fmla="*/ 211037 h 855871"/>
              <a:gd name="connsiteX31" fmla="*/ 515868 w 844147"/>
              <a:gd name="connsiteY31" fmla="*/ 257934 h 855871"/>
              <a:gd name="connsiteX32" fmla="*/ 468971 w 844147"/>
              <a:gd name="connsiteY32" fmla="*/ 211037 h 855871"/>
              <a:gd name="connsiteX33" fmla="*/ 468971 w 844147"/>
              <a:gd name="connsiteY33" fmla="*/ 164140 h 855871"/>
              <a:gd name="connsiteX34" fmla="*/ 452557 w 844147"/>
              <a:gd name="connsiteY34" fmla="*/ 70346 h 855871"/>
              <a:gd name="connsiteX35" fmla="*/ 281383 w 844147"/>
              <a:gd name="connsiteY35" fmla="*/ 164140 h 855871"/>
              <a:gd name="connsiteX36" fmla="*/ 309521 w 844147"/>
              <a:gd name="connsiteY36" fmla="*/ 70346 h 855871"/>
              <a:gd name="connsiteX37" fmla="*/ 391591 w 844147"/>
              <a:gd name="connsiteY37" fmla="*/ 70346 h 855871"/>
              <a:gd name="connsiteX38" fmla="*/ 375177 w 844147"/>
              <a:gd name="connsiteY38" fmla="*/ 164140 h 855871"/>
              <a:gd name="connsiteX39" fmla="*/ 375177 w 844147"/>
              <a:gd name="connsiteY39" fmla="*/ 211037 h 855871"/>
              <a:gd name="connsiteX40" fmla="*/ 328280 w 844147"/>
              <a:gd name="connsiteY40" fmla="*/ 257934 h 855871"/>
              <a:gd name="connsiteX41" fmla="*/ 281383 w 844147"/>
              <a:gd name="connsiteY41" fmla="*/ 211037 h 855871"/>
              <a:gd name="connsiteX42" fmla="*/ 93794 w 844147"/>
              <a:gd name="connsiteY42" fmla="*/ 164140 h 855871"/>
              <a:gd name="connsiteX43" fmla="*/ 138347 w 844147"/>
              <a:gd name="connsiteY43" fmla="*/ 70346 h 855871"/>
              <a:gd name="connsiteX44" fmla="*/ 232141 w 844147"/>
              <a:gd name="connsiteY44" fmla="*/ 70346 h 855871"/>
              <a:gd name="connsiteX45" fmla="*/ 187589 w 844147"/>
              <a:gd name="connsiteY45" fmla="*/ 164140 h 855871"/>
              <a:gd name="connsiteX46" fmla="*/ 187589 w 844147"/>
              <a:gd name="connsiteY46" fmla="*/ 211037 h 855871"/>
              <a:gd name="connsiteX47" fmla="*/ 140691 w 844147"/>
              <a:gd name="connsiteY47" fmla="*/ 257934 h 855871"/>
              <a:gd name="connsiteX48" fmla="*/ 93794 w 844147"/>
              <a:gd name="connsiteY48" fmla="*/ 211037 h 855871"/>
              <a:gd name="connsiteX49" fmla="*/ 117243 w 844147"/>
              <a:gd name="connsiteY49" fmla="*/ 539316 h 855871"/>
              <a:gd name="connsiteX50" fmla="*/ 117243 w 844147"/>
              <a:gd name="connsiteY50" fmla="*/ 340004 h 855871"/>
              <a:gd name="connsiteX51" fmla="*/ 726905 w 844147"/>
              <a:gd name="connsiteY51" fmla="*/ 340004 h 855871"/>
              <a:gd name="connsiteX52" fmla="*/ 726905 w 844147"/>
              <a:gd name="connsiteY52" fmla="*/ 539316 h 855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844147" h="855871">
                <a:moveTo>
                  <a:pt x="844148" y="211037"/>
                </a:moveTo>
                <a:lnTo>
                  <a:pt x="844148" y="172112"/>
                </a:lnTo>
                <a:cubicBezTo>
                  <a:pt x="844163" y="166867"/>
                  <a:pt x="843084" y="161677"/>
                  <a:pt x="840982" y="156871"/>
                </a:cubicBezTo>
                <a:lnTo>
                  <a:pt x="772043" y="0"/>
                </a:lnTo>
                <a:lnTo>
                  <a:pt x="72104" y="0"/>
                </a:lnTo>
                <a:lnTo>
                  <a:pt x="3166" y="156871"/>
                </a:lnTo>
                <a:cubicBezTo>
                  <a:pt x="1064" y="161677"/>
                  <a:pt x="-15" y="166867"/>
                  <a:pt x="0" y="172112"/>
                </a:cubicBezTo>
                <a:lnTo>
                  <a:pt x="0" y="211037"/>
                </a:lnTo>
                <a:cubicBezTo>
                  <a:pt x="0" y="236937"/>
                  <a:pt x="20997" y="257934"/>
                  <a:pt x="46897" y="257934"/>
                </a:cubicBezTo>
                <a:lnTo>
                  <a:pt x="46897" y="539316"/>
                </a:lnTo>
                <a:lnTo>
                  <a:pt x="0" y="539316"/>
                </a:lnTo>
                <a:lnTo>
                  <a:pt x="0" y="609662"/>
                </a:lnTo>
                <a:lnTo>
                  <a:pt x="46897" y="609662"/>
                </a:lnTo>
                <a:lnTo>
                  <a:pt x="46897" y="855872"/>
                </a:lnTo>
                <a:lnTo>
                  <a:pt x="797251" y="855872"/>
                </a:lnTo>
                <a:lnTo>
                  <a:pt x="797251" y="609662"/>
                </a:lnTo>
                <a:lnTo>
                  <a:pt x="844148" y="609662"/>
                </a:lnTo>
                <a:lnTo>
                  <a:pt x="844148" y="539316"/>
                </a:lnTo>
                <a:lnTo>
                  <a:pt x="797251" y="539316"/>
                </a:lnTo>
                <a:lnTo>
                  <a:pt x="797251" y="257934"/>
                </a:lnTo>
                <a:cubicBezTo>
                  <a:pt x="823151" y="257934"/>
                  <a:pt x="844148" y="236937"/>
                  <a:pt x="844148" y="211037"/>
                </a:cubicBezTo>
                <a:close/>
                <a:moveTo>
                  <a:pt x="705801" y="70346"/>
                </a:moveTo>
                <a:lnTo>
                  <a:pt x="750354" y="164140"/>
                </a:lnTo>
                <a:lnTo>
                  <a:pt x="750354" y="211037"/>
                </a:lnTo>
                <a:cubicBezTo>
                  <a:pt x="750354" y="236937"/>
                  <a:pt x="729357" y="257934"/>
                  <a:pt x="703456" y="257934"/>
                </a:cubicBezTo>
                <a:cubicBezTo>
                  <a:pt x="677556" y="257934"/>
                  <a:pt x="656559" y="236937"/>
                  <a:pt x="656559" y="211037"/>
                </a:cubicBezTo>
                <a:lnTo>
                  <a:pt x="656559" y="164140"/>
                </a:lnTo>
                <a:lnTo>
                  <a:pt x="612007" y="70346"/>
                </a:lnTo>
                <a:close/>
                <a:moveTo>
                  <a:pt x="534627" y="70346"/>
                </a:moveTo>
                <a:lnTo>
                  <a:pt x="562765" y="164140"/>
                </a:lnTo>
                <a:lnTo>
                  <a:pt x="562765" y="211037"/>
                </a:lnTo>
                <a:cubicBezTo>
                  <a:pt x="562765" y="236937"/>
                  <a:pt x="541768" y="257934"/>
                  <a:pt x="515868" y="257934"/>
                </a:cubicBezTo>
                <a:cubicBezTo>
                  <a:pt x="489968" y="257934"/>
                  <a:pt x="468971" y="236937"/>
                  <a:pt x="468971" y="211037"/>
                </a:cubicBezTo>
                <a:lnTo>
                  <a:pt x="468971" y="164140"/>
                </a:lnTo>
                <a:lnTo>
                  <a:pt x="452557" y="70346"/>
                </a:lnTo>
                <a:close/>
                <a:moveTo>
                  <a:pt x="281383" y="164140"/>
                </a:moveTo>
                <a:lnTo>
                  <a:pt x="309521" y="70346"/>
                </a:lnTo>
                <a:lnTo>
                  <a:pt x="391591" y="70346"/>
                </a:lnTo>
                <a:lnTo>
                  <a:pt x="375177" y="164140"/>
                </a:lnTo>
                <a:lnTo>
                  <a:pt x="375177" y="211037"/>
                </a:lnTo>
                <a:cubicBezTo>
                  <a:pt x="375177" y="236937"/>
                  <a:pt x="354180" y="257934"/>
                  <a:pt x="328280" y="257934"/>
                </a:cubicBezTo>
                <a:cubicBezTo>
                  <a:pt x="302380" y="257934"/>
                  <a:pt x="281383" y="236937"/>
                  <a:pt x="281383" y="211037"/>
                </a:cubicBezTo>
                <a:close/>
                <a:moveTo>
                  <a:pt x="93794" y="164140"/>
                </a:moveTo>
                <a:lnTo>
                  <a:pt x="138347" y="70346"/>
                </a:lnTo>
                <a:lnTo>
                  <a:pt x="232141" y="70346"/>
                </a:lnTo>
                <a:lnTo>
                  <a:pt x="187589" y="164140"/>
                </a:lnTo>
                <a:lnTo>
                  <a:pt x="187589" y="211037"/>
                </a:lnTo>
                <a:cubicBezTo>
                  <a:pt x="187589" y="236937"/>
                  <a:pt x="166592" y="257934"/>
                  <a:pt x="140691" y="257934"/>
                </a:cubicBezTo>
                <a:cubicBezTo>
                  <a:pt x="114791" y="257934"/>
                  <a:pt x="93794" y="236937"/>
                  <a:pt x="93794" y="211037"/>
                </a:cubicBezTo>
                <a:close/>
                <a:moveTo>
                  <a:pt x="117243" y="539316"/>
                </a:moveTo>
                <a:lnTo>
                  <a:pt x="117243" y="340004"/>
                </a:lnTo>
                <a:lnTo>
                  <a:pt x="726905" y="340004"/>
                </a:lnTo>
                <a:lnTo>
                  <a:pt x="726905" y="539316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1170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67" name="Graphic 31" descr="Tag">
            <a:extLst>
              <a:ext uri="{FF2B5EF4-FFF2-40B4-BE49-F238E27FC236}">
                <a16:creationId xmlns:a16="http://schemas.microsoft.com/office/drawing/2014/main" id="{BF88DDB0-D606-43AA-B039-60AE626E8120}"/>
              </a:ext>
            </a:extLst>
          </p:cNvPr>
          <p:cNvSpPr/>
          <p:nvPr/>
        </p:nvSpPr>
        <p:spPr>
          <a:xfrm>
            <a:off x="3601996" y="2667484"/>
            <a:ext cx="618275" cy="653335"/>
          </a:xfrm>
          <a:custGeom>
            <a:avLst/>
            <a:gdLst>
              <a:gd name="connsiteX0" fmla="*/ 234485 w 824366"/>
              <a:gd name="connsiteY0" fmla="*/ 328280 h 871113"/>
              <a:gd name="connsiteX1" fmla="*/ 187588 w 824366"/>
              <a:gd name="connsiteY1" fmla="*/ 281383 h 871113"/>
              <a:gd name="connsiteX2" fmla="*/ 209864 w 824366"/>
              <a:gd name="connsiteY2" fmla="*/ 241520 h 871113"/>
              <a:gd name="connsiteX3" fmla="*/ 211037 w 824366"/>
              <a:gd name="connsiteY3" fmla="*/ 269658 h 871113"/>
              <a:gd name="connsiteX4" fmla="*/ 234485 w 824366"/>
              <a:gd name="connsiteY4" fmla="*/ 293107 h 871113"/>
              <a:gd name="connsiteX5" fmla="*/ 257934 w 824366"/>
              <a:gd name="connsiteY5" fmla="*/ 269658 h 871113"/>
              <a:gd name="connsiteX6" fmla="*/ 256762 w 824366"/>
              <a:gd name="connsiteY6" fmla="*/ 240348 h 871113"/>
              <a:gd name="connsiteX7" fmla="*/ 281383 w 824366"/>
              <a:gd name="connsiteY7" fmla="*/ 281383 h 871113"/>
              <a:gd name="connsiteX8" fmla="*/ 234485 w 824366"/>
              <a:gd name="connsiteY8" fmla="*/ 328280 h 871113"/>
              <a:gd name="connsiteX9" fmla="*/ 811320 w 824366"/>
              <a:gd name="connsiteY9" fmla="*/ 529937 h 871113"/>
              <a:gd name="connsiteX10" fmla="*/ 483040 w 824366"/>
              <a:gd name="connsiteY10" fmla="*/ 201657 h 871113"/>
              <a:gd name="connsiteX11" fmla="*/ 450212 w 824366"/>
              <a:gd name="connsiteY11" fmla="*/ 187588 h 871113"/>
              <a:gd name="connsiteX12" fmla="*/ 248555 w 824366"/>
              <a:gd name="connsiteY12" fmla="*/ 187588 h 871113"/>
              <a:gd name="connsiteX13" fmla="*/ 168830 w 824366"/>
              <a:gd name="connsiteY13" fmla="*/ 117243 h 871113"/>
              <a:gd name="connsiteX14" fmla="*/ 127795 w 824366"/>
              <a:gd name="connsiteY14" fmla="*/ 110208 h 871113"/>
              <a:gd name="connsiteX15" fmla="*/ 46897 w 824366"/>
              <a:gd name="connsiteY15" fmla="*/ 23449 h 871113"/>
              <a:gd name="connsiteX16" fmla="*/ 23449 w 824366"/>
              <a:gd name="connsiteY16" fmla="*/ 0 h 871113"/>
              <a:gd name="connsiteX17" fmla="*/ 0 w 824366"/>
              <a:gd name="connsiteY17" fmla="*/ 23449 h 871113"/>
              <a:gd name="connsiteX18" fmla="*/ 120760 w 824366"/>
              <a:gd name="connsiteY18" fmla="*/ 157105 h 871113"/>
              <a:gd name="connsiteX19" fmla="*/ 160623 w 824366"/>
              <a:gd name="connsiteY19" fmla="*/ 164140 h 871113"/>
              <a:gd name="connsiteX20" fmla="*/ 201657 w 824366"/>
              <a:gd name="connsiteY20" fmla="*/ 194623 h 871113"/>
              <a:gd name="connsiteX21" fmla="*/ 141864 w 824366"/>
              <a:gd name="connsiteY21" fmla="*/ 282555 h 871113"/>
              <a:gd name="connsiteX22" fmla="*/ 141864 w 824366"/>
              <a:gd name="connsiteY22" fmla="*/ 497109 h 871113"/>
              <a:gd name="connsiteX23" fmla="*/ 155933 w 824366"/>
              <a:gd name="connsiteY23" fmla="*/ 529937 h 871113"/>
              <a:gd name="connsiteX24" fmla="*/ 484212 w 824366"/>
              <a:gd name="connsiteY24" fmla="*/ 858217 h 871113"/>
              <a:gd name="connsiteX25" fmla="*/ 515868 w 824366"/>
              <a:gd name="connsiteY25" fmla="*/ 871113 h 871113"/>
              <a:gd name="connsiteX26" fmla="*/ 548696 w 824366"/>
              <a:gd name="connsiteY26" fmla="*/ 857044 h 871113"/>
              <a:gd name="connsiteX27" fmla="*/ 810147 w 824366"/>
              <a:gd name="connsiteY27" fmla="*/ 595593 h 871113"/>
              <a:gd name="connsiteX28" fmla="*/ 811320 w 824366"/>
              <a:gd name="connsiteY28" fmla="*/ 529937 h 87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24366" h="871113">
                <a:moveTo>
                  <a:pt x="234485" y="328280"/>
                </a:moveTo>
                <a:cubicBezTo>
                  <a:pt x="208692" y="328280"/>
                  <a:pt x="187588" y="307176"/>
                  <a:pt x="187588" y="281383"/>
                </a:cubicBezTo>
                <a:cubicBezTo>
                  <a:pt x="187588" y="264969"/>
                  <a:pt x="196968" y="249727"/>
                  <a:pt x="209864" y="241520"/>
                </a:cubicBezTo>
                <a:cubicBezTo>
                  <a:pt x="209864" y="249727"/>
                  <a:pt x="211037" y="259106"/>
                  <a:pt x="211037" y="269658"/>
                </a:cubicBezTo>
                <a:cubicBezTo>
                  <a:pt x="211037" y="282555"/>
                  <a:pt x="221589" y="293107"/>
                  <a:pt x="234485" y="293107"/>
                </a:cubicBezTo>
                <a:cubicBezTo>
                  <a:pt x="247382" y="293107"/>
                  <a:pt x="257934" y="282555"/>
                  <a:pt x="257934" y="269658"/>
                </a:cubicBezTo>
                <a:cubicBezTo>
                  <a:pt x="257934" y="259106"/>
                  <a:pt x="257934" y="249727"/>
                  <a:pt x="256762" y="240348"/>
                </a:cubicBezTo>
                <a:cubicBezTo>
                  <a:pt x="270831" y="248555"/>
                  <a:pt x="281383" y="263796"/>
                  <a:pt x="281383" y="281383"/>
                </a:cubicBezTo>
                <a:cubicBezTo>
                  <a:pt x="281383" y="307176"/>
                  <a:pt x="260279" y="328280"/>
                  <a:pt x="234485" y="328280"/>
                </a:cubicBezTo>
                <a:close/>
                <a:moveTo>
                  <a:pt x="811320" y="529937"/>
                </a:moveTo>
                <a:lnTo>
                  <a:pt x="483040" y="201657"/>
                </a:lnTo>
                <a:cubicBezTo>
                  <a:pt x="473661" y="192278"/>
                  <a:pt x="461936" y="187588"/>
                  <a:pt x="450212" y="187588"/>
                </a:cubicBezTo>
                <a:lnTo>
                  <a:pt x="248555" y="187588"/>
                </a:lnTo>
                <a:cubicBezTo>
                  <a:pt x="235658" y="146553"/>
                  <a:pt x="211037" y="125450"/>
                  <a:pt x="168830" y="117243"/>
                </a:cubicBezTo>
                <a:cubicBezTo>
                  <a:pt x="153588" y="114898"/>
                  <a:pt x="140691" y="112553"/>
                  <a:pt x="127795" y="110208"/>
                </a:cubicBezTo>
                <a:cubicBezTo>
                  <a:pt x="60966" y="100829"/>
                  <a:pt x="46897" y="98484"/>
                  <a:pt x="46897" y="23449"/>
                </a:cubicBezTo>
                <a:cubicBezTo>
                  <a:pt x="46897" y="10552"/>
                  <a:pt x="36345" y="0"/>
                  <a:pt x="23449" y="0"/>
                </a:cubicBezTo>
                <a:cubicBezTo>
                  <a:pt x="10552" y="0"/>
                  <a:pt x="0" y="10552"/>
                  <a:pt x="0" y="23449"/>
                </a:cubicBezTo>
                <a:cubicBezTo>
                  <a:pt x="0" y="133657"/>
                  <a:pt x="43380" y="145381"/>
                  <a:pt x="120760" y="157105"/>
                </a:cubicBezTo>
                <a:cubicBezTo>
                  <a:pt x="132484" y="159450"/>
                  <a:pt x="145381" y="160623"/>
                  <a:pt x="160623" y="164140"/>
                </a:cubicBezTo>
                <a:cubicBezTo>
                  <a:pt x="175864" y="167657"/>
                  <a:pt x="192278" y="170002"/>
                  <a:pt x="201657" y="194623"/>
                </a:cubicBezTo>
                <a:cubicBezTo>
                  <a:pt x="166485" y="208692"/>
                  <a:pt x="141864" y="242692"/>
                  <a:pt x="141864" y="282555"/>
                </a:cubicBezTo>
                <a:lnTo>
                  <a:pt x="141864" y="497109"/>
                </a:lnTo>
                <a:cubicBezTo>
                  <a:pt x="141864" y="510006"/>
                  <a:pt x="146553" y="521730"/>
                  <a:pt x="155933" y="529937"/>
                </a:cubicBezTo>
                <a:lnTo>
                  <a:pt x="484212" y="858217"/>
                </a:lnTo>
                <a:cubicBezTo>
                  <a:pt x="492419" y="867596"/>
                  <a:pt x="504144" y="871113"/>
                  <a:pt x="515868" y="871113"/>
                </a:cubicBezTo>
                <a:cubicBezTo>
                  <a:pt x="527592" y="871113"/>
                  <a:pt x="539316" y="866424"/>
                  <a:pt x="548696" y="857044"/>
                </a:cubicBezTo>
                <a:lnTo>
                  <a:pt x="810147" y="595593"/>
                </a:lnTo>
                <a:cubicBezTo>
                  <a:pt x="828906" y="578007"/>
                  <a:pt x="828906" y="547523"/>
                  <a:pt x="811320" y="529937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170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68" name="Graphic 25" descr="Coins">
            <a:extLst>
              <a:ext uri="{FF2B5EF4-FFF2-40B4-BE49-F238E27FC236}">
                <a16:creationId xmlns:a16="http://schemas.microsoft.com/office/drawing/2014/main" id="{800F5BB2-B235-41B3-A764-B3B1E7794B2C}"/>
              </a:ext>
            </a:extLst>
          </p:cNvPr>
          <p:cNvSpPr/>
          <p:nvPr/>
        </p:nvSpPr>
        <p:spPr>
          <a:xfrm>
            <a:off x="5593347" y="2676278"/>
            <a:ext cx="738676" cy="633110"/>
          </a:xfrm>
          <a:custGeom>
            <a:avLst/>
            <a:gdLst>
              <a:gd name="connsiteX0" fmla="*/ 915666 w 984901"/>
              <a:gd name="connsiteY0" fmla="*/ 703456 h 844147"/>
              <a:gd name="connsiteX1" fmla="*/ 868768 w 984901"/>
              <a:gd name="connsiteY1" fmla="*/ 743319 h 844147"/>
              <a:gd name="connsiteX2" fmla="*/ 868768 w 984901"/>
              <a:gd name="connsiteY2" fmla="*/ 701111 h 844147"/>
              <a:gd name="connsiteX3" fmla="*/ 915666 w 984901"/>
              <a:gd name="connsiteY3" fmla="*/ 682353 h 844147"/>
              <a:gd name="connsiteX4" fmla="*/ 915666 w 984901"/>
              <a:gd name="connsiteY4" fmla="*/ 703456 h 844147"/>
              <a:gd name="connsiteX5" fmla="*/ 821871 w 984901"/>
              <a:gd name="connsiteY5" fmla="*/ 626076 h 844147"/>
              <a:gd name="connsiteX6" fmla="*/ 821871 w 984901"/>
              <a:gd name="connsiteY6" fmla="*/ 583869 h 844147"/>
              <a:gd name="connsiteX7" fmla="*/ 868768 w 984901"/>
              <a:gd name="connsiteY7" fmla="*/ 565110 h 844147"/>
              <a:gd name="connsiteX8" fmla="*/ 868768 w 984901"/>
              <a:gd name="connsiteY8" fmla="*/ 586214 h 844147"/>
              <a:gd name="connsiteX9" fmla="*/ 821871 w 984901"/>
              <a:gd name="connsiteY9" fmla="*/ 626076 h 844147"/>
              <a:gd name="connsiteX10" fmla="*/ 821871 w 984901"/>
              <a:gd name="connsiteY10" fmla="*/ 757388 h 844147"/>
              <a:gd name="connsiteX11" fmla="*/ 774974 w 984901"/>
              <a:gd name="connsiteY11" fmla="*/ 765595 h 844147"/>
              <a:gd name="connsiteX12" fmla="*/ 774974 w 984901"/>
              <a:gd name="connsiteY12" fmla="*/ 719870 h 844147"/>
              <a:gd name="connsiteX13" fmla="*/ 821871 w 984901"/>
              <a:gd name="connsiteY13" fmla="*/ 712836 h 844147"/>
              <a:gd name="connsiteX14" fmla="*/ 821871 w 984901"/>
              <a:gd name="connsiteY14" fmla="*/ 757388 h 844147"/>
              <a:gd name="connsiteX15" fmla="*/ 728077 w 984901"/>
              <a:gd name="connsiteY15" fmla="*/ 602628 h 844147"/>
              <a:gd name="connsiteX16" fmla="*/ 774974 w 984901"/>
              <a:gd name="connsiteY16" fmla="*/ 595593 h 844147"/>
              <a:gd name="connsiteX17" fmla="*/ 774974 w 984901"/>
              <a:gd name="connsiteY17" fmla="*/ 640145 h 844147"/>
              <a:gd name="connsiteX18" fmla="*/ 728077 w 984901"/>
              <a:gd name="connsiteY18" fmla="*/ 648352 h 844147"/>
              <a:gd name="connsiteX19" fmla="*/ 728077 w 984901"/>
              <a:gd name="connsiteY19" fmla="*/ 602628 h 844147"/>
              <a:gd name="connsiteX20" fmla="*/ 728077 w 984901"/>
              <a:gd name="connsiteY20" fmla="*/ 771457 h 844147"/>
              <a:gd name="connsiteX21" fmla="*/ 681180 w 984901"/>
              <a:gd name="connsiteY21" fmla="*/ 773802 h 844147"/>
              <a:gd name="connsiteX22" fmla="*/ 681180 w 984901"/>
              <a:gd name="connsiteY22" fmla="*/ 726905 h 844147"/>
              <a:gd name="connsiteX23" fmla="*/ 728077 w 984901"/>
              <a:gd name="connsiteY23" fmla="*/ 724560 h 844147"/>
              <a:gd name="connsiteX24" fmla="*/ 728077 w 984901"/>
              <a:gd name="connsiteY24" fmla="*/ 771457 h 844147"/>
              <a:gd name="connsiteX25" fmla="*/ 634283 w 984901"/>
              <a:gd name="connsiteY25" fmla="*/ 656559 h 844147"/>
              <a:gd name="connsiteX26" fmla="*/ 634283 w 984901"/>
              <a:gd name="connsiteY26" fmla="*/ 609662 h 844147"/>
              <a:gd name="connsiteX27" fmla="*/ 681180 w 984901"/>
              <a:gd name="connsiteY27" fmla="*/ 607317 h 844147"/>
              <a:gd name="connsiteX28" fmla="*/ 681180 w 984901"/>
              <a:gd name="connsiteY28" fmla="*/ 654214 h 844147"/>
              <a:gd name="connsiteX29" fmla="*/ 634283 w 984901"/>
              <a:gd name="connsiteY29" fmla="*/ 656559 h 844147"/>
              <a:gd name="connsiteX30" fmla="*/ 634283 w 984901"/>
              <a:gd name="connsiteY30" fmla="*/ 773802 h 844147"/>
              <a:gd name="connsiteX31" fmla="*/ 587386 w 984901"/>
              <a:gd name="connsiteY31" fmla="*/ 771457 h 844147"/>
              <a:gd name="connsiteX32" fmla="*/ 587386 w 984901"/>
              <a:gd name="connsiteY32" fmla="*/ 726905 h 844147"/>
              <a:gd name="connsiteX33" fmla="*/ 610835 w 984901"/>
              <a:gd name="connsiteY33" fmla="*/ 726905 h 844147"/>
              <a:gd name="connsiteX34" fmla="*/ 634283 w 984901"/>
              <a:gd name="connsiteY34" fmla="*/ 726905 h 844147"/>
              <a:gd name="connsiteX35" fmla="*/ 634283 w 984901"/>
              <a:gd name="connsiteY35" fmla="*/ 773802 h 844147"/>
              <a:gd name="connsiteX36" fmla="*/ 540489 w 984901"/>
              <a:gd name="connsiteY36" fmla="*/ 607317 h 844147"/>
              <a:gd name="connsiteX37" fmla="*/ 587386 w 984901"/>
              <a:gd name="connsiteY37" fmla="*/ 609662 h 844147"/>
              <a:gd name="connsiteX38" fmla="*/ 587386 w 984901"/>
              <a:gd name="connsiteY38" fmla="*/ 656559 h 844147"/>
              <a:gd name="connsiteX39" fmla="*/ 540489 w 984901"/>
              <a:gd name="connsiteY39" fmla="*/ 654214 h 844147"/>
              <a:gd name="connsiteX40" fmla="*/ 540489 w 984901"/>
              <a:gd name="connsiteY40" fmla="*/ 607317 h 844147"/>
              <a:gd name="connsiteX41" fmla="*/ 540489 w 984901"/>
              <a:gd name="connsiteY41" fmla="*/ 765595 h 844147"/>
              <a:gd name="connsiteX42" fmla="*/ 493592 w 984901"/>
              <a:gd name="connsiteY42" fmla="*/ 757388 h 844147"/>
              <a:gd name="connsiteX43" fmla="*/ 493592 w 984901"/>
              <a:gd name="connsiteY43" fmla="*/ 719870 h 844147"/>
              <a:gd name="connsiteX44" fmla="*/ 540489 w 984901"/>
              <a:gd name="connsiteY44" fmla="*/ 724560 h 844147"/>
              <a:gd name="connsiteX45" fmla="*/ 540489 w 984901"/>
              <a:gd name="connsiteY45" fmla="*/ 765595 h 844147"/>
              <a:gd name="connsiteX46" fmla="*/ 446695 w 984901"/>
              <a:gd name="connsiteY46" fmla="*/ 640145 h 844147"/>
              <a:gd name="connsiteX47" fmla="*/ 446695 w 984901"/>
              <a:gd name="connsiteY47" fmla="*/ 594421 h 844147"/>
              <a:gd name="connsiteX48" fmla="*/ 493592 w 984901"/>
              <a:gd name="connsiteY48" fmla="*/ 601455 h 844147"/>
              <a:gd name="connsiteX49" fmla="*/ 493592 w 984901"/>
              <a:gd name="connsiteY49" fmla="*/ 648352 h 844147"/>
              <a:gd name="connsiteX50" fmla="*/ 446695 w 984901"/>
              <a:gd name="connsiteY50" fmla="*/ 640145 h 844147"/>
              <a:gd name="connsiteX51" fmla="*/ 446695 w 984901"/>
              <a:gd name="connsiteY51" fmla="*/ 743319 h 844147"/>
              <a:gd name="connsiteX52" fmla="*/ 399798 w 984901"/>
              <a:gd name="connsiteY52" fmla="*/ 703456 h 844147"/>
              <a:gd name="connsiteX53" fmla="*/ 399798 w 984901"/>
              <a:gd name="connsiteY53" fmla="*/ 701111 h 844147"/>
              <a:gd name="connsiteX54" fmla="*/ 400970 w 984901"/>
              <a:gd name="connsiteY54" fmla="*/ 701111 h 844147"/>
              <a:gd name="connsiteX55" fmla="*/ 410350 w 984901"/>
              <a:gd name="connsiteY55" fmla="*/ 703456 h 844147"/>
              <a:gd name="connsiteX56" fmla="*/ 446695 w 984901"/>
              <a:gd name="connsiteY56" fmla="*/ 711663 h 844147"/>
              <a:gd name="connsiteX57" fmla="*/ 446695 w 984901"/>
              <a:gd name="connsiteY57" fmla="*/ 743319 h 844147"/>
              <a:gd name="connsiteX58" fmla="*/ 259106 w 984901"/>
              <a:gd name="connsiteY58" fmla="*/ 583869 h 844147"/>
              <a:gd name="connsiteX59" fmla="*/ 282555 w 984901"/>
              <a:gd name="connsiteY59" fmla="*/ 585041 h 844147"/>
              <a:gd name="connsiteX60" fmla="*/ 282555 w 984901"/>
              <a:gd name="connsiteY60" fmla="*/ 586214 h 844147"/>
              <a:gd name="connsiteX61" fmla="*/ 294279 w 984901"/>
              <a:gd name="connsiteY61" fmla="*/ 631938 h 844147"/>
              <a:gd name="connsiteX62" fmla="*/ 259106 w 984901"/>
              <a:gd name="connsiteY62" fmla="*/ 629593 h 844147"/>
              <a:gd name="connsiteX63" fmla="*/ 259106 w 984901"/>
              <a:gd name="connsiteY63" fmla="*/ 583869 h 844147"/>
              <a:gd name="connsiteX64" fmla="*/ 212209 w 984901"/>
              <a:gd name="connsiteY64" fmla="*/ 443177 h 844147"/>
              <a:gd name="connsiteX65" fmla="*/ 259106 w 984901"/>
              <a:gd name="connsiteY65" fmla="*/ 450212 h 844147"/>
              <a:gd name="connsiteX66" fmla="*/ 259106 w 984901"/>
              <a:gd name="connsiteY66" fmla="*/ 497109 h 844147"/>
              <a:gd name="connsiteX67" fmla="*/ 212209 w 984901"/>
              <a:gd name="connsiteY67" fmla="*/ 488902 h 844147"/>
              <a:gd name="connsiteX68" fmla="*/ 212209 w 984901"/>
              <a:gd name="connsiteY68" fmla="*/ 443177 h 844147"/>
              <a:gd name="connsiteX69" fmla="*/ 212209 w 984901"/>
              <a:gd name="connsiteY69" fmla="*/ 624904 h 844147"/>
              <a:gd name="connsiteX70" fmla="*/ 165312 w 984901"/>
              <a:gd name="connsiteY70" fmla="*/ 616697 h 844147"/>
              <a:gd name="connsiteX71" fmla="*/ 165312 w 984901"/>
              <a:gd name="connsiteY71" fmla="*/ 570972 h 844147"/>
              <a:gd name="connsiteX72" fmla="*/ 212209 w 984901"/>
              <a:gd name="connsiteY72" fmla="*/ 578007 h 844147"/>
              <a:gd name="connsiteX73" fmla="*/ 212209 w 984901"/>
              <a:gd name="connsiteY73" fmla="*/ 624904 h 844147"/>
              <a:gd name="connsiteX74" fmla="*/ 118415 w 984901"/>
              <a:gd name="connsiteY74" fmla="*/ 433798 h 844147"/>
              <a:gd name="connsiteX75" fmla="*/ 118415 w 984901"/>
              <a:gd name="connsiteY75" fmla="*/ 412694 h 844147"/>
              <a:gd name="connsiteX76" fmla="*/ 165312 w 984901"/>
              <a:gd name="connsiteY76" fmla="*/ 430281 h 844147"/>
              <a:gd name="connsiteX77" fmla="*/ 165312 w 984901"/>
              <a:gd name="connsiteY77" fmla="*/ 473661 h 844147"/>
              <a:gd name="connsiteX78" fmla="*/ 118415 w 984901"/>
              <a:gd name="connsiteY78" fmla="*/ 433798 h 844147"/>
              <a:gd name="connsiteX79" fmla="*/ 118415 w 984901"/>
              <a:gd name="connsiteY79" fmla="*/ 602628 h 844147"/>
              <a:gd name="connsiteX80" fmla="*/ 71518 w 984901"/>
              <a:gd name="connsiteY80" fmla="*/ 562765 h 844147"/>
              <a:gd name="connsiteX81" fmla="*/ 71518 w 984901"/>
              <a:gd name="connsiteY81" fmla="*/ 541661 h 844147"/>
              <a:gd name="connsiteX82" fmla="*/ 118415 w 984901"/>
              <a:gd name="connsiteY82" fmla="*/ 559248 h 844147"/>
              <a:gd name="connsiteX83" fmla="*/ 118415 w 984901"/>
              <a:gd name="connsiteY83" fmla="*/ 602628 h 844147"/>
              <a:gd name="connsiteX84" fmla="*/ 71518 w 984901"/>
              <a:gd name="connsiteY84" fmla="*/ 236830 h 844147"/>
              <a:gd name="connsiteX85" fmla="*/ 118415 w 984901"/>
              <a:gd name="connsiteY85" fmla="*/ 254417 h 844147"/>
              <a:gd name="connsiteX86" fmla="*/ 118415 w 984901"/>
              <a:gd name="connsiteY86" fmla="*/ 297797 h 844147"/>
              <a:gd name="connsiteX87" fmla="*/ 71518 w 984901"/>
              <a:gd name="connsiteY87" fmla="*/ 257934 h 844147"/>
              <a:gd name="connsiteX88" fmla="*/ 71518 w 984901"/>
              <a:gd name="connsiteY88" fmla="*/ 236830 h 844147"/>
              <a:gd name="connsiteX89" fmla="*/ 212209 w 984901"/>
              <a:gd name="connsiteY89" fmla="*/ 274348 h 844147"/>
              <a:gd name="connsiteX90" fmla="*/ 212209 w 984901"/>
              <a:gd name="connsiteY90" fmla="*/ 321245 h 844147"/>
              <a:gd name="connsiteX91" fmla="*/ 165312 w 984901"/>
              <a:gd name="connsiteY91" fmla="*/ 313038 h 844147"/>
              <a:gd name="connsiteX92" fmla="*/ 165312 w 984901"/>
              <a:gd name="connsiteY92" fmla="*/ 267313 h 844147"/>
              <a:gd name="connsiteX93" fmla="*/ 212209 w 984901"/>
              <a:gd name="connsiteY93" fmla="*/ 274348 h 844147"/>
              <a:gd name="connsiteX94" fmla="*/ 329452 w 984901"/>
              <a:gd name="connsiteY94" fmla="*/ 70346 h 844147"/>
              <a:gd name="connsiteX95" fmla="*/ 587386 w 984901"/>
              <a:gd name="connsiteY95" fmla="*/ 140691 h 844147"/>
              <a:gd name="connsiteX96" fmla="*/ 329452 w 984901"/>
              <a:gd name="connsiteY96" fmla="*/ 211037 h 844147"/>
              <a:gd name="connsiteX97" fmla="*/ 71518 w 984901"/>
              <a:gd name="connsiteY97" fmla="*/ 140691 h 844147"/>
              <a:gd name="connsiteX98" fmla="*/ 329452 w 984901"/>
              <a:gd name="connsiteY98" fmla="*/ 70346 h 844147"/>
              <a:gd name="connsiteX99" fmla="*/ 399798 w 984901"/>
              <a:gd name="connsiteY99" fmla="*/ 626076 h 844147"/>
              <a:gd name="connsiteX100" fmla="*/ 352901 w 984901"/>
              <a:gd name="connsiteY100" fmla="*/ 586214 h 844147"/>
              <a:gd name="connsiteX101" fmla="*/ 352901 w 984901"/>
              <a:gd name="connsiteY101" fmla="*/ 565110 h 844147"/>
              <a:gd name="connsiteX102" fmla="*/ 399798 w 984901"/>
              <a:gd name="connsiteY102" fmla="*/ 582696 h 844147"/>
              <a:gd name="connsiteX103" fmla="*/ 399798 w 984901"/>
              <a:gd name="connsiteY103" fmla="*/ 626076 h 844147"/>
              <a:gd name="connsiteX104" fmla="*/ 540489 w 984901"/>
              <a:gd name="connsiteY104" fmla="*/ 297797 h 844147"/>
              <a:gd name="connsiteX105" fmla="*/ 540489 w 984901"/>
              <a:gd name="connsiteY105" fmla="*/ 255589 h 844147"/>
              <a:gd name="connsiteX106" fmla="*/ 587386 w 984901"/>
              <a:gd name="connsiteY106" fmla="*/ 236830 h 844147"/>
              <a:gd name="connsiteX107" fmla="*/ 587386 w 984901"/>
              <a:gd name="connsiteY107" fmla="*/ 257934 h 844147"/>
              <a:gd name="connsiteX108" fmla="*/ 540489 w 984901"/>
              <a:gd name="connsiteY108" fmla="*/ 297797 h 844147"/>
              <a:gd name="connsiteX109" fmla="*/ 446695 w 984901"/>
              <a:gd name="connsiteY109" fmla="*/ 320073 h 844147"/>
              <a:gd name="connsiteX110" fmla="*/ 446695 w 984901"/>
              <a:gd name="connsiteY110" fmla="*/ 274348 h 844147"/>
              <a:gd name="connsiteX111" fmla="*/ 493592 w 984901"/>
              <a:gd name="connsiteY111" fmla="*/ 267313 h 844147"/>
              <a:gd name="connsiteX112" fmla="*/ 493592 w 984901"/>
              <a:gd name="connsiteY112" fmla="*/ 311866 h 844147"/>
              <a:gd name="connsiteX113" fmla="*/ 446695 w 984901"/>
              <a:gd name="connsiteY113" fmla="*/ 320073 h 844147"/>
              <a:gd name="connsiteX114" fmla="*/ 352901 w 984901"/>
              <a:gd name="connsiteY114" fmla="*/ 328280 h 844147"/>
              <a:gd name="connsiteX115" fmla="*/ 352901 w 984901"/>
              <a:gd name="connsiteY115" fmla="*/ 281383 h 844147"/>
              <a:gd name="connsiteX116" fmla="*/ 399798 w 984901"/>
              <a:gd name="connsiteY116" fmla="*/ 279038 h 844147"/>
              <a:gd name="connsiteX117" fmla="*/ 399798 w 984901"/>
              <a:gd name="connsiteY117" fmla="*/ 325935 h 844147"/>
              <a:gd name="connsiteX118" fmla="*/ 352901 w 984901"/>
              <a:gd name="connsiteY118" fmla="*/ 328280 h 844147"/>
              <a:gd name="connsiteX119" fmla="*/ 259106 w 984901"/>
              <a:gd name="connsiteY119" fmla="*/ 325935 h 844147"/>
              <a:gd name="connsiteX120" fmla="*/ 259106 w 984901"/>
              <a:gd name="connsiteY120" fmla="*/ 279038 h 844147"/>
              <a:gd name="connsiteX121" fmla="*/ 306003 w 984901"/>
              <a:gd name="connsiteY121" fmla="*/ 281383 h 844147"/>
              <a:gd name="connsiteX122" fmla="*/ 306003 w 984901"/>
              <a:gd name="connsiteY122" fmla="*/ 328280 h 844147"/>
              <a:gd name="connsiteX123" fmla="*/ 259106 w 984901"/>
              <a:gd name="connsiteY123" fmla="*/ 325935 h 844147"/>
              <a:gd name="connsiteX124" fmla="*/ 868768 w 984901"/>
              <a:gd name="connsiteY124" fmla="*/ 468971 h 844147"/>
              <a:gd name="connsiteX125" fmla="*/ 610835 w 984901"/>
              <a:gd name="connsiteY125" fmla="*/ 539316 h 844147"/>
              <a:gd name="connsiteX126" fmla="*/ 352901 w 984901"/>
              <a:gd name="connsiteY126" fmla="*/ 468971 h 844147"/>
              <a:gd name="connsiteX127" fmla="*/ 610835 w 984901"/>
              <a:gd name="connsiteY127" fmla="*/ 398625 h 844147"/>
              <a:gd name="connsiteX128" fmla="*/ 868768 w 984901"/>
              <a:gd name="connsiteY128" fmla="*/ 468971 h 844147"/>
              <a:gd name="connsiteX129" fmla="*/ 939114 w 984901"/>
              <a:gd name="connsiteY129" fmla="*/ 504144 h 844147"/>
              <a:gd name="connsiteX130" fmla="*/ 939114 w 984901"/>
              <a:gd name="connsiteY130" fmla="*/ 468971 h 844147"/>
              <a:gd name="connsiteX131" fmla="*/ 811320 w 984901"/>
              <a:gd name="connsiteY131" fmla="*/ 351728 h 844147"/>
              <a:gd name="connsiteX132" fmla="*/ 702284 w 984901"/>
              <a:gd name="connsiteY132" fmla="*/ 332969 h 844147"/>
              <a:gd name="connsiteX133" fmla="*/ 703456 w 984901"/>
              <a:gd name="connsiteY133" fmla="*/ 316555 h 844147"/>
              <a:gd name="connsiteX134" fmla="*/ 656559 w 984901"/>
              <a:gd name="connsiteY134" fmla="*/ 234485 h 844147"/>
              <a:gd name="connsiteX135" fmla="*/ 656559 w 984901"/>
              <a:gd name="connsiteY135" fmla="*/ 140691 h 844147"/>
              <a:gd name="connsiteX136" fmla="*/ 528765 w 984901"/>
              <a:gd name="connsiteY136" fmla="*/ 23449 h 844147"/>
              <a:gd name="connsiteX137" fmla="*/ 328280 w 984901"/>
              <a:gd name="connsiteY137" fmla="*/ 0 h 844147"/>
              <a:gd name="connsiteX138" fmla="*/ 0 w 984901"/>
              <a:gd name="connsiteY138" fmla="*/ 140691 h 844147"/>
              <a:gd name="connsiteX139" fmla="*/ 0 w 984901"/>
              <a:gd name="connsiteY139" fmla="*/ 257934 h 844147"/>
              <a:gd name="connsiteX140" fmla="*/ 46897 w 984901"/>
              <a:gd name="connsiteY140" fmla="*/ 340004 h 844147"/>
              <a:gd name="connsiteX141" fmla="*/ 46897 w 984901"/>
              <a:gd name="connsiteY141" fmla="*/ 362280 h 844147"/>
              <a:gd name="connsiteX142" fmla="*/ 0 w 984901"/>
              <a:gd name="connsiteY142" fmla="*/ 445522 h 844147"/>
              <a:gd name="connsiteX143" fmla="*/ 0 w 984901"/>
              <a:gd name="connsiteY143" fmla="*/ 562765 h 844147"/>
              <a:gd name="connsiteX144" fmla="*/ 127795 w 984901"/>
              <a:gd name="connsiteY144" fmla="*/ 680008 h 844147"/>
              <a:gd name="connsiteX145" fmla="*/ 328280 w 984901"/>
              <a:gd name="connsiteY145" fmla="*/ 703456 h 844147"/>
              <a:gd name="connsiteX146" fmla="*/ 456074 w 984901"/>
              <a:gd name="connsiteY146" fmla="*/ 820699 h 844147"/>
              <a:gd name="connsiteX147" fmla="*/ 656559 w 984901"/>
              <a:gd name="connsiteY147" fmla="*/ 844148 h 844147"/>
              <a:gd name="connsiteX148" fmla="*/ 984839 w 984901"/>
              <a:gd name="connsiteY148" fmla="*/ 703456 h 844147"/>
              <a:gd name="connsiteX149" fmla="*/ 984839 w 984901"/>
              <a:gd name="connsiteY149" fmla="*/ 586214 h 844147"/>
              <a:gd name="connsiteX150" fmla="*/ 939114 w 984901"/>
              <a:gd name="connsiteY150" fmla="*/ 504144 h 84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984901" h="844147">
                <a:moveTo>
                  <a:pt x="915666" y="703456"/>
                </a:moveTo>
                <a:cubicBezTo>
                  <a:pt x="915666" y="718698"/>
                  <a:pt x="898079" y="732767"/>
                  <a:pt x="868768" y="743319"/>
                </a:cubicBezTo>
                <a:lnTo>
                  <a:pt x="868768" y="701111"/>
                </a:lnTo>
                <a:cubicBezTo>
                  <a:pt x="885182" y="696422"/>
                  <a:pt x="901596" y="689387"/>
                  <a:pt x="915666" y="682353"/>
                </a:cubicBezTo>
                <a:lnTo>
                  <a:pt x="915666" y="703456"/>
                </a:lnTo>
                <a:close/>
                <a:moveTo>
                  <a:pt x="821871" y="626076"/>
                </a:moveTo>
                <a:lnTo>
                  <a:pt x="821871" y="583869"/>
                </a:lnTo>
                <a:cubicBezTo>
                  <a:pt x="838285" y="579179"/>
                  <a:pt x="854699" y="572144"/>
                  <a:pt x="868768" y="565110"/>
                </a:cubicBezTo>
                <a:lnTo>
                  <a:pt x="868768" y="586214"/>
                </a:lnTo>
                <a:cubicBezTo>
                  <a:pt x="868768" y="601455"/>
                  <a:pt x="851182" y="615524"/>
                  <a:pt x="821871" y="626076"/>
                </a:cubicBezTo>
                <a:close/>
                <a:moveTo>
                  <a:pt x="821871" y="757388"/>
                </a:moveTo>
                <a:cubicBezTo>
                  <a:pt x="807802" y="760905"/>
                  <a:pt x="791388" y="763250"/>
                  <a:pt x="774974" y="765595"/>
                </a:cubicBezTo>
                <a:lnTo>
                  <a:pt x="774974" y="719870"/>
                </a:lnTo>
                <a:cubicBezTo>
                  <a:pt x="790216" y="717525"/>
                  <a:pt x="806630" y="715181"/>
                  <a:pt x="821871" y="712836"/>
                </a:cubicBezTo>
                <a:lnTo>
                  <a:pt x="821871" y="757388"/>
                </a:lnTo>
                <a:close/>
                <a:moveTo>
                  <a:pt x="728077" y="602628"/>
                </a:moveTo>
                <a:cubicBezTo>
                  <a:pt x="743319" y="600283"/>
                  <a:pt x="759733" y="597938"/>
                  <a:pt x="774974" y="595593"/>
                </a:cubicBezTo>
                <a:lnTo>
                  <a:pt x="774974" y="640145"/>
                </a:lnTo>
                <a:cubicBezTo>
                  <a:pt x="760905" y="643663"/>
                  <a:pt x="744491" y="646007"/>
                  <a:pt x="728077" y="648352"/>
                </a:cubicBezTo>
                <a:lnTo>
                  <a:pt x="728077" y="602628"/>
                </a:lnTo>
                <a:close/>
                <a:moveTo>
                  <a:pt x="728077" y="771457"/>
                </a:moveTo>
                <a:cubicBezTo>
                  <a:pt x="712836" y="772629"/>
                  <a:pt x="697594" y="773802"/>
                  <a:pt x="681180" y="773802"/>
                </a:cubicBezTo>
                <a:lnTo>
                  <a:pt x="681180" y="726905"/>
                </a:lnTo>
                <a:cubicBezTo>
                  <a:pt x="695249" y="726905"/>
                  <a:pt x="711663" y="725732"/>
                  <a:pt x="728077" y="724560"/>
                </a:cubicBezTo>
                <a:lnTo>
                  <a:pt x="728077" y="771457"/>
                </a:lnTo>
                <a:close/>
                <a:moveTo>
                  <a:pt x="634283" y="656559"/>
                </a:moveTo>
                <a:lnTo>
                  <a:pt x="634283" y="609662"/>
                </a:lnTo>
                <a:cubicBezTo>
                  <a:pt x="648352" y="609662"/>
                  <a:pt x="664766" y="608490"/>
                  <a:pt x="681180" y="607317"/>
                </a:cubicBezTo>
                <a:lnTo>
                  <a:pt x="681180" y="654214"/>
                </a:lnTo>
                <a:cubicBezTo>
                  <a:pt x="665939" y="655387"/>
                  <a:pt x="650697" y="655387"/>
                  <a:pt x="634283" y="656559"/>
                </a:cubicBezTo>
                <a:close/>
                <a:moveTo>
                  <a:pt x="634283" y="773802"/>
                </a:moveTo>
                <a:cubicBezTo>
                  <a:pt x="617869" y="773802"/>
                  <a:pt x="602628" y="772629"/>
                  <a:pt x="587386" y="771457"/>
                </a:cubicBezTo>
                <a:lnTo>
                  <a:pt x="587386" y="726905"/>
                </a:lnTo>
                <a:cubicBezTo>
                  <a:pt x="595593" y="726905"/>
                  <a:pt x="602628" y="726905"/>
                  <a:pt x="610835" y="726905"/>
                </a:cubicBezTo>
                <a:cubicBezTo>
                  <a:pt x="617869" y="726905"/>
                  <a:pt x="626076" y="726905"/>
                  <a:pt x="634283" y="726905"/>
                </a:cubicBezTo>
                <a:lnTo>
                  <a:pt x="634283" y="773802"/>
                </a:lnTo>
                <a:close/>
                <a:moveTo>
                  <a:pt x="540489" y="607317"/>
                </a:moveTo>
                <a:cubicBezTo>
                  <a:pt x="555730" y="608490"/>
                  <a:pt x="570972" y="609662"/>
                  <a:pt x="587386" y="609662"/>
                </a:cubicBezTo>
                <a:lnTo>
                  <a:pt x="587386" y="656559"/>
                </a:lnTo>
                <a:cubicBezTo>
                  <a:pt x="570972" y="656559"/>
                  <a:pt x="555730" y="655387"/>
                  <a:pt x="540489" y="654214"/>
                </a:cubicBezTo>
                <a:lnTo>
                  <a:pt x="540489" y="607317"/>
                </a:lnTo>
                <a:close/>
                <a:moveTo>
                  <a:pt x="540489" y="765595"/>
                </a:moveTo>
                <a:cubicBezTo>
                  <a:pt x="524075" y="763250"/>
                  <a:pt x="507661" y="760905"/>
                  <a:pt x="493592" y="757388"/>
                </a:cubicBezTo>
                <a:lnTo>
                  <a:pt x="493592" y="719870"/>
                </a:lnTo>
                <a:cubicBezTo>
                  <a:pt x="508833" y="722215"/>
                  <a:pt x="524075" y="723388"/>
                  <a:pt x="540489" y="724560"/>
                </a:cubicBezTo>
                <a:lnTo>
                  <a:pt x="540489" y="765595"/>
                </a:lnTo>
                <a:close/>
                <a:moveTo>
                  <a:pt x="446695" y="640145"/>
                </a:moveTo>
                <a:lnTo>
                  <a:pt x="446695" y="594421"/>
                </a:lnTo>
                <a:cubicBezTo>
                  <a:pt x="461936" y="596765"/>
                  <a:pt x="477178" y="600283"/>
                  <a:pt x="493592" y="601455"/>
                </a:cubicBezTo>
                <a:lnTo>
                  <a:pt x="493592" y="648352"/>
                </a:lnTo>
                <a:cubicBezTo>
                  <a:pt x="477178" y="646007"/>
                  <a:pt x="460764" y="643663"/>
                  <a:pt x="446695" y="640145"/>
                </a:cubicBezTo>
                <a:close/>
                <a:moveTo>
                  <a:pt x="446695" y="743319"/>
                </a:moveTo>
                <a:cubicBezTo>
                  <a:pt x="417384" y="731595"/>
                  <a:pt x="399798" y="717525"/>
                  <a:pt x="399798" y="703456"/>
                </a:cubicBezTo>
                <a:lnTo>
                  <a:pt x="399798" y="701111"/>
                </a:lnTo>
                <a:cubicBezTo>
                  <a:pt x="399798" y="701111"/>
                  <a:pt x="399798" y="701111"/>
                  <a:pt x="400970" y="701111"/>
                </a:cubicBezTo>
                <a:cubicBezTo>
                  <a:pt x="404487" y="702284"/>
                  <a:pt x="406832" y="703456"/>
                  <a:pt x="410350" y="703456"/>
                </a:cubicBezTo>
                <a:cubicBezTo>
                  <a:pt x="422074" y="706974"/>
                  <a:pt x="433798" y="709318"/>
                  <a:pt x="446695" y="711663"/>
                </a:cubicBezTo>
                <a:lnTo>
                  <a:pt x="446695" y="743319"/>
                </a:lnTo>
                <a:close/>
                <a:moveTo>
                  <a:pt x="259106" y="583869"/>
                </a:moveTo>
                <a:cubicBezTo>
                  <a:pt x="267313" y="583869"/>
                  <a:pt x="274348" y="585041"/>
                  <a:pt x="282555" y="585041"/>
                </a:cubicBezTo>
                <a:lnTo>
                  <a:pt x="282555" y="586214"/>
                </a:lnTo>
                <a:cubicBezTo>
                  <a:pt x="282555" y="602628"/>
                  <a:pt x="286072" y="619042"/>
                  <a:pt x="294279" y="631938"/>
                </a:cubicBezTo>
                <a:cubicBezTo>
                  <a:pt x="282555" y="631938"/>
                  <a:pt x="270831" y="630766"/>
                  <a:pt x="259106" y="629593"/>
                </a:cubicBezTo>
                <a:lnTo>
                  <a:pt x="259106" y="583869"/>
                </a:lnTo>
                <a:close/>
                <a:moveTo>
                  <a:pt x="212209" y="443177"/>
                </a:moveTo>
                <a:cubicBezTo>
                  <a:pt x="227451" y="445522"/>
                  <a:pt x="242692" y="449040"/>
                  <a:pt x="259106" y="450212"/>
                </a:cubicBezTo>
                <a:lnTo>
                  <a:pt x="259106" y="497109"/>
                </a:lnTo>
                <a:cubicBezTo>
                  <a:pt x="242692" y="494764"/>
                  <a:pt x="226278" y="492419"/>
                  <a:pt x="212209" y="488902"/>
                </a:cubicBezTo>
                <a:lnTo>
                  <a:pt x="212209" y="443177"/>
                </a:lnTo>
                <a:close/>
                <a:moveTo>
                  <a:pt x="212209" y="624904"/>
                </a:moveTo>
                <a:cubicBezTo>
                  <a:pt x="195795" y="622559"/>
                  <a:pt x="179381" y="620214"/>
                  <a:pt x="165312" y="616697"/>
                </a:cubicBezTo>
                <a:lnTo>
                  <a:pt x="165312" y="570972"/>
                </a:lnTo>
                <a:cubicBezTo>
                  <a:pt x="180554" y="573317"/>
                  <a:pt x="195795" y="576834"/>
                  <a:pt x="212209" y="578007"/>
                </a:cubicBezTo>
                <a:lnTo>
                  <a:pt x="212209" y="624904"/>
                </a:lnTo>
                <a:close/>
                <a:moveTo>
                  <a:pt x="118415" y="433798"/>
                </a:moveTo>
                <a:lnTo>
                  <a:pt x="118415" y="412694"/>
                </a:lnTo>
                <a:cubicBezTo>
                  <a:pt x="132484" y="419729"/>
                  <a:pt x="147726" y="425591"/>
                  <a:pt x="165312" y="430281"/>
                </a:cubicBezTo>
                <a:lnTo>
                  <a:pt x="165312" y="473661"/>
                </a:lnTo>
                <a:cubicBezTo>
                  <a:pt x="136002" y="463109"/>
                  <a:pt x="118415" y="449040"/>
                  <a:pt x="118415" y="433798"/>
                </a:cubicBezTo>
                <a:close/>
                <a:moveTo>
                  <a:pt x="118415" y="602628"/>
                </a:moveTo>
                <a:cubicBezTo>
                  <a:pt x="89104" y="590903"/>
                  <a:pt x="71518" y="576834"/>
                  <a:pt x="71518" y="562765"/>
                </a:cubicBezTo>
                <a:lnTo>
                  <a:pt x="71518" y="541661"/>
                </a:lnTo>
                <a:cubicBezTo>
                  <a:pt x="85587" y="548696"/>
                  <a:pt x="100829" y="554558"/>
                  <a:pt x="118415" y="559248"/>
                </a:cubicBezTo>
                <a:lnTo>
                  <a:pt x="118415" y="602628"/>
                </a:lnTo>
                <a:close/>
                <a:moveTo>
                  <a:pt x="71518" y="236830"/>
                </a:moveTo>
                <a:cubicBezTo>
                  <a:pt x="85587" y="243865"/>
                  <a:pt x="100829" y="249727"/>
                  <a:pt x="118415" y="254417"/>
                </a:cubicBezTo>
                <a:lnTo>
                  <a:pt x="118415" y="297797"/>
                </a:lnTo>
                <a:cubicBezTo>
                  <a:pt x="89104" y="286072"/>
                  <a:pt x="71518" y="272003"/>
                  <a:pt x="71518" y="257934"/>
                </a:cubicBezTo>
                <a:lnTo>
                  <a:pt x="71518" y="236830"/>
                </a:lnTo>
                <a:close/>
                <a:moveTo>
                  <a:pt x="212209" y="274348"/>
                </a:moveTo>
                <a:lnTo>
                  <a:pt x="212209" y="321245"/>
                </a:lnTo>
                <a:cubicBezTo>
                  <a:pt x="195795" y="318900"/>
                  <a:pt x="179381" y="316555"/>
                  <a:pt x="165312" y="313038"/>
                </a:cubicBezTo>
                <a:lnTo>
                  <a:pt x="165312" y="267313"/>
                </a:lnTo>
                <a:cubicBezTo>
                  <a:pt x="180554" y="269658"/>
                  <a:pt x="195795" y="272003"/>
                  <a:pt x="212209" y="274348"/>
                </a:cubicBezTo>
                <a:close/>
                <a:moveTo>
                  <a:pt x="329452" y="70346"/>
                </a:moveTo>
                <a:cubicBezTo>
                  <a:pt x="472488" y="70346"/>
                  <a:pt x="587386" y="102001"/>
                  <a:pt x="587386" y="140691"/>
                </a:cubicBezTo>
                <a:cubicBezTo>
                  <a:pt x="587386" y="179381"/>
                  <a:pt x="472488" y="211037"/>
                  <a:pt x="329452" y="211037"/>
                </a:cubicBezTo>
                <a:cubicBezTo>
                  <a:pt x="186416" y="211037"/>
                  <a:pt x="71518" y="179381"/>
                  <a:pt x="71518" y="140691"/>
                </a:cubicBezTo>
                <a:cubicBezTo>
                  <a:pt x="71518" y="102001"/>
                  <a:pt x="186416" y="70346"/>
                  <a:pt x="329452" y="70346"/>
                </a:cubicBezTo>
                <a:close/>
                <a:moveTo>
                  <a:pt x="399798" y="626076"/>
                </a:moveTo>
                <a:cubicBezTo>
                  <a:pt x="370487" y="614352"/>
                  <a:pt x="352901" y="600283"/>
                  <a:pt x="352901" y="586214"/>
                </a:cubicBezTo>
                <a:lnTo>
                  <a:pt x="352901" y="565110"/>
                </a:lnTo>
                <a:cubicBezTo>
                  <a:pt x="366970" y="572144"/>
                  <a:pt x="382211" y="578007"/>
                  <a:pt x="399798" y="582696"/>
                </a:cubicBezTo>
                <a:lnTo>
                  <a:pt x="399798" y="626076"/>
                </a:lnTo>
                <a:close/>
                <a:moveTo>
                  <a:pt x="540489" y="297797"/>
                </a:moveTo>
                <a:lnTo>
                  <a:pt x="540489" y="255589"/>
                </a:lnTo>
                <a:cubicBezTo>
                  <a:pt x="556903" y="250899"/>
                  <a:pt x="573317" y="243865"/>
                  <a:pt x="587386" y="236830"/>
                </a:cubicBezTo>
                <a:lnTo>
                  <a:pt x="587386" y="257934"/>
                </a:lnTo>
                <a:cubicBezTo>
                  <a:pt x="587386" y="273176"/>
                  <a:pt x="569800" y="287245"/>
                  <a:pt x="540489" y="297797"/>
                </a:cubicBezTo>
                <a:close/>
                <a:moveTo>
                  <a:pt x="446695" y="320073"/>
                </a:moveTo>
                <a:lnTo>
                  <a:pt x="446695" y="274348"/>
                </a:lnTo>
                <a:cubicBezTo>
                  <a:pt x="461936" y="272003"/>
                  <a:pt x="478350" y="269658"/>
                  <a:pt x="493592" y="267313"/>
                </a:cubicBezTo>
                <a:lnTo>
                  <a:pt x="493592" y="311866"/>
                </a:lnTo>
                <a:cubicBezTo>
                  <a:pt x="479523" y="315383"/>
                  <a:pt x="463109" y="317728"/>
                  <a:pt x="446695" y="320073"/>
                </a:cubicBezTo>
                <a:close/>
                <a:moveTo>
                  <a:pt x="352901" y="328280"/>
                </a:moveTo>
                <a:lnTo>
                  <a:pt x="352901" y="281383"/>
                </a:lnTo>
                <a:cubicBezTo>
                  <a:pt x="366970" y="281383"/>
                  <a:pt x="383384" y="280210"/>
                  <a:pt x="399798" y="279038"/>
                </a:cubicBezTo>
                <a:lnTo>
                  <a:pt x="399798" y="325935"/>
                </a:lnTo>
                <a:cubicBezTo>
                  <a:pt x="384556" y="327107"/>
                  <a:pt x="369315" y="327107"/>
                  <a:pt x="352901" y="328280"/>
                </a:cubicBezTo>
                <a:close/>
                <a:moveTo>
                  <a:pt x="259106" y="325935"/>
                </a:moveTo>
                <a:lnTo>
                  <a:pt x="259106" y="279038"/>
                </a:lnTo>
                <a:cubicBezTo>
                  <a:pt x="274348" y="280210"/>
                  <a:pt x="289589" y="281383"/>
                  <a:pt x="306003" y="281383"/>
                </a:cubicBezTo>
                <a:lnTo>
                  <a:pt x="306003" y="328280"/>
                </a:lnTo>
                <a:cubicBezTo>
                  <a:pt x="289589" y="327107"/>
                  <a:pt x="274348" y="327107"/>
                  <a:pt x="259106" y="325935"/>
                </a:cubicBezTo>
                <a:close/>
                <a:moveTo>
                  <a:pt x="868768" y="468971"/>
                </a:moveTo>
                <a:cubicBezTo>
                  <a:pt x="868768" y="507661"/>
                  <a:pt x="753871" y="539316"/>
                  <a:pt x="610835" y="539316"/>
                </a:cubicBezTo>
                <a:cubicBezTo>
                  <a:pt x="467798" y="539316"/>
                  <a:pt x="352901" y="507661"/>
                  <a:pt x="352901" y="468971"/>
                </a:cubicBezTo>
                <a:cubicBezTo>
                  <a:pt x="352901" y="430281"/>
                  <a:pt x="467798" y="398625"/>
                  <a:pt x="610835" y="398625"/>
                </a:cubicBezTo>
                <a:cubicBezTo>
                  <a:pt x="753871" y="398625"/>
                  <a:pt x="868768" y="430281"/>
                  <a:pt x="868768" y="468971"/>
                </a:cubicBezTo>
                <a:close/>
                <a:moveTo>
                  <a:pt x="939114" y="504144"/>
                </a:moveTo>
                <a:lnTo>
                  <a:pt x="939114" y="468971"/>
                </a:lnTo>
                <a:cubicBezTo>
                  <a:pt x="939114" y="413867"/>
                  <a:pt x="895734" y="374004"/>
                  <a:pt x="811320" y="351728"/>
                </a:cubicBezTo>
                <a:cubicBezTo>
                  <a:pt x="779664" y="343521"/>
                  <a:pt x="743319" y="336487"/>
                  <a:pt x="702284" y="332969"/>
                </a:cubicBezTo>
                <a:cubicBezTo>
                  <a:pt x="703456" y="328280"/>
                  <a:pt x="703456" y="322417"/>
                  <a:pt x="703456" y="316555"/>
                </a:cubicBezTo>
                <a:cubicBezTo>
                  <a:pt x="703456" y="283727"/>
                  <a:pt x="688215" y="255589"/>
                  <a:pt x="656559" y="234485"/>
                </a:cubicBezTo>
                <a:lnTo>
                  <a:pt x="656559" y="140691"/>
                </a:lnTo>
                <a:cubicBezTo>
                  <a:pt x="656559" y="85587"/>
                  <a:pt x="613179" y="45725"/>
                  <a:pt x="528765" y="23449"/>
                </a:cubicBezTo>
                <a:cubicBezTo>
                  <a:pt x="473661" y="8207"/>
                  <a:pt x="403315" y="0"/>
                  <a:pt x="328280" y="0"/>
                </a:cubicBezTo>
                <a:cubicBezTo>
                  <a:pt x="229796" y="0"/>
                  <a:pt x="0" y="14069"/>
                  <a:pt x="0" y="140691"/>
                </a:cubicBezTo>
                <a:lnTo>
                  <a:pt x="0" y="257934"/>
                </a:lnTo>
                <a:cubicBezTo>
                  <a:pt x="0" y="290762"/>
                  <a:pt x="15242" y="318900"/>
                  <a:pt x="46897" y="340004"/>
                </a:cubicBezTo>
                <a:lnTo>
                  <a:pt x="46897" y="362280"/>
                </a:lnTo>
                <a:cubicBezTo>
                  <a:pt x="18759" y="382211"/>
                  <a:pt x="0" y="409177"/>
                  <a:pt x="0" y="445522"/>
                </a:cubicBezTo>
                <a:lnTo>
                  <a:pt x="0" y="562765"/>
                </a:lnTo>
                <a:cubicBezTo>
                  <a:pt x="0" y="617869"/>
                  <a:pt x="43380" y="657732"/>
                  <a:pt x="127795" y="680008"/>
                </a:cubicBezTo>
                <a:cubicBezTo>
                  <a:pt x="182899" y="695249"/>
                  <a:pt x="253244" y="703456"/>
                  <a:pt x="328280" y="703456"/>
                </a:cubicBezTo>
                <a:cubicBezTo>
                  <a:pt x="328280" y="758560"/>
                  <a:pt x="371659" y="798423"/>
                  <a:pt x="456074" y="820699"/>
                </a:cubicBezTo>
                <a:cubicBezTo>
                  <a:pt x="511178" y="835941"/>
                  <a:pt x="581524" y="844148"/>
                  <a:pt x="656559" y="844148"/>
                </a:cubicBezTo>
                <a:cubicBezTo>
                  <a:pt x="755043" y="844148"/>
                  <a:pt x="984839" y="830078"/>
                  <a:pt x="984839" y="703456"/>
                </a:cubicBezTo>
                <a:lnTo>
                  <a:pt x="984839" y="586214"/>
                </a:lnTo>
                <a:cubicBezTo>
                  <a:pt x="986011" y="553386"/>
                  <a:pt x="970770" y="525247"/>
                  <a:pt x="939114" y="504144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170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69" name="Graphic 29" descr="Shopping cart">
            <a:extLst>
              <a:ext uri="{FF2B5EF4-FFF2-40B4-BE49-F238E27FC236}">
                <a16:creationId xmlns:a16="http://schemas.microsoft.com/office/drawing/2014/main" id="{CFDEA780-C418-43DD-A3B9-473D8B490E41}"/>
              </a:ext>
            </a:extLst>
          </p:cNvPr>
          <p:cNvGrpSpPr/>
          <p:nvPr/>
        </p:nvGrpSpPr>
        <p:grpSpPr>
          <a:xfrm>
            <a:off x="7553243" y="2570759"/>
            <a:ext cx="844148" cy="844148"/>
            <a:chOff x="9994791" y="2955239"/>
            <a:chExt cx="1125530" cy="1125530"/>
          </a:xfrm>
          <a:solidFill>
            <a:schemeClr val="tx1">
              <a:alpha val="50000"/>
            </a:schemeClr>
          </a:solidFill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2728CD2-4E62-402A-B18F-A073EC6F074A}"/>
                </a:ext>
              </a:extLst>
            </p:cNvPr>
            <p:cNvSpPr/>
            <p:nvPr/>
          </p:nvSpPr>
          <p:spPr>
            <a:xfrm>
              <a:off x="10088585" y="3049033"/>
              <a:ext cx="867596" cy="797250"/>
            </a:xfrm>
            <a:custGeom>
              <a:avLst/>
              <a:gdLst>
                <a:gd name="connsiteX0" fmla="*/ 269658 w 867596"/>
                <a:gd name="connsiteY0" fmla="*/ 269658 h 797250"/>
                <a:gd name="connsiteX1" fmla="*/ 140691 w 867596"/>
                <a:gd name="connsiteY1" fmla="*/ 269658 h 797250"/>
                <a:gd name="connsiteX2" fmla="*/ 140691 w 867596"/>
                <a:gd name="connsiteY2" fmla="*/ 187588 h 797250"/>
                <a:gd name="connsiteX3" fmla="*/ 269658 w 867596"/>
                <a:gd name="connsiteY3" fmla="*/ 187588 h 797250"/>
                <a:gd name="connsiteX4" fmla="*/ 269658 w 867596"/>
                <a:gd name="connsiteY4" fmla="*/ 269658 h 797250"/>
                <a:gd name="connsiteX5" fmla="*/ 445522 w 867596"/>
                <a:gd name="connsiteY5" fmla="*/ 187588 h 797250"/>
                <a:gd name="connsiteX6" fmla="*/ 445522 w 867596"/>
                <a:gd name="connsiteY6" fmla="*/ 269658 h 797250"/>
                <a:gd name="connsiteX7" fmla="*/ 316555 w 867596"/>
                <a:gd name="connsiteY7" fmla="*/ 269658 h 797250"/>
                <a:gd name="connsiteX8" fmla="*/ 316555 w 867596"/>
                <a:gd name="connsiteY8" fmla="*/ 187588 h 797250"/>
                <a:gd name="connsiteX9" fmla="*/ 445522 w 867596"/>
                <a:gd name="connsiteY9" fmla="*/ 187588 h 797250"/>
                <a:gd name="connsiteX10" fmla="*/ 621386 w 867596"/>
                <a:gd name="connsiteY10" fmla="*/ 187588 h 797250"/>
                <a:gd name="connsiteX11" fmla="*/ 621386 w 867596"/>
                <a:gd name="connsiteY11" fmla="*/ 269658 h 797250"/>
                <a:gd name="connsiteX12" fmla="*/ 492419 w 867596"/>
                <a:gd name="connsiteY12" fmla="*/ 269658 h 797250"/>
                <a:gd name="connsiteX13" fmla="*/ 492419 w 867596"/>
                <a:gd name="connsiteY13" fmla="*/ 187588 h 797250"/>
                <a:gd name="connsiteX14" fmla="*/ 621386 w 867596"/>
                <a:gd name="connsiteY14" fmla="*/ 187588 h 797250"/>
                <a:gd name="connsiteX15" fmla="*/ 797250 w 867596"/>
                <a:gd name="connsiteY15" fmla="*/ 187588 h 797250"/>
                <a:gd name="connsiteX16" fmla="*/ 797250 w 867596"/>
                <a:gd name="connsiteY16" fmla="*/ 269658 h 797250"/>
                <a:gd name="connsiteX17" fmla="*/ 668283 w 867596"/>
                <a:gd name="connsiteY17" fmla="*/ 269658 h 797250"/>
                <a:gd name="connsiteX18" fmla="*/ 668283 w 867596"/>
                <a:gd name="connsiteY18" fmla="*/ 187588 h 797250"/>
                <a:gd name="connsiteX19" fmla="*/ 797250 w 867596"/>
                <a:gd name="connsiteY19" fmla="*/ 187588 h 797250"/>
                <a:gd name="connsiteX20" fmla="*/ 797250 w 867596"/>
                <a:gd name="connsiteY20" fmla="*/ 398625 h 797250"/>
                <a:gd name="connsiteX21" fmla="*/ 668283 w 867596"/>
                <a:gd name="connsiteY21" fmla="*/ 398625 h 797250"/>
                <a:gd name="connsiteX22" fmla="*/ 668283 w 867596"/>
                <a:gd name="connsiteY22" fmla="*/ 316555 h 797250"/>
                <a:gd name="connsiteX23" fmla="*/ 797250 w 867596"/>
                <a:gd name="connsiteY23" fmla="*/ 316555 h 797250"/>
                <a:gd name="connsiteX24" fmla="*/ 797250 w 867596"/>
                <a:gd name="connsiteY24" fmla="*/ 398625 h 797250"/>
                <a:gd name="connsiteX25" fmla="*/ 797250 w 867596"/>
                <a:gd name="connsiteY25" fmla="*/ 498282 h 797250"/>
                <a:gd name="connsiteX26" fmla="*/ 668283 w 867596"/>
                <a:gd name="connsiteY26" fmla="*/ 510006 h 797250"/>
                <a:gd name="connsiteX27" fmla="*/ 668283 w 867596"/>
                <a:gd name="connsiteY27" fmla="*/ 445522 h 797250"/>
                <a:gd name="connsiteX28" fmla="*/ 797250 w 867596"/>
                <a:gd name="connsiteY28" fmla="*/ 445522 h 797250"/>
                <a:gd name="connsiteX29" fmla="*/ 797250 w 867596"/>
                <a:gd name="connsiteY29" fmla="*/ 498282 h 797250"/>
                <a:gd name="connsiteX30" fmla="*/ 269658 w 867596"/>
                <a:gd name="connsiteY30" fmla="*/ 445522 h 797250"/>
                <a:gd name="connsiteX31" fmla="*/ 269658 w 867596"/>
                <a:gd name="connsiteY31" fmla="*/ 545179 h 797250"/>
                <a:gd name="connsiteX32" fmla="*/ 140691 w 867596"/>
                <a:gd name="connsiteY32" fmla="*/ 556903 h 797250"/>
                <a:gd name="connsiteX33" fmla="*/ 140691 w 867596"/>
                <a:gd name="connsiteY33" fmla="*/ 445522 h 797250"/>
                <a:gd name="connsiteX34" fmla="*/ 269658 w 867596"/>
                <a:gd name="connsiteY34" fmla="*/ 445522 h 797250"/>
                <a:gd name="connsiteX35" fmla="*/ 269658 w 867596"/>
                <a:gd name="connsiteY35" fmla="*/ 398625 h 797250"/>
                <a:gd name="connsiteX36" fmla="*/ 140691 w 867596"/>
                <a:gd name="connsiteY36" fmla="*/ 398625 h 797250"/>
                <a:gd name="connsiteX37" fmla="*/ 140691 w 867596"/>
                <a:gd name="connsiteY37" fmla="*/ 316555 h 797250"/>
                <a:gd name="connsiteX38" fmla="*/ 269658 w 867596"/>
                <a:gd name="connsiteY38" fmla="*/ 316555 h 797250"/>
                <a:gd name="connsiteX39" fmla="*/ 269658 w 867596"/>
                <a:gd name="connsiteY39" fmla="*/ 398625 h 797250"/>
                <a:gd name="connsiteX40" fmla="*/ 445522 w 867596"/>
                <a:gd name="connsiteY40" fmla="*/ 398625 h 797250"/>
                <a:gd name="connsiteX41" fmla="*/ 316555 w 867596"/>
                <a:gd name="connsiteY41" fmla="*/ 398625 h 797250"/>
                <a:gd name="connsiteX42" fmla="*/ 316555 w 867596"/>
                <a:gd name="connsiteY42" fmla="*/ 316555 h 797250"/>
                <a:gd name="connsiteX43" fmla="*/ 445522 w 867596"/>
                <a:gd name="connsiteY43" fmla="*/ 316555 h 797250"/>
                <a:gd name="connsiteX44" fmla="*/ 445522 w 867596"/>
                <a:gd name="connsiteY44" fmla="*/ 398625 h 797250"/>
                <a:gd name="connsiteX45" fmla="*/ 492419 w 867596"/>
                <a:gd name="connsiteY45" fmla="*/ 398625 h 797250"/>
                <a:gd name="connsiteX46" fmla="*/ 492419 w 867596"/>
                <a:gd name="connsiteY46" fmla="*/ 316555 h 797250"/>
                <a:gd name="connsiteX47" fmla="*/ 621386 w 867596"/>
                <a:gd name="connsiteY47" fmla="*/ 316555 h 797250"/>
                <a:gd name="connsiteX48" fmla="*/ 621386 w 867596"/>
                <a:gd name="connsiteY48" fmla="*/ 398625 h 797250"/>
                <a:gd name="connsiteX49" fmla="*/ 492419 w 867596"/>
                <a:gd name="connsiteY49" fmla="*/ 398625 h 797250"/>
                <a:gd name="connsiteX50" fmla="*/ 445522 w 867596"/>
                <a:gd name="connsiteY50" fmla="*/ 529937 h 797250"/>
                <a:gd name="connsiteX51" fmla="*/ 316555 w 867596"/>
                <a:gd name="connsiteY51" fmla="*/ 541661 h 797250"/>
                <a:gd name="connsiteX52" fmla="*/ 316555 w 867596"/>
                <a:gd name="connsiteY52" fmla="*/ 445522 h 797250"/>
                <a:gd name="connsiteX53" fmla="*/ 445522 w 867596"/>
                <a:gd name="connsiteY53" fmla="*/ 445522 h 797250"/>
                <a:gd name="connsiteX54" fmla="*/ 445522 w 867596"/>
                <a:gd name="connsiteY54" fmla="*/ 529937 h 797250"/>
                <a:gd name="connsiteX55" fmla="*/ 492419 w 867596"/>
                <a:gd name="connsiteY55" fmla="*/ 445522 h 797250"/>
                <a:gd name="connsiteX56" fmla="*/ 621386 w 867596"/>
                <a:gd name="connsiteY56" fmla="*/ 445522 h 797250"/>
                <a:gd name="connsiteX57" fmla="*/ 621386 w 867596"/>
                <a:gd name="connsiteY57" fmla="*/ 513523 h 797250"/>
                <a:gd name="connsiteX58" fmla="*/ 492419 w 867596"/>
                <a:gd name="connsiteY58" fmla="*/ 525247 h 797250"/>
                <a:gd name="connsiteX59" fmla="*/ 492419 w 867596"/>
                <a:gd name="connsiteY59" fmla="*/ 445522 h 797250"/>
                <a:gd name="connsiteX60" fmla="*/ 867596 w 867596"/>
                <a:gd name="connsiteY60" fmla="*/ 562765 h 797250"/>
                <a:gd name="connsiteX61" fmla="*/ 867596 w 867596"/>
                <a:gd name="connsiteY61" fmla="*/ 117243 h 797250"/>
                <a:gd name="connsiteX62" fmla="*/ 140691 w 867596"/>
                <a:gd name="connsiteY62" fmla="*/ 117243 h 797250"/>
                <a:gd name="connsiteX63" fmla="*/ 140691 w 867596"/>
                <a:gd name="connsiteY63" fmla="*/ 105518 h 797250"/>
                <a:gd name="connsiteX64" fmla="*/ 35173 w 867596"/>
                <a:gd name="connsiteY64" fmla="*/ 0 h 797250"/>
                <a:gd name="connsiteX65" fmla="*/ 0 w 867596"/>
                <a:gd name="connsiteY65" fmla="*/ 35173 h 797250"/>
                <a:gd name="connsiteX66" fmla="*/ 35173 w 867596"/>
                <a:gd name="connsiteY66" fmla="*/ 70346 h 797250"/>
                <a:gd name="connsiteX67" fmla="*/ 70346 w 867596"/>
                <a:gd name="connsiteY67" fmla="*/ 105518 h 797250"/>
                <a:gd name="connsiteX68" fmla="*/ 70346 w 867596"/>
                <a:gd name="connsiteY68" fmla="*/ 691732 h 797250"/>
                <a:gd name="connsiteX69" fmla="*/ 175864 w 867596"/>
                <a:gd name="connsiteY69" fmla="*/ 797250 h 797250"/>
                <a:gd name="connsiteX70" fmla="*/ 211037 w 867596"/>
                <a:gd name="connsiteY70" fmla="*/ 797250 h 797250"/>
                <a:gd name="connsiteX71" fmla="*/ 726905 w 867596"/>
                <a:gd name="connsiteY71" fmla="*/ 797250 h 797250"/>
                <a:gd name="connsiteX72" fmla="*/ 832423 w 867596"/>
                <a:gd name="connsiteY72" fmla="*/ 797250 h 797250"/>
                <a:gd name="connsiteX73" fmla="*/ 867596 w 867596"/>
                <a:gd name="connsiteY73" fmla="*/ 762078 h 797250"/>
                <a:gd name="connsiteX74" fmla="*/ 832423 w 867596"/>
                <a:gd name="connsiteY74" fmla="*/ 726905 h 797250"/>
                <a:gd name="connsiteX75" fmla="*/ 175864 w 867596"/>
                <a:gd name="connsiteY75" fmla="*/ 726905 h 797250"/>
                <a:gd name="connsiteX76" fmla="*/ 140691 w 867596"/>
                <a:gd name="connsiteY76" fmla="*/ 691732 h 797250"/>
                <a:gd name="connsiteX77" fmla="*/ 140691 w 867596"/>
                <a:gd name="connsiteY77" fmla="*/ 627249 h 797250"/>
                <a:gd name="connsiteX78" fmla="*/ 867596 w 867596"/>
                <a:gd name="connsiteY78" fmla="*/ 562765 h 79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867596" h="797250">
                  <a:moveTo>
                    <a:pt x="269658" y="269658"/>
                  </a:moveTo>
                  <a:lnTo>
                    <a:pt x="140691" y="269658"/>
                  </a:lnTo>
                  <a:lnTo>
                    <a:pt x="140691" y="187588"/>
                  </a:lnTo>
                  <a:lnTo>
                    <a:pt x="269658" y="187588"/>
                  </a:lnTo>
                  <a:lnTo>
                    <a:pt x="269658" y="269658"/>
                  </a:lnTo>
                  <a:close/>
                  <a:moveTo>
                    <a:pt x="445522" y="187588"/>
                  </a:moveTo>
                  <a:lnTo>
                    <a:pt x="445522" y="269658"/>
                  </a:lnTo>
                  <a:lnTo>
                    <a:pt x="316555" y="269658"/>
                  </a:lnTo>
                  <a:lnTo>
                    <a:pt x="316555" y="187588"/>
                  </a:lnTo>
                  <a:lnTo>
                    <a:pt x="445522" y="187588"/>
                  </a:lnTo>
                  <a:close/>
                  <a:moveTo>
                    <a:pt x="621386" y="187588"/>
                  </a:moveTo>
                  <a:lnTo>
                    <a:pt x="621386" y="269658"/>
                  </a:lnTo>
                  <a:lnTo>
                    <a:pt x="492419" y="269658"/>
                  </a:lnTo>
                  <a:lnTo>
                    <a:pt x="492419" y="187588"/>
                  </a:lnTo>
                  <a:lnTo>
                    <a:pt x="621386" y="187588"/>
                  </a:lnTo>
                  <a:close/>
                  <a:moveTo>
                    <a:pt x="797250" y="187588"/>
                  </a:moveTo>
                  <a:lnTo>
                    <a:pt x="797250" y="269658"/>
                  </a:lnTo>
                  <a:lnTo>
                    <a:pt x="668283" y="269658"/>
                  </a:lnTo>
                  <a:lnTo>
                    <a:pt x="668283" y="187588"/>
                  </a:lnTo>
                  <a:lnTo>
                    <a:pt x="797250" y="187588"/>
                  </a:lnTo>
                  <a:close/>
                  <a:moveTo>
                    <a:pt x="797250" y="398625"/>
                  </a:moveTo>
                  <a:lnTo>
                    <a:pt x="668283" y="398625"/>
                  </a:lnTo>
                  <a:lnTo>
                    <a:pt x="668283" y="316555"/>
                  </a:lnTo>
                  <a:lnTo>
                    <a:pt x="797250" y="316555"/>
                  </a:lnTo>
                  <a:lnTo>
                    <a:pt x="797250" y="398625"/>
                  </a:lnTo>
                  <a:close/>
                  <a:moveTo>
                    <a:pt x="797250" y="498282"/>
                  </a:moveTo>
                  <a:lnTo>
                    <a:pt x="668283" y="510006"/>
                  </a:lnTo>
                  <a:lnTo>
                    <a:pt x="668283" y="445522"/>
                  </a:lnTo>
                  <a:lnTo>
                    <a:pt x="797250" y="445522"/>
                  </a:lnTo>
                  <a:lnTo>
                    <a:pt x="797250" y="498282"/>
                  </a:lnTo>
                  <a:close/>
                  <a:moveTo>
                    <a:pt x="269658" y="445522"/>
                  </a:moveTo>
                  <a:lnTo>
                    <a:pt x="269658" y="545179"/>
                  </a:lnTo>
                  <a:lnTo>
                    <a:pt x="140691" y="556903"/>
                  </a:lnTo>
                  <a:lnTo>
                    <a:pt x="140691" y="445522"/>
                  </a:lnTo>
                  <a:lnTo>
                    <a:pt x="269658" y="445522"/>
                  </a:lnTo>
                  <a:close/>
                  <a:moveTo>
                    <a:pt x="269658" y="398625"/>
                  </a:moveTo>
                  <a:lnTo>
                    <a:pt x="140691" y="398625"/>
                  </a:lnTo>
                  <a:lnTo>
                    <a:pt x="140691" y="316555"/>
                  </a:lnTo>
                  <a:lnTo>
                    <a:pt x="269658" y="316555"/>
                  </a:lnTo>
                  <a:lnTo>
                    <a:pt x="269658" y="398625"/>
                  </a:lnTo>
                  <a:close/>
                  <a:moveTo>
                    <a:pt x="445522" y="398625"/>
                  </a:moveTo>
                  <a:lnTo>
                    <a:pt x="316555" y="398625"/>
                  </a:lnTo>
                  <a:lnTo>
                    <a:pt x="316555" y="316555"/>
                  </a:lnTo>
                  <a:lnTo>
                    <a:pt x="445522" y="316555"/>
                  </a:lnTo>
                  <a:lnTo>
                    <a:pt x="445522" y="398625"/>
                  </a:lnTo>
                  <a:close/>
                  <a:moveTo>
                    <a:pt x="492419" y="398625"/>
                  </a:moveTo>
                  <a:lnTo>
                    <a:pt x="492419" y="316555"/>
                  </a:lnTo>
                  <a:lnTo>
                    <a:pt x="621386" y="316555"/>
                  </a:lnTo>
                  <a:lnTo>
                    <a:pt x="621386" y="398625"/>
                  </a:lnTo>
                  <a:lnTo>
                    <a:pt x="492419" y="398625"/>
                  </a:lnTo>
                  <a:close/>
                  <a:moveTo>
                    <a:pt x="445522" y="529937"/>
                  </a:moveTo>
                  <a:lnTo>
                    <a:pt x="316555" y="541661"/>
                  </a:lnTo>
                  <a:lnTo>
                    <a:pt x="316555" y="445522"/>
                  </a:lnTo>
                  <a:lnTo>
                    <a:pt x="445522" y="445522"/>
                  </a:lnTo>
                  <a:lnTo>
                    <a:pt x="445522" y="529937"/>
                  </a:lnTo>
                  <a:close/>
                  <a:moveTo>
                    <a:pt x="492419" y="445522"/>
                  </a:moveTo>
                  <a:lnTo>
                    <a:pt x="621386" y="445522"/>
                  </a:lnTo>
                  <a:lnTo>
                    <a:pt x="621386" y="513523"/>
                  </a:lnTo>
                  <a:lnTo>
                    <a:pt x="492419" y="525247"/>
                  </a:lnTo>
                  <a:lnTo>
                    <a:pt x="492419" y="445522"/>
                  </a:lnTo>
                  <a:close/>
                  <a:moveTo>
                    <a:pt x="867596" y="562765"/>
                  </a:moveTo>
                  <a:lnTo>
                    <a:pt x="867596" y="117243"/>
                  </a:lnTo>
                  <a:lnTo>
                    <a:pt x="140691" y="117243"/>
                  </a:lnTo>
                  <a:lnTo>
                    <a:pt x="140691" y="105518"/>
                  </a:lnTo>
                  <a:cubicBezTo>
                    <a:pt x="140691" y="46897"/>
                    <a:pt x="93794" y="0"/>
                    <a:pt x="35173" y="0"/>
                  </a:cubicBezTo>
                  <a:cubicBezTo>
                    <a:pt x="15242" y="0"/>
                    <a:pt x="0" y="15242"/>
                    <a:pt x="0" y="35173"/>
                  </a:cubicBezTo>
                  <a:cubicBezTo>
                    <a:pt x="0" y="55104"/>
                    <a:pt x="15242" y="70346"/>
                    <a:pt x="35173" y="70346"/>
                  </a:cubicBezTo>
                  <a:cubicBezTo>
                    <a:pt x="55104" y="70346"/>
                    <a:pt x="70346" y="85587"/>
                    <a:pt x="70346" y="105518"/>
                  </a:cubicBezTo>
                  <a:lnTo>
                    <a:pt x="70346" y="691732"/>
                  </a:lnTo>
                  <a:cubicBezTo>
                    <a:pt x="70346" y="750353"/>
                    <a:pt x="117243" y="797250"/>
                    <a:pt x="175864" y="797250"/>
                  </a:cubicBezTo>
                  <a:lnTo>
                    <a:pt x="211037" y="797250"/>
                  </a:lnTo>
                  <a:lnTo>
                    <a:pt x="726905" y="797250"/>
                  </a:lnTo>
                  <a:lnTo>
                    <a:pt x="832423" y="797250"/>
                  </a:lnTo>
                  <a:cubicBezTo>
                    <a:pt x="852354" y="797250"/>
                    <a:pt x="867596" y="782009"/>
                    <a:pt x="867596" y="762078"/>
                  </a:cubicBezTo>
                  <a:cubicBezTo>
                    <a:pt x="867596" y="742146"/>
                    <a:pt x="852354" y="726905"/>
                    <a:pt x="832423" y="726905"/>
                  </a:cubicBezTo>
                  <a:lnTo>
                    <a:pt x="175864" y="726905"/>
                  </a:lnTo>
                  <a:cubicBezTo>
                    <a:pt x="155933" y="726905"/>
                    <a:pt x="140691" y="711663"/>
                    <a:pt x="140691" y="691732"/>
                  </a:cubicBezTo>
                  <a:lnTo>
                    <a:pt x="140691" y="627249"/>
                  </a:lnTo>
                  <a:lnTo>
                    <a:pt x="867596" y="562765"/>
                  </a:lnTo>
                  <a:close/>
                </a:path>
              </a:pathLst>
            </a:custGeom>
            <a:grpFill/>
            <a:ln w="117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89ADB663-09F2-46F3-BACD-8F61BC794F72}"/>
                </a:ext>
              </a:extLst>
            </p:cNvPr>
            <p:cNvSpPr/>
            <p:nvPr/>
          </p:nvSpPr>
          <p:spPr>
            <a:xfrm>
              <a:off x="10229276" y="3846283"/>
              <a:ext cx="140691" cy="140691"/>
            </a:xfrm>
            <a:custGeom>
              <a:avLst/>
              <a:gdLst>
                <a:gd name="connsiteX0" fmla="*/ 140691 w 140691"/>
                <a:gd name="connsiteY0" fmla="*/ 70346 h 140691"/>
                <a:gd name="connsiteX1" fmla="*/ 70346 w 140691"/>
                <a:gd name="connsiteY1" fmla="*/ 140691 h 140691"/>
                <a:gd name="connsiteX2" fmla="*/ 0 w 140691"/>
                <a:gd name="connsiteY2" fmla="*/ 70346 h 140691"/>
                <a:gd name="connsiteX3" fmla="*/ 70346 w 140691"/>
                <a:gd name="connsiteY3" fmla="*/ 0 h 140691"/>
                <a:gd name="connsiteX4" fmla="*/ 140691 w 140691"/>
                <a:gd name="connsiteY4" fmla="*/ 70346 h 140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691" h="140691">
                  <a:moveTo>
                    <a:pt x="140691" y="70346"/>
                  </a:moveTo>
                  <a:cubicBezTo>
                    <a:pt x="140691" y="109196"/>
                    <a:pt x="109196" y="140691"/>
                    <a:pt x="70346" y="140691"/>
                  </a:cubicBezTo>
                  <a:cubicBezTo>
                    <a:pt x="31495" y="140691"/>
                    <a:pt x="0" y="109196"/>
                    <a:pt x="0" y="70346"/>
                  </a:cubicBezTo>
                  <a:cubicBezTo>
                    <a:pt x="0" y="31495"/>
                    <a:pt x="31495" y="0"/>
                    <a:pt x="70346" y="0"/>
                  </a:cubicBezTo>
                  <a:cubicBezTo>
                    <a:pt x="109196" y="0"/>
                    <a:pt x="140691" y="31495"/>
                    <a:pt x="140691" y="70346"/>
                  </a:cubicBezTo>
                  <a:close/>
                </a:path>
              </a:pathLst>
            </a:custGeom>
            <a:grpFill/>
            <a:ln w="117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B1A2BA3-6429-4C2B-8347-FD29A3384B06}"/>
                </a:ext>
              </a:extLst>
            </p:cNvPr>
            <p:cNvSpPr/>
            <p:nvPr/>
          </p:nvSpPr>
          <p:spPr>
            <a:xfrm>
              <a:off x="10745144" y="3846283"/>
              <a:ext cx="140691" cy="140691"/>
            </a:xfrm>
            <a:custGeom>
              <a:avLst/>
              <a:gdLst>
                <a:gd name="connsiteX0" fmla="*/ 140691 w 140691"/>
                <a:gd name="connsiteY0" fmla="*/ 70346 h 140691"/>
                <a:gd name="connsiteX1" fmla="*/ 70346 w 140691"/>
                <a:gd name="connsiteY1" fmla="*/ 140691 h 140691"/>
                <a:gd name="connsiteX2" fmla="*/ 0 w 140691"/>
                <a:gd name="connsiteY2" fmla="*/ 70346 h 140691"/>
                <a:gd name="connsiteX3" fmla="*/ 70346 w 140691"/>
                <a:gd name="connsiteY3" fmla="*/ 0 h 140691"/>
                <a:gd name="connsiteX4" fmla="*/ 140691 w 140691"/>
                <a:gd name="connsiteY4" fmla="*/ 70346 h 140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691" h="140691">
                  <a:moveTo>
                    <a:pt x="140691" y="70346"/>
                  </a:moveTo>
                  <a:cubicBezTo>
                    <a:pt x="140691" y="109196"/>
                    <a:pt x="109196" y="140691"/>
                    <a:pt x="70346" y="140691"/>
                  </a:cubicBezTo>
                  <a:cubicBezTo>
                    <a:pt x="31495" y="140691"/>
                    <a:pt x="0" y="109196"/>
                    <a:pt x="0" y="70346"/>
                  </a:cubicBezTo>
                  <a:cubicBezTo>
                    <a:pt x="0" y="31495"/>
                    <a:pt x="31495" y="0"/>
                    <a:pt x="70346" y="0"/>
                  </a:cubicBezTo>
                  <a:cubicBezTo>
                    <a:pt x="109196" y="0"/>
                    <a:pt x="140691" y="31495"/>
                    <a:pt x="140691" y="70346"/>
                  </a:cubicBezTo>
                  <a:close/>
                </a:path>
              </a:pathLst>
            </a:custGeom>
            <a:grpFill/>
            <a:ln w="117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Rhombus Process – Slide Template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197C4D8-A134-410B-A930-0A5E4AA328E5}"/>
              </a:ext>
            </a:extLst>
          </p:cNvPr>
          <p:cNvSpPr/>
          <p:nvPr/>
        </p:nvSpPr>
        <p:spPr>
          <a:xfrm rot="18900000">
            <a:off x="1081564" y="2254570"/>
            <a:ext cx="1476531" cy="1476531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7AB91FD-4908-40C7-A1A6-94EC0E17D29B}"/>
              </a:ext>
            </a:extLst>
          </p:cNvPr>
          <p:cNvSpPr/>
          <p:nvPr/>
        </p:nvSpPr>
        <p:spPr>
          <a:xfrm rot="18900000">
            <a:off x="513333" y="2582521"/>
            <a:ext cx="820630" cy="820628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A34A925-0DEE-4214-8452-869CB09DA2DD}"/>
              </a:ext>
            </a:extLst>
          </p:cNvPr>
          <p:cNvSpPr/>
          <p:nvPr/>
        </p:nvSpPr>
        <p:spPr>
          <a:xfrm rot="18900000">
            <a:off x="487569" y="2644723"/>
            <a:ext cx="696227" cy="696227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D3172D9-4F6F-4CF7-B5E1-5C19839B4937}"/>
              </a:ext>
            </a:extLst>
          </p:cNvPr>
          <p:cNvSpPr/>
          <p:nvPr/>
        </p:nvSpPr>
        <p:spPr>
          <a:xfrm rot="18900000">
            <a:off x="3114343" y="2254569"/>
            <a:ext cx="1476531" cy="147653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10D820C-83A7-46A0-879D-9955C8F1453F}"/>
              </a:ext>
            </a:extLst>
          </p:cNvPr>
          <p:cNvSpPr/>
          <p:nvPr/>
        </p:nvSpPr>
        <p:spPr>
          <a:xfrm rot="18900000">
            <a:off x="2546112" y="2582521"/>
            <a:ext cx="820630" cy="820628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D7ABC88-3EB9-403C-A467-1F0172643C65}"/>
              </a:ext>
            </a:extLst>
          </p:cNvPr>
          <p:cNvSpPr/>
          <p:nvPr/>
        </p:nvSpPr>
        <p:spPr>
          <a:xfrm rot="18900000">
            <a:off x="2520348" y="2644722"/>
            <a:ext cx="696227" cy="69622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AC263A5-28C8-40E9-859A-724FFCEA7FCC}"/>
              </a:ext>
            </a:extLst>
          </p:cNvPr>
          <p:cNvSpPr/>
          <p:nvPr/>
        </p:nvSpPr>
        <p:spPr>
          <a:xfrm rot="18900000">
            <a:off x="5147122" y="2254569"/>
            <a:ext cx="1476531" cy="1476531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D5A0F28-21B6-4E3B-86B8-ED414CE4A9BC}"/>
              </a:ext>
            </a:extLst>
          </p:cNvPr>
          <p:cNvSpPr/>
          <p:nvPr/>
        </p:nvSpPr>
        <p:spPr>
          <a:xfrm rot="18900000">
            <a:off x="4578891" y="2582521"/>
            <a:ext cx="820630" cy="820628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F550BA1-FC88-41F9-A48D-AC49ECA71752}"/>
              </a:ext>
            </a:extLst>
          </p:cNvPr>
          <p:cNvSpPr/>
          <p:nvPr/>
        </p:nvSpPr>
        <p:spPr>
          <a:xfrm rot="18900000">
            <a:off x="4553127" y="2644722"/>
            <a:ext cx="696227" cy="69622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C465801-D65B-43C2-BF6D-63E1493257BF}"/>
              </a:ext>
            </a:extLst>
          </p:cNvPr>
          <p:cNvSpPr/>
          <p:nvPr/>
        </p:nvSpPr>
        <p:spPr>
          <a:xfrm rot="18900000">
            <a:off x="7179902" y="2254568"/>
            <a:ext cx="1476531" cy="1476531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AA10861-F268-4C64-945D-2D226B3C9AA0}"/>
              </a:ext>
            </a:extLst>
          </p:cNvPr>
          <p:cNvSpPr/>
          <p:nvPr/>
        </p:nvSpPr>
        <p:spPr>
          <a:xfrm rot="18900000">
            <a:off x="6611670" y="2582520"/>
            <a:ext cx="820630" cy="820628"/>
          </a:xfrm>
          <a:custGeom>
            <a:avLst/>
            <a:gdLst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003283 w 1193109"/>
              <a:gd name="connsiteY2" fmla="*/ 124339 h 1193107"/>
              <a:gd name="connsiteX3" fmla="*/ 1106533 w 1193109"/>
              <a:gd name="connsiteY3" fmla="*/ 227589 h 1193107"/>
              <a:gd name="connsiteX4" fmla="*/ 1072905 w 1193109"/>
              <a:gd name="connsiteY4" fmla="*/ 261218 h 1193107"/>
              <a:gd name="connsiteX5" fmla="*/ 1193109 w 1193109"/>
              <a:gd name="connsiteY5" fmla="*/ 444521 h 1193107"/>
              <a:gd name="connsiteX6" fmla="*/ 1193109 w 1193109"/>
              <a:gd name="connsiteY6" fmla="*/ 1024397 h 1193107"/>
              <a:gd name="connsiteX7" fmla="*/ 1024399 w 1193109"/>
              <a:gd name="connsiteY7" fmla="*/ 1193107 h 1193107"/>
              <a:gd name="connsiteX8" fmla="*/ 444522 w 1193109"/>
              <a:gd name="connsiteY8" fmla="*/ 1193107 h 1193107"/>
              <a:gd name="connsiteX9" fmla="*/ 268593 w 1193109"/>
              <a:gd name="connsiteY9" fmla="*/ 1077740 h 1193107"/>
              <a:gd name="connsiteX10" fmla="*/ 233696 w 1193109"/>
              <a:gd name="connsiteY10" fmla="*/ 1112638 h 1193107"/>
              <a:gd name="connsiteX11" fmla="*/ 124342 w 1193109"/>
              <a:gd name="connsiteY11" fmla="*/ 1003283 h 1193107"/>
              <a:gd name="connsiteX12" fmla="*/ 103040 w 1193109"/>
              <a:gd name="connsiteY12" fmla="*/ 998983 h 1193107"/>
              <a:gd name="connsiteX13" fmla="*/ 0 w 1193109"/>
              <a:gd name="connsiteY13" fmla="*/ 843531 h 1193107"/>
              <a:gd name="connsiteX14" fmla="*/ 0 w 1193109"/>
              <a:gd name="connsiteY14" fmla="*/ 168710 h 1193107"/>
              <a:gd name="connsiteX15" fmla="*/ 168710 w 1193109"/>
              <a:gd name="connsiteY15" fmla="*/ 0 h 1193107"/>
              <a:gd name="connsiteX16" fmla="*/ 843531 w 1193109"/>
              <a:gd name="connsiteY16" fmla="*/ 0 h 1193107"/>
              <a:gd name="connsiteX17" fmla="*/ 962827 w 1193109"/>
              <a:gd name="connsiteY17" fmla="*/ 49414 h 1193107"/>
              <a:gd name="connsiteX0" fmla="*/ 962827 w 1193109"/>
              <a:gd name="connsiteY0" fmla="*/ 49414 h 1193107"/>
              <a:gd name="connsiteX1" fmla="*/ 998983 w 1193109"/>
              <a:gd name="connsiteY1" fmla="*/ 103040 h 1193107"/>
              <a:gd name="connsiteX2" fmla="*/ 1106533 w 1193109"/>
              <a:gd name="connsiteY2" fmla="*/ 227589 h 1193107"/>
              <a:gd name="connsiteX3" fmla="*/ 1072905 w 1193109"/>
              <a:gd name="connsiteY3" fmla="*/ 261218 h 1193107"/>
              <a:gd name="connsiteX4" fmla="*/ 1193109 w 1193109"/>
              <a:gd name="connsiteY4" fmla="*/ 444521 h 1193107"/>
              <a:gd name="connsiteX5" fmla="*/ 1193109 w 1193109"/>
              <a:gd name="connsiteY5" fmla="*/ 1024397 h 1193107"/>
              <a:gd name="connsiteX6" fmla="*/ 1024399 w 1193109"/>
              <a:gd name="connsiteY6" fmla="*/ 1193107 h 1193107"/>
              <a:gd name="connsiteX7" fmla="*/ 444522 w 1193109"/>
              <a:gd name="connsiteY7" fmla="*/ 1193107 h 1193107"/>
              <a:gd name="connsiteX8" fmla="*/ 268593 w 1193109"/>
              <a:gd name="connsiteY8" fmla="*/ 1077740 h 1193107"/>
              <a:gd name="connsiteX9" fmla="*/ 233696 w 1193109"/>
              <a:gd name="connsiteY9" fmla="*/ 1112638 h 1193107"/>
              <a:gd name="connsiteX10" fmla="*/ 124342 w 1193109"/>
              <a:gd name="connsiteY10" fmla="*/ 1003283 h 1193107"/>
              <a:gd name="connsiteX11" fmla="*/ 103040 w 1193109"/>
              <a:gd name="connsiteY11" fmla="*/ 998983 h 1193107"/>
              <a:gd name="connsiteX12" fmla="*/ 0 w 1193109"/>
              <a:gd name="connsiteY12" fmla="*/ 843531 h 1193107"/>
              <a:gd name="connsiteX13" fmla="*/ 0 w 1193109"/>
              <a:gd name="connsiteY13" fmla="*/ 168710 h 1193107"/>
              <a:gd name="connsiteX14" fmla="*/ 168710 w 1193109"/>
              <a:gd name="connsiteY14" fmla="*/ 0 h 1193107"/>
              <a:gd name="connsiteX15" fmla="*/ 843531 w 1193109"/>
              <a:gd name="connsiteY15" fmla="*/ 0 h 1193107"/>
              <a:gd name="connsiteX16" fmla="*/ 962827 w 1193109"/>
              <a:gd name="connsiteY16" fmla="*/ 49414 h 1193107"/>
              <a:gd name="connsiteX0" fmla="*/ 962827 w 1193109"/>
              <a:gd name="connsiteY0" fmla="*/ 49414 h 1193107"/>
              <a:gd name="connsiteX1" fmla="*/ 1106533 w 1193109"/>
              <a:gd name="connsiteY1" fmla="*/ 227589 h 1193107"/>
              <a:gd name="connsiteX2" fmla="*/ 1072905 w 1193109"/>
              <a:gd name="connsiteY2" fmla="*/ 261218 h 1193107"/>
              <a:gd name="connsiteX3" fmla="*/ 1193109 w 1193109"/>
              <a:gd name="connsiteY3" fmla="*/ 444521 h 1193107"/>
              <a:gd name="connsiteX4" fmla="*/ 1193109 w 1193109"/>
              <a:gd name="connsiteY4" fmla="*/ 1024397 h 1193107"/>
              <a:gd name="connsiteX5" fmla="*/ 1024399 w 1193109"/>
              <a:gd name="connsiteY5" fmla="*/ 1193107 h 1193107"/>
              <a:gd name="connsiteX6" fmla="*/ 444522 w 1193109"/>
              <a:gd name="connsiteY6" fmla="*/ 1193107 h 1193107"/>
              <a:gd name="connsiteX7" fmla="*/ 268593 w 1193109"/>
              <a:gd name="connsiteY7" fmla="*/ 1077740 h 1193107"/>
              <a:gd name="connsiteX8" fmla="*/ 233696 w 1193109"/>
              <a:gd name="connsiteY8" fmla="*/ 1112638 h 1193107"/>
              <a:gd name="connsiteX9" fmla="*/ 124342 w 1193109"/>
              <a:gd name="connsiteY9" fmla="*/ 1003283 h 1193107"/>
              <a:gd name="connsiteX10" fmla="*/ 103040 w 1193109"/>
              <a:gd name="connsiteY10" fmla="*/ 998983 h 1193107"/>
              <a:gd name="connsiteX11" fmla="*/ 0 w 1193109"/>
              <a:gd name="connsiteY11" fmla="*/ 843531 h 1193107"/>
              <a:gd name="connsiteX12" fmla="*/ 0 w 1193109"/>
              <a:gd name="connsiteY12" fmla="*/ 168710 h 1193107"/>
              <a:gd name="connsiteX13" fmla="*/ 168710 w 1193109"/>
              <a:gd name="connsiteY13" fmla="*/ 0 h 1193107"/>
              <a:gd name="connsiteX14" fmla="*/ 843531 w 1193109"/>
              <a:gd name="connsiteY14" fmla="*/ 0 h 1193107"/>
              <a:gd name="connsiteX15" fmla="*/ 962827 w 1193109"/>
              <a:gd name="connsiteY15" fmla="*/ 49414 h 1193107"/>
              <a:gd name="connsiteX0" fmla="*/ 962827 w 1193109"/>
              <a:gd name="connsiteY0" fmla="*/ 49414 h 1193107"/>
              <a:gd name="connsiteX1" fmla="*/ 1072905 w 1193109"/>
              <a:gd name="connsiteY1" fmla="*/ 261218 h 1193107"/>
              <a:gd name="connsiteX2" fmla="*/ 1193109 w 1193109"/>
              <a:gd name="connsiteY2" fmla="*/ 444521 h 1193107"/>
              <a:gd name="connsiteX3" fmla="*/ 1193109 w 1193109"/>
              <a:gd name="connsiteY3" fmla="*/ 1024397 h 1193107"/>
              <a:gd name="connsiteX4" fmla="*/ 1024399 w 1193109"/>
              <a:gd name="connsiteY4" fmla="*/ 1193107 h 1193107"/>
              <a:gd name="connsiteX5" fmla="*/ 444522 w 1193109"/>
              <a:gd name="connsiteY5" fmla="*/ 1193107 h 1193107"/>
              <a:gd name="connsiteX6" fmla="*/ 268593 w 1193109"/>
              <a:gd name="connsiteY6" fmla="*/ 1077740 h 1193107"/>
              <a:gd name="connsiteX7" fmla="*/ 233696 w 1193109"/>
              <a:gd name="connsiteY7" fmla="*/ 1112638 h 1193107"/>
              <a:gd name="connsiteX8" fmla="*/ 124342 w 1193109"/>
              <a:gd name="connsiteY8" fmla="*/ 1003283 h 1193107"/>
              <a:gd name="connsiteX9" fmla="*/ 103040 w 1193109"/>
              <a:gd name="connsiteY9" fmla="*/ 998983 h 1193107"/>
              <a:gd name="connsiteX10" fmla="*/ 0 w 1193109"/>
              <a:gd name="connsiteY10" fmla="*/ 843531 h 1193107"/>
              <a:gd name="connsiteX11" fmla="*/ 0 w 1193109"/>
              <a:gd name="connsiteY11" fmla="*/ 168710 h 1193107"/>
              <a:gd name="connsiteX12" fmla="*/ 168710 w 1193109"/>
              <a:gd name="connsiteY12" fmla="*/ 0 h 1193107"/>
              <a:gd name="connsiteX13" fmla="*/ 843531 w 1193109"/>
              <a:gd name="connsiteY13" fmla="*/ 0 h 1193107"/>
              <a:gd name="connsiteX14" fmla="*/ 962827 w 1193109"/>
              <a:gd name="connsiteY14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24342 w 1193109"/>
              <a:gd name="connsiteY7" fmla="*/ 1003283 h 1193107"/>
              <a:gd name="connsiteX8" fmla="*/ 103040 w 1193109"/>
              <a:gd name="connsiteY8" fmla="*/ 998983 h 1193107"/>
              <a:gd name="connsiteX9" fmla="*/ 0 w 1193109"/>
              <a:gd name="connsiteY9" fmla="*/ 843531 h 1193107"/>
              <a:gd name="connsiteX10" fmla="*/ 0 w 1193109"/>
              <a:gd name="connsiteY10" fmla="*/ 168710 h 1193107"/>
              <a:gd name="connsiteX11" fmla="*/ 168710 w 1193109"/>
              <a:gd name="connsiteY11" fmla="*/ 0 h 1193107"/>
              <a:gd name="connsiteX12" fmla="*/ 843531 w 1193109"/>
              <a:gd name="connsiteY12" fmla="*/ 0 h 1193107"/>
              <a:gd name="connsiteX13" fmla="*/ 962827 w 1193109"/>
              <a:gd name="connsiteY13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233696 w 1193109"/>
              <a:gd name="connsiteY6" fmla="*/ 1112638 h 1193107"/>
              <a:gd name="connsiteX7" fmla="*/ 103040 w 1193109"/>
              <a:gd name="connsiteY7" fmla="*/ 998983 h 1193107"/>
              <a:gd name="connsiteX8" fmla="*/ 0 w 1193109"/>
              <a:gd name="connsiteY8" fmla="*/ 843531 h 1193107"/>
              <a:gd name="connsiteX9" fmla="*/ 0 w 1193109"/>
              <a:gd name="connsiteY9" fmla="*/ 168710 h 1193107"/>
              <a:gd name="connsiteX10" fmla="*/ 168710 w 1193109"/>
              <a:gd name="connsiteY10" fmla="*/ 0 h 1193107"/>
              <a:gd name="connsiteX11" fmla="*/ 843531 w 1193109"/>
              <a:gd name="connsiteY11" fmla="*/ 0 h 1193107"/>
              <a:gd name="connsiteX12" fmla="*/ 962827 w 1193109"/>
              <a:gd name="connsiteY12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268593 w 1193109"/>
              <a:gd name="connsiteY5" fmla="*/ 1077740 h 1193107"/>
              <a:gd name="connsiteX6" fmla="*/ 103040 w 1193109"/>
              <a:gd name="connsiteY6" fmla="*/ 998983 h 1193107"/>
              <a:gd name="connsiteX7" fmla="*/ 0 w 1193109"/>
              <a:gd name="connsiteY7" fmla="*/ 843531 h 1193107"/>
              <a:gd name="connsiteX8" fmla="*/ 0 w 1193109"/>
              <a:gd name="connsiteY8" fmla="*/ 168710 h 1193107"/>
              <a:gd name="connsiteX9" fmla="*/ 168710 w 1193109"/>
              <a:gd name="connsiteY9" fmla="*/ 0 h 1193107"/>
              <a:gd name="connsiteX10" fmla="*/ 843531 w 1193109"/>
              <a:gd name="connsiteY10" fmla="*/ 0 h 1193107"/>
              <a:gd name="connsiteX11" fmla="*/ 962827 w 1193109"/>
              <a:gd name="connsiteY11" fmla="*/ 49414 h 1193107"/>
              <a:gd name="connsiteX0" fmla="*/ 962827 w 1193109"/>
              <a:gd name="connsiteY0" fmla="*/ 49414 h 1193107"/>
              <a:gd name="connsiteX1" fmla="*/ 1193109 w 1193109"/>
              <a:gd name="connsiteY1" fmla="*/ 444521 h 1193107"/>
              <a:gd name="connsiteX2" fmla="*/ 1193109 w 1193109"/>
              <a:gd name="connsiteY2" fmla="*/ 1024397 h 1193107"/>
              <a:gd name="connsiteX3" fmla="*/ 1024399 w 1193109"/>
              <a:gd name="connsiteY3" fmla="*/ 1193107 h 1193107"/>
              <a:gd name="connsiteX4" fmla="*/ 444522 w 1193109"/>
              <a:gd name="connsiteY4" fmla="*/ 1193107 h 1193107"/>
              <a:gd name="connsiteX5" fmla="*/ 103040 w 1193109"/>
              <a:gd name="connsiteY5" fmla="*/ 998983 h 1193107"/>
              <a:gd name="connsiteX6" fmla="*/ 0 w 1193109"/>
              <a:gd name="connsiteY6" fmla="*/ 843531 h 1193107"/>
              <a:gd name="connsiteX7" fmla="*/ 0 w 1193109"/>
              <a:gd name="connsiteY7" fmla="*/ 168710 h 1193107"/>
              <a:gd name="connsiteX8" fmla="*/ 168710 w 1193109"/>
              <a:gd name="connsiteY8" fmla="*/ 0 h 1193107"/>
              <a:gd name="connsiteX9" fmla="*/ 843531 w 1193109"/>
              <a:gd name="connsiteY9" fmla="*/ 0 h 1193107"/>
              <a:gd name="connsiteX10" fmla="*/ 962827 w 1193109"/>
              <a:gd name="connsiteY10" fmla="*/ 49414 h 11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3109" h="1193107">
                <a:moveTo>
                  <a:pt x="962827" y="49414"/>
                </a:moveTo>
                <a:cubicBezTo>
                  <a:pt x="1021090" y="123501"/>
                  <a:pt x="969512" y="56396"/>
                  <a:pt x="1193109" y="444521"/>
                </a:cubicBezTo>
                <a:lnTo>
                  <a:pt x="1193109" y="1024397"/>
                </a:lnTo>
                <a:cubicBezTo>
                  <a:pt x="1193109" y="1117573"/>
                  <a:pt x="1117575" y="1193107"/>
                  <a:pt x="1024399" y="1193107"/>
                </a:cubicBezTo>
                <a:lnTo>
                  <a:pt x="444522" y="1193107"/>
                </a:lnTo>
                <a:lnTo>
                  <a:pt x="103040" y="998983"/>
                </a:lnTo>
                <a:cubicBezTo>
                  <a:pt x="42488" y="973372"/>
                  <a:pt x="0" y="913413"/>
                  <a:pt x="0" y="843531"/>
                </a:cubicBezTo>
                <a:lnTo>
                  <a:pt x="0" y="168710"/>
                </a:lnTo>
                <a:cubicBezTo>
                  <a:pt x="0" y="75534"/>
                  <a:pt x="75534" y="0"/>
                  <a:pt x="168710" y="0"/>
                </a:cubicBezTo>
                <a:lnTo>
                  <a:pt x="843531" y="0"/>
                </a:lnTo>
                <a:cubicBezTo>
                  <a:pt x="890119" y="0"/>
                  <a:pt x="932297" y="18884"/>
                  <a:pt x="962827" y="4941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F58FACE-B407-46C8-B427-1767F7ED9C51}"/>
              </a:ext>
            </a:extLst>
          </p:cNvPr>
          <p:cNvSpPr/>
          <p:nvPr/>
        </p:nvSpPr>
        <p:spPr>
          <a:xfrm rot="18900000">
            <a:off x="6585907" y="2644721"/>
            <a:ext cx="696227" cy="69622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Graphic 27" descr="Kiosk">
            <a:extLst>
              <a:ext uri="{FF2B5EF4-FFF2-40B4-BE49-F238E27FC236}">
                <a16:creationId xmlns:a16="http://schemas.microsoft.com/office/drawing/2014/main" id="{5028B2B7-66F2-4A2B-9AAB-0D1F0325C9DA}"/>
              </a:ext>
            </a:extLst>
          </p:cNvPr>
          <p:cNvSpPr/>
          <p:nvPr/>
        </p:nvSpPr>
        <p:spPr>
          <a:xfrm>
            <a:off x="1560424" y="2667484"/>
            <a:ext cx="633110" cy="641903"/>
          </a:xfrm>
          <a:custGeom>
            <a:avLst/>
            <a:gdLst>
              <a:gd name="connsiteX0" fmla="*/ 844148 w 844147"/>
              <a:gd name="connsiteY0" fmla="*/ 211037 h 855871"/>
              <a:gd name="connsiteX1" fmla="*/ 844148 w 844147"/>
              <a:gd name="connsiteY1" fmla="*/ 172112 h 855871"/>
              <a:gd name="connsiteX2" fmla="*/ 840982 w 844147"/>
              <a:gd name="connsiteY2" fmla="*/ 156871 h 855871"/>
              <a:gd name="connsiteX3" fmla="*/ 772043 w 844147"/>
              <a:gd name="connsiteY3" fmla="*/ 0 h 855871"/>
              <a:gd name="connsiteX4" fmla="*/ 72104 w 844147"/>
              <a:gd name="connsiteY4" fmla="*/ 0 h 855871"/>
              <a:gd name="connsiteX5" fmla="*/ 3166 w 844147"/>
              <a:gd name="connsiteY5" fmla="*/ 156871 h 855871"/>
              <a:gd name="connsiteX6" fmla="*/ 0 w 844147"/>
              <a:gd name="connsiteY6" fmla="*/ 172112 h 855871"/>
              <a:gd name="connsiteX7" fmla="*/ 0 w 844147"/>
              <a:gd name="connsiteY7" fmla="*/ 211037 h 855871"/>
              <a:gd name="connsiteX8" fmla="*/ 46897 w 844147"/>
              <a:gd name="connsiteY8" fmla="*/ 257934 h 855871"/>
              <a:gd name="connsiteX9" fmla="*/ 46897 w 844147"/>
              <a:gd name="connsiteY9" fmla="*/ 539316 h 855871"/>
              <a:gd name="connsiteX10" fmla="*/ 0 w 844147"/>
              <a:gd name="connsiteY10" fmla="*/ 539316 h 855871"/>
              <a:gd name="connsiteX11" fmla="*/ 0 w 844147"/>
              <a:gd name="connsiteY11" fmla="*/ 609662 h 855871"/>
              <a:gd name="connsiteX12" fmla="*/ 46897 w 844147"/>
              <a:gd name="connsiteY12" fmla="*/ 609662 h 855871"/>
              <a:gd name="connsiteX13" fmla="*/ 46897 w 844147"/>
              <a:gd name="connsiteY13" fmla="*/ 855872 h 855871"/>
              <a:gd name="connsiteX14" fmla="*/ 797251 w 844147"/>
              <a:gd name="connsiteY14" fmla="*/ 855872 h 855871"/>
              <a:gd name="connsiteX15" fmla="*/ 797251 w 844147"/>
              <a:gd name="connsiteY15" fmla="*/ 609662 h 855871"/>
              <a:gd name="connsiteX16" fmla="*/ 844148 w 844147"/>
              <a:gd name="connsiteY16" fmla="*/ 609662 h 855871"/>
              <a:gd name="connsiteX17" fmla="*/ 844148 w 844147"/>
              <a:gd name="connsiteY17" fmla="*/ 539316 h 855871"/>
              <a:gd name="connsiteX18" fmla="*/ 797251 w 844147"/>
              <a:gd name="connsiteY18" fmla="*/ 539316 h 855871"/>
              <a:gd name="connsiteX19" fmla="*/ 797251 w 844147"/>
              <a:gd name="connsiteY19" fmla="*/ 257934 h 855871"/>
              <a:gd name="connsiteX20" fmla="*/ 844148 w 844147"/>
              <a:gd name="connsiteY20" fmla="*/ 211037 h 855871"/>
              <a:gd name="connsiteX21" fmla="*/ 705801 w 844147"/>
              <a:gd name="connsiteY21" fmla="*/ 70346 h 855871"/>
              <a:gd name="connsiteX22" fmla="*/ 750354 w 844147"/>
              <a:gd name="connsiteY22" fmla="*/ 164140 h 855871"/>
              <a:gd name="connsiteX23" fmla="*/ 750354 w 844147"/>
              <a:gd name="connsiteY23" fmla="*/ 211037 h 855871"/>
              <a:gd name="connsiteX24" fmla="*/ 703456 w 844147"/>
              <a:gd name="connsiteY24" fmla="*/ 257934 h 855871"/>
              <a:gd name="connsiteX25" fmla="*/ 656559 w 844147"/>
              <a:gd name="connsiteY25" fmla="*/ 211037 h 855871"/>
              <a:gd name="connsiteX26" fmla="*/ 656559 w 844147"/>
              <a:gd name="connsiteY26" fmla="*/ 164140 h 855871"/>
              <a:gd name="connsiteX27" fmla="*/ 612007 w 844147"/>
              <a:gd name="connsiteY27" fmla="*/ 70346 h 855871"/>
              <a:gd name="connsiteX28" fmla="*/ 534627 w 844147"/>
              <a:gd name="connsiteY28" fmla="*/ 70346 h 855871"/>
              <a:gd name="connsiteX29" fmla="*/ 562765 w 844147"/>
              <a:gd name="connsiteY29" fmla="*/ 164140 h 855871"/>
              <a:gd name="connsiteX30" fmla="*/ 562765 w 844147"/>
              <a:gd name="connsiteY30" fmla="*/ 211037 h 855871"/>
              <a:gd name="connsiteX31" fmla="*/ 515868 w 844147"/>
              <a:gd name="connsiteY31" fmla="*/ 257934 h 855871"/>
              <a:gd name="connsiteX32" fmla="*/ 468971 w 844147"/>
              <a:gd name="connsiteY32" fmla="*/ 211037 h 855871"/>
              <a:gd name="connsiteX33" fmla="*/ 468971 w 844147"/>
              <a:gd name="connsiteY33" fmla="*/ 164140 h 855871"/>
              <a:gd name="connsiteX34" fmla="*/ 452557 w 844147"/>
              <a:gd name="connsiteY34" fmla="*/ 70346 h 855871"/>
              <a:gd name="connsiteX35" fmla="*/ 281383 w 844147"/>
              <a:gd name="connsiteY35" fmla="*/ 164140 h 855871"/>
              <a:gd name="connsiteX36" fmla="*/ 309521 w 844147"/>
              <a:gd name="connsiteY36" fmla="*/ 70346 h 855871"/>
              <a:gd name="connsiteX37" fmla="*/ 391591 w 844147"/>
              <a:gd name="connsiteY37" fmla="*/ 70346 h 855871"/>
              <a:gd name="connsiteX38" fmla="*/ 375177 w 844147"/>
              <a:gd name="connsiteY38" fmla="*/ 164140 h 855871"/>
              <a:gd name="connsiteX39" fmla="*/ 375177 w 844147"/>
              <a:gd name="connsiteY39" fmla="*/ 211037 h 855871"/>
              <a:gd name="connsiteX40" fmla="*/ 328280 w 844147"/>
              <a:gd name="connsiteY40" fmla="*/ 257934 h 855871"/>
              <a:gd name="connsiteX41" fmla="*/ 281383 w 844147"/>
              <a:gd name="connsiteY41" fmla="*/ 211037 h 855871"/>
              <a:gd name="connsiteX42" fmla="*/ 93794 w 844147"/>
              <a:gd name="connsiteY42" fmla="*/ 164140 h 855871"/>
              <a:gd name="connsiteX43" fmla="*/ 138347 w 844147"/>
              <a:gd name="connsiteY43" fmla="*/ 70346 h 855871"/>
              <a:gd name="connsiteX44" fmla="*/ 232141 w 844147"/>
              <a:gd name="connsiteY44" fmla="*/ 70346 h 855871"/>
              <a:gd name="connsiteX45" fmla="*/ 187589 w 844147"/>
              <a:gd name="connsiteY45" fmla="*/ 164140 h 855871"/>
              <a:gd name="connsiteX46" fmla="*/ 187589 w 844147"/>
              <a:gd name="connsiteY46" fmla="*/ 211037 h 855871"/>
              <a:gd name="connsiteX47" fmla="*/ 140691 w 844147"/>
              <a:gd name="connsiteY47" fmla="*/ 257934 h 855871"/>
              <a:gd name="connsiteX48" fmla="*/ 93794 w 844147"/>
              <a:gd name="connsiteY48" fmla="*/ 211037 h 855871"/>
              <a:gd name="connsiteX49" fmla="*/ 117243 w 844147"/>
              <a:gd name="connsiteY49" fmla="*/ 539316 h 855871"/>
              <a:gd name="connsiteX50" fmla="*/ 117243 w 844147"/>
              <a:gd name="connsiteY50" fmla="*/ 340004 h 855871"/>
              <a:gd name="connsiteX51" fmla="*/ 726905 w 844147"/>
              <a:gd name="connsiteY51" fmla="*/ 340004 h 855871"/>
              <a:gd name="connsiteX52" fmla="*/ 726905 w 844147"/>
              <a:gd name="connsiteY52" fmla="*/ 539316 h 855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844147" h="855871">
                <a:moveTo>
                  <a:pt x="844148" y="211037"/>
                </a:moveTo>
                <a:lnTo>
                  <a:pt x="844148" y="172112"/>
                </a:lnTo>
                <a:cubicBezTo>
                  <a:pt x="844163" y="166867"/>
                  <a:pt x="843084" y="161677"/>
                  <a:pt x="840982" y="156871"/>
                </a:cubicBezTo>
                <a:lnTo>
                  <a:pt x="772043" y="0"/>
                </a:lnTo>
                <a:lnTo>
                  <a:pt x="72104" y="0"/>
                </a:lnTo>
                <a:lnTo>
                  <a:pt x="3166" y="156871"/>
                </a:lnTo>
                <a:cubicBezTo>
                  <a:pt x="1064" y="161677"/>
                  <a:pt x="-15" y="166867"/>
                  <a:pt x="0" y="172112"/>
                </a:cubicBezTo>
                <a:lnTo>
                  <a:pt x="0" y="211037"/>
                </a:lnTo>
                <a:cubicBezTo>
                  <a:pt x="0" y="236937"/>
                  <a:pt x="20997" y="257934"/>
                  <a:pt x="46897" y="257934"/>
                </a:cubicBezTo>
                <a:lnTo>
                  <a:pt x="46897" y="539316"/>
                </a:lnTo>
                <a:lnTo>
                  <a:pt x="0" y="539316"/>
                </a:lnTo>
                <a:lnTo>
                  <a:pt x="0" y="609662"/>
                </a:lnTo>
                <a:lnTo>
                  <a:pt x="46897" y="609662"/>
                </a:lnTo>
                <a:lnTo>
                  <a:pt x="46897" y="855872"/>
                </a:lnTo>
                <a:lnTo>
                  <a:pt x="797251" y="855872"/>
                </a:lnTo>
                <a:lnTo>
                  <a:pt x="797251" y="609662"/>
                </a:lnTo>
                <a:lnTo>
                  <a:pt x="844148" y="609662"/>
                </a:lnTo>
                <a:lnTo>
                  <a:pt x="844148" y="539316"/>
                </a:lnTo>
                <a:lnTo>
                  <a:pt x="797251" y="539316"/>
                </a:lnTo>
                <a:lnTo>
                  <a:pt x="797251" y="257934"/>
                </a:lnTo>
                <a:cubicBezTo>
                  <a:pt x="823151" y="257934"/>
                  <a:pt x="844148" y="236937"/>
                  <a:pt x="844148" y="211037"/>
                </a:cubicBezTo>
                <a:close/>
                <a:moveTo>
                  <a:pt x="705801" y="70346"/>
                </a:moveTo>
                <a:lnTo>
                  <a:pt x="750354" y="164140"/>
                </a:lnTo>
                <a:lnTo>
                  <a:pt x="750354" y="211037"/>
                </a:lnTo>
                <a:cubicBezTo>
                  <a:pt x="750354" y="236937"/>
                  <a:pt x="729357" y="257934"/>
                  <a:pt x="703456" y="257934"/>
                </a:cubicBezTo>
                <a:cubicBezTo>
                  <a:pt x="677556" y="257934"/>
                  <a:pt x="656559" y="236937"/>
                  <a:pt x="656559" y="211037"/>
                </a:cubicBezTo>
                <a:lnTo>
                  <a:pt x="656559" y="164140"/>
                </a:lnTo>
                <a:lnTo>
                  <a:pt x="612007" y="70346"/>
                </a:lnTo>
                <a:close/>
                <a:moveTo>
                  <a:pt x="534627" y="70346"/>
                </a:moveTo>
                <a:lnTo>
                  <a:pt x="562765" y="164140"/>
                </a:lnTo>
                <a:lnTo>
                  <a:pt x="562765" y="211037"/>
                </a:lnTo>
                <a:cubicBezTo>
                  <a:pt x="562765" y="236937"/>
                  <a:pt x="541768" y="257934"/>
                  <a:pt x="515868" y="257934"/>
                </a:cubicBezTo>
                <a:cubicBezTo>
                  <a:pt x="489968" y="257934"/>
                  <a:pt x="468971" y="236937"/>
                  <a:pt x="468971" y="211037"/>
                </a:cubicBezTo>
                <a:lnTo>
                  <a:pt x="468971" y="164140"/>
                </a:lnTo>
                <a:lnTo>
                  <a:pt x="452557" y="70346"/>
                </a:lnTo>
                <a:close/>
                <a:moveTo>
                  <a:pt x="281383" y="164140"/>
                </a:moveTo>
                <a:lnTo>
                  <a:pt x="309521" y="70346"/>
                </a:lnTo>
                <a:lnTo>
                  <a:pt x="391591" y="70346"/>
                </a:lnTo>
                <a:lnTo>
                  <a:pt x="375177" y="164140"/>
                </a:lnTo>
                <a:lnTo>
                  <a:pt x="375177" y="211037"/>
                </a:lnTo>
                <a:cubicBezTo>
                  <a:pt x="375177" y="236937"/>
                  <a:pt x="354180" y="257934"/>
                  <a:pt x="328280" y="257934"/>
                </a:cubicBezTo>
                <a:cubicBezTo>
                  <a:pt x="302380" y="257934"/>
                  <a:pt x="281383" y="236937"/>
                  <a:pt x="281383" y="211037"/>
                </a:cubicBezTo>
                <a:close/>
                <a:moveTo>
                  <a:pt x="93794" y="164140"/>
                </a:moveTo>
                <a:lnTo>
                  <a:pt x="138347" y="70346"/>
                </a:lnTo>
                <a:lnTo>
                  <a:pt x="232141" y="70346"/>
                </a:lnTo>
                <a:lnTo>
                  <a:pt x="187589" y="164140"/>
                </a:lnTo>
                <a:lnTo>
                  <a:pt x="187589" y="211037"/>
                </a:lnTo>
                <a:cubicBezTo>
                  <a:pt x="187589" y="236937"/>
                  <a:pt x="166592" y="257934"/>
                  <a:pt x="140691" y="257934"/>
                </a:cubicBezTo>
                <a:cubicBezTo>
                  <a:pt x="114791" y="257934"/>
                  <a:pt x="93794" y="236937"/>
                  <a:pt x="93794" y="211037"/>
                </a:cubicBezTo>
                <a:close/>
                <a:moveTo>
                  <a:pt x="117243" y="539316"/>
                </a:moveTo>
                <a:lnTo>
                  <a:pt x="117243" y="340004"/>
                </a:lnTo>
                <a:lnTo>
                  <a:pt x="726905" y="340004"/>
                </a:lnTo>
                <a:lnTo>
                  <a:pt x="726905" y="539316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1170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34" name="Graphic 31" descr="Tag">
            <a:extLst>
              <a:ext uri="{FF2B5EF4-FFF2-40B4-BE49-F238E27FC236}">
                <a16:creationId xmlns:a16="http://schemas.microsoft.com/office/drawing/2014/main" id="{DA0DD871-CDF5-4F17-8906-CFDDAD2C1683}"/>
              </a:ext>
            </a:extLst>
          </p:cNvPr>
          <p:cNvSpPr/>
          <p:nvPr/>
        </p:nvSpPr>
        <p:spPr>
          <a:xfrm>
            <a:off x="3601996" y="2667484"/>
            <a:ext cx="618275" cy="653335"/>
          </a:xfrm>
          <a:custGeom>
            <a:avLst/>
            <a:gdLst>
              <a:gd name="connsiteX0" fmla="*/ 234485 w 824366"/>
              <a:gd name="connsiteY0" fmla="*/ 328280 h 871113"/>
              <a:gd name="connsiteX1" fmla="*/ 187588 w 824366"/>
              <a:gd name="connsiteY1" fmla="*/ 281383 h 871113"/>
              <a:gd name="connsiteX2" fmla="*/ 209864 w 824366"/>
              <a:gd name="connsiteY2" fmla="*/ 241520 h 871113"/>
              <a:gd name="connsiteX3" fmla="*/ 211037 w 824366"/>
              <a:gd name="connsiteY3" fmla="*/ 269658 h 871113"/>
              <a:gd name="connsiteX4" fmla="*/ 234485 w 824366"/>
              <a:gd name="connsiteY4" fmla="*/ 293107 h 871113"/>
              <a:gd name="connsiteX5" fmla="*/ 257934 w 824366"/>
              <a:gd name="connsiteY5" fmla="*/ 269658 h 871113"/>
              <a:gd name="connsiteX6" fmla="*/ 256762 w 824366"/>
              <a:gd name="connsiteY6" fmla="*/ 240348 h 871113"/>
              <a:gd name="connsiteX7" fmla="*/ 281383 w 824366"/>
              <a:gd name="connsiteY7" fmla="*/ 281383 h 871113"/>
              <a:gd name="connsiteX8" fmla="*/ 234485 w 824366"/>
              <a:gd name="connsiteY8" fmla="*/ 328280 h 871113"/>
              <a:gd name="connsiteX9" fmla="*/ 811320 w 824366"/>
              <a:gd name="connsiteY9" fmla="*/ 529937 h 871113"/>
              <a:gd name="connsiteX10" fmla="*/ 483040 w 824366"/>
              <a:gd name="connsiteY10" fmla="*/ 201657 h 871113"/>
              <a:gd name="connsiteX11" fmla="*/ 450212 w 824366"/>
              <a:gd name="connsiteY11" fmla="*/ 187588 h 871113"/>
              <a:gd name="connsiteX12" fmla="*/ 248555 w 824366"/>
              <a:gd name="connsiteY12" fmla="*/ 187588 h 871113"/>
              <a:gd name="connsiteX13" fmla="*/ 168830 w 824366"/>
              <a:gd name="connsiteY13" fmla="*/ 117243 h 871113"/>
              <a:gd name="connsiteX14" fmla="*/ 127795 w 824366"/>
              <a:gd name="connsiteY14" fmla="*/ 110208 h 871113"/>
              <a:gd name="connsiteX15" fmla="*/ 46897 w 824366"/>
              <a:gd name="connsiteY15" fmla="*/ 23449 h 871113"/>
              <a:gd name="connsiteX16" fmla="*/ 23449 w 824366"/>
              <a:gd name="connsiteY16" fmla="*/ 0 h 871113"/>
              <a:gd name="connsiteX17" fmla="*/ 0 w 824366"/>
              <a:gd name="connsiteY17" fmla="*/ 23449 h 871113"/>
              <a:gd name="connsiteX18" fmla="*/ 120760 w 824366"/>
              <a:gd name="connsiteY18" fmla="*/ 157105 h 871113"/>
              <a:gd name="connsiteX19" fmla="*/ 160623 w 824366"/>
              <a:gd name="connsiteY19" fmla="*/ 164140 h 871113"/>
              <a:gd name="connsiteX20" fmla="*/ 201657 w 824366"/>
              <a:gd name="connsiteY20" fmla="*/ 194623 h 871113"/>
              <a:gd name="connsiteX21" fmla="*/ 141864 w 824366"/>
              <a:gd name="connsiteY21" fmla="*/ 282555 h 871113"/>
              <a:gd name="connsiteX22" fmla="*/ 141864 w 824366"/>
              <a:gd name="connsiteY22" fmla="*/ 497109 h 871113"/>
              <a:gd name="connsiteX23" fmla="*/ 155933 w 824366"/>
              <a:gd name="connsiteY23" fmla="*/ 529937 h 871113"/>
              <a:gd name="connsiteX24" fmla="*/ 484212 w 824366"/>
              <a:gd name="connsiteY24" fmla="*/ 858217 h 871113"/>
              <a:gd name="connsiteX25" fmla="*/ 515868 w 824366"/>
              <a:gd name="connsiteY25" fmla="*/ 871113 h 871113"/>
              <a:gd name="connsiteX26" fmla="*/ 548696 w 824366"/>
              <a:gd name="connsiteY26" fmla="*/ 857044 h 871113"/>
              <a:gd name="connsiteX27" fmla="*/ 810147 w 824366"/>
              <a:gd name="connsiteY27" fmla="*/ 595593 h 871113"/>
              <a:gd name="connsiteX28" fmla="*/ 811320 w 824366"/>
              <a:gd name="connsiteY28" fmla="*/ 529937 h 87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24366" h="871113">
                <a:moveTo>
                  <a:pt x="234485" y="328280"/>
                </a:moveTo>
                <a:cubicBezTo>
                  <a:pt x="208692" y="328280"/>
                  <a:pt x="187588" y="307176"/>
                  <a:pt x="187588" y="281383"/>
                </a:cubicBezTo>
                <a:cubicBezTo>
                  <a:pt x="187588" y="264969"/>
                  <a:pt x="196968" y="249727"/>
                  <a:pt x="209864" y="241520"/>
                </a:cubicBezTo>
                <a:cubicBezTo>
                  <a:pt x="209864" y="249727"/>
                  <a:pt x="211037" y="259106"/>
                  <a:pt x="211037" y="269658"/>
                </a:cubicBezTo>
                <a:cubicBezTo>
                  <a:pt x="211037" y="282555"/>
                  <a:pt x="221589" y="293107"/>
                  <a:pt x="234485" y="293107"/>
                </a:cubicBezTo>
                <a:cubicBezTo>
                  <a:pt x="247382" y="293107"/>
                  <a:pt x="257934" y="282555"/>
                  <a:pt x="257934" y="269658"/>
                </a:cubicBezTo>
                <a:cubicBezTo>
                  <a:pt x="257934" y="259106"/>
                  <a:pt x="257934" y="249727"/>
                  <a:pt x="256762" y="240348"/>
                </a:cubicBezTo>
                <a:cubicBezTo>
                  <a:pt x="270831" y="248555"/>
                  <a:pt x="281383" y="263796"/>
                  <a:pt x="281383" y="281383"/>
                </a:cubicBezTo>
                <a:cubicBezTo>
                  <a:pt x="281383" y="307176"/>
                  <a:pt x="260279" y="328280"/>
                  <a:pt x="234485" y="328280"/>
                </a:cubicBezTo>
                <a:close/>
                <a:moveTo>
                  <a:pt x="811320" y="529937"/>
                </a:moveTo>
                <a:lnTo>
                  <a:pt x="483040" y="201657"/>
                </a:lnTo>
                <a:cubicBezTo>
                  <a:pt x="473661" y="192278"/>
                  <a:pt x="461936" y="187588"/>
                  <a:pt x="450212" y="187588"/>
                </a:cubicBezTo>
                <a:lnTo>
                  <a:pt x="248555" y="187588"/>
                </a:lnTo>
                <a:cubicBezTo>
                  <a:pt x="235658" y="146553"/>
                  <a:pt x="211037" y="125450"/>
                  <a:pt x="168830" y="117243"/>
                </a:cubicBezTo>
                <a:cubicBezTo>
                  <a:pt x="153588" y="114898"/>
                  <a:pt x="140691" y="112553"/>
                  <a:pt x="127795" y="110208"/>
                </a:cubicBezTo>
                <a:cubicBezTo>
                  <a:pt x="60966" y="100829"/>
                  <a:pt x="46897" y="98484"/>
                  <a:pt x="46897" y="23449"/>
                </a:cubicBezTo>
                <a:cubicBezTo>
                  <a:pt x="46897" y="10552"/>
                  <a:pt x="36345" y="0"/>
                  <a:pt x="23449" y="0"/>
                </a:cubicBezTo>
                <a:cubicBezTo>
                  <a:pt x="10552" y="0"/>
                  <a:pt x="0" y="10552"/>
                  <a:pt x="0" y="23449"/>
                </a:cubicBezTo>
                <a:cubicBezTo>
                  <a:pt x="0" y="133657"/>
                  <a:pt x="43380" y="145381"/>
                  <a:pt x="120760" y="157105"/>
                </a:cubicBezTo>
                <a:cubicBezTo>
                  <a:pt x="132484" y="159450"/>
                  <a:pt x="145381" y="160623"/>
                  <a:pt x="160623" y="164140"/>
                </a:cubicBezTo>
                <a:cubicBezTo>
                  <a:pt x="175864" y="167657"/>
                  <a:pt x="192278" y="170002"/>
                  <a:pt x="201657" y="194623"/>
                </a:cubicBezTo>
                <a:cubicBezTo>
                  <a:pt x="166485" y="208692"/>
                  <a:pt x="141864" y="242692"/>
                  <a:pt x="141864" y="282555"/>
                </a:cubicBezTo>
                <a:lnTo>
                  <a:pt x="141864" y="497109"/>
                </a:lnTo>
                <a:cubicBezTo>
                  <a:pt x="141864" y="510006"/>
                  <a:pt x="146553" y="521730"/>
                  <a:pt x="155933" y="529937"/>
                </a:cubicBezTo>
                <a:lnTo>
                  <a:pt x="484212" y="858217"/>
                </a:lnTo>
                <a:cubicBezTo>
                  <a:pt x="492419" y="867596"/>
                  <a:pt x="504144" y="871113"/>
                  <a:pt x="515868" y="871113"/>
                </a:cubicBezTo>
                <a:cubicBezTo>
                  <a:pt x="527592" y="871113"/>
                  <a:pt x="539316" y="866424"/>
                  <a:pt x="548696" y="857044"/>
                </a:cubicBezTo>
                <a:lnTo>
                  <a:pt x="810147" y="595593"/>
                </a:lnTo>
                <a:cubicBezTo>
                  <a:pt x="828906" y="578007"/>
                  <a:pt x="828906" y="547523"/>
                  <a:pt x="811320" y="529937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170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35" name="Graphic 25" descr="Coins">
            <a:extLst>
              <a:ext uri="{FF2B5EF4-FFF2-40B4-BE49-F238E27FC236}">
                <a16:creationId xmlns:a16="http://schemas.microsoft.com/office/drawing/2014/main" id="{5C1CD637-C086-481B-88BA-0208D86E3730}"/>
              </a:ext>
            </a:extLst>
          </p:cNvPr>
          <p:cNvSpPr/>
          <p:nvPr/>
        </p:nvSpPr>
        <p:spPr>
          <a:xfrm>
            <a:off x="5593347" y="2676278"/>
            <a:ext cx="738676" cy="633110"/>
          </a:xfrm>
          <a:custGeom>
            <a:avLst/>
            <a:gdLst>
              <a:gd name="connsiteX0" fmla="*/ 915666 w 984901"/>
              <a:gd name="connsiteY0" fmla="*/ 703456 h 844147"/>
              <a:gd name="connsiteX1" fmla="*/ 868768 w 984901"/>
              <a:gd name="connsiteY1" fmla="*/ 743319 h 844147"/>
              <a:gd name="connsiteX2" fmla="*/ 868768 w 984901"/>
              <a:gd name="connsiteY2" fmla="*/ 701111 h 844147"/>
              <a:gd name="connsiteX3" fmla="*/ 915666 w 984901"/>
              <a:gd name="connsiteY3" fmla="*/ 682353 h 844147"/>
              <a:gd name="connsiteX4" fmla="*/ 915666 w 984901"/>
              <a:gd name="connsiteY4" fmla="*/ 703456 h 844147"/>
              <a:gd name="connsiteX5" fmla="*/ 821871 w 984901"/>
              <a:gd name="connsiteY5" fmla="*/ 626076 h 844147"/>
              <a:gd name="connsiteX6" fmla="*/ 821871 w 984901"/>
              <a:gd name="connsiteY6" fmla="*/ 583869 h 844147"/>
              <a:gd name="connsiteX7" fmla="*/ 868768 w 984901"/>
              <a:gd name="connsiteY7" fmla="*/ 565110 h 844147"/>
              <a:gd name="connsiteX8" fmla="*/ 868768 w 984901"/>
              <a:gd name="connsiteY8" fmla="*/ 586214 h 844147"/>
              <a:gd name="connsiteX9" fmla="*/ 821871 w 984901"/>
              <a:gd name="connsiteY9" fmla="*/ 626076 h 844147"/>
              <a:gd name="connsiteX10" fmla="*/ 821871 w 984901"/>
              <a:gd name="connsiteY10" fmla="*/ 757388 h 844147"/>
              <a:gd name="connsiteX11" fmla="*/ 774974 w 984901"/>
              <a:gd name="connsiteY11" fmla="*/ 765595 h 844147"/>
              <a:gd name="connsiteX12" fmla="*/ 774974 w 984901"/>
              <a:gd name="connsiteY12" fmla="*/ 719870 h 844147"/>
              <a:gd name="connsiteX13" fmla="*/ 821871 w 984901"/>
              <a:gd name="connsiteY13" fmla="*/ 712836 h 844147"/>
              <a:gd name="connsiteX14" fmla="*/ 821871 w 984901"/>
              <a:gd name="connsiteY14" fmla="*/ 757388 h 844147"/>
              <a:gd name="connsiteX15" fmla="*/ 728077 w 984901"/>
              <a:gd name="connsiteY15" fmla="*/ 602628 h 844147"/>
              <a:gd name="connsiteX16" fmla="*/ 774974 w 984901"/>
              <a:gd name="connsiteY16" fmla="*/ 595593 h 844147"/>
              <a:gd name="connsiteX17" fmla="*/ 774974 w 984901"/>
              <a:gd name="connsiteY17" fmla="*/ 640145 h 844147"/>
              <a:gd name="connsiteX18" fmla="*/ 728077 w 984901"/>
              <a:gd name="connsiteY18" fmla="*/ 648352 h 844147"/>
              <a:gd name="connsiteX19" fmla="*/ 728077 w 984901"/>
              <a:gd name="connsiteY19" fmla="*/ 602628 h 844147"/>
              <a:gd name="connsiteX20" fmla="*/ 728077 w 984901"/>
              <a:gd name="connsiteY20" fmla="*/ 771457 h 844147"/>
              <a:gd name="connsiteX21" fmla="*/ 681180 w 984901"/>
              <a:gd name="connsiteY21" fmla="*/ 773802 h 844147"/>
              <a:gd name="connsiteX22" fmla="*/ 681180 w 984901"/>
              <a:gd name="connsiteY22" fmla="*/ 726905 h 844147"/>
              <a:gd name="connsiteX23" fmla="*/ 728077 w 984901"/>
              <a:gd name="connsiteY23" fmla="*/ 724560 h 844147"/>
              <a:gd name="connsiteX24" fmla="*/ 728077 w 984901"/>
              <a:gd name="connsiteY24" fmla="*/ 771457 h 844147"/>
              <a:gd name="connsiteX25" fmla="*/ 634283 w 984901"/>
              <a:gd name="connsiteY25" fmla="*/ 656559 h 844147"/>
              <a:gd name="connsiteX26" fmla="*/ 634283 w 984901"/>
              <a:gd name="connsiteY26" fmla="*/ 609662 h 844147"/>
              <a:gd name="connsiteX27" fmla="*/ 681180 w 984901"/>
              <a:gd name="connsiteY27" fmla="*/ 607317 h 844147"/>
              <a:gd name="connsiteX28" fmla="*/ 681180 w 984901"/>
              <a:gd name="connsiteY28" fmla="*/ 654214 h 844147"/>
              <a:gd name="connsiteX29" fmla="*/ 634283 w 984901"/>
              <a:gd name="connsiteY29" fmla="*/ 656559 h 844147"/>
              <a:gd name="connsiteX30" fmla="*/ 634283 w 984901"/>
              <a:gd name="connsiteY30" fmla="*/ 773802 h 844147"/>
              <a:gd name="connsiteX31" fmla="*/ 587386 w 984901"/>
              <a:gd name="connsiteY31" fmla="*/ 771457 h 844147"/>
              <a:gd name="connsiteX32" fmla="*/ 587386 w 984901"/>
              <a:gd name="connsiteY32" fmla="*/ 726905 h 844147"/>
              <a:gd name="connsiteX33" fmla="*/ 610835 w 984901"/>
              <a:gd name="connsiteY33" fmla="*/ 726905 h 844147"/>
              <a:gd name="connsiteX34" fmla="*/ 634283 w 984901"/>
              <a:gd name="connsiteY34" fmla="*/ 726905 h 844147"/>
              <a:gd name="connsiteX35" fmla="*/ 634283 w 984901"/>
              <a:gd name="connsiteY35" fmla="*/ 773802 h 844147"/>
              <a:gd name="connsiteX36" fmla="*/ 540489 w 984901"/>
              <a:gd name="connsiteY36" fmla="*/ 607317 h 844147"/>
              <a:gd name="connsiteX37" fmla="*/ 587386 w 984901"/>
              <a:gd name="connsiteY37" fmla="*/ 609662 h 844147"/>
              <a:gd name="connsiteX38" fmla="*/ 587386 w 984901"/>
              <a:gd name="connsiteY38" fmla="*/ 656559 h 844147"/>
              <a:gd name="connsiteX39" fmla="*/ 540489 w 984901"/>
              <a:gd name="connsiteY39" fmla="*/ 654214 h 844147"/>
              <a:gd name="connsiteX40" fmla="*/ 540489 w 984901"/>
              <a:gd name="connsiteY40" fmla="*/ 607317 h 844147"/>
              <a:gd name="connsiteX41" fmla="*/ 540489 w 984901"/>
              <a:gd name="connsiteY41" fmla="*/ 765595 h 844147"/>
              <a:gd name="connsiteX42" fmla="*/ 493592 w 984901"/>
              <a:gd name="connsiteY42" fmla="*/ 757388 h 844147"/>
              <a:gd name="connsiteX43" fmla="*/ 493592 w 984901"/>
              <a:gd name="connsiteY43" fmla="*/ 719870 h 844147"/>
              <a:gd name="connsiteX44" fmla="*/ 540489 w 984901"/>
              <a:gd name="connsiteY44" fmla="*/ 724560 h 844147"/>
              <a:gd name="connsiteX45" fmla="*/ 540489 w 984901"/>
              <a:gd name="connsiteY45" fmla="*/ 765595 h 844147"/>
              <a:gd name="connsiteX46" fmla="*/ 446695 w 984901"/>
              <a:gd name="connsiteY46" fmla="*/ 640145 h 844147"/>
              <a:gd name="connsiteX47" fmla="*/ 446695 w 984901"/>
              <a:gd name="connsiteY47" fmla="*/ 594421 h 844147"/>
              <a:gd name="connsiteX48" fmla="*/ 493592 w 984901"/>
              <a:gd name="connsiteY48" fmla="*/ 601455 h 844147"/>
              <a:gd name="connsiteX49" fmla="*/ 493592 w 984901"/>
              <a:gd name="connsiteY49" fmla="*/ 648352 h 844147"/>
              <a:gd name="connsiteX50" fmla="*/ 446695 w 984901"/>
              <a:gd name="connsiteY50" fmla="*/ 640145 h 844147"/>
              <a:gd name="connsiteX51" fmla="*/ 446695 w 984901"/>
              <a:gd name="connsiteY51" fmla="*/ 743319 h 844147"/>
              <a:gd name="connsiteX52" fmla="*/ 399798 w 984901"/>
              <a:gd name="connsiteY52" fmla="*/ 703456 h 844147"/>
              <a:gd name="connsiteX53" fmla="*/ 399798 w 984901"/>
              <a:gd name="connsiteY53" fmla="*/ 701111 h 844147"/>
              <a:gd name="connsiteX54" fmla="*/ 400970 w 984901"/>
              <a:gd name="connsiteY54" fmla="*/ 701111 h 844147"/>
              <a:gd name="connsiteX55" fmla="*/ 410350 w 984901"/>
              <a:gd name="connsiteY55" fmla="*/ 703456 h 844147"/>
              <a:gd name="connsiteX56" fmla="*/ 446695 w 984901"/>
              <a:gd name="connsiteY56" fmla="*/ 711663 h 844147"/>
              <a:gd name="connsiteX57" fmla="*/ 446695 w 984901"/>
              <a:gd name="connsiteY57" fmla="*/ 743319 h 844147"/>
              <a:gd name="connsiteX58" fmla="*/ 259106 w 984901"/>
              <a:gd name="connsiteY58" fmla="*/ 583869 h 844147"/>
              <a:gd name="connsiteX59" fmla="*/ 282555 w 984901"/>
              <a:gd name="connsiteY59" fmla="*/ 585041 h 844147"/>
              <a:gd name="connsiteX60" fmla="*/ 282555 w 984901"/>
              <a:gd name="connsiteY60" fmla="*/ 586214 h 844147"/>
              <a:gd name="connsiteX61" fmla="*/ 294279 w 984901"/>
              <a:gd name="connsiteY61" fmla="*/ 631938 h 844147"/>
              <a:gd name="connsiteX62" fmla="*/ 259106 w 984901"/>
              <a:gd name="connsiteY62" fmla="*/ 629593 h 844147"/>
              <a:gd name="connsiteX63" fmla="*/ 259106 w 984901"/>
              <a:gd name="connsiteY63" fmla="*/ 583869 h 844147"/>
              <a:gd name="connsiteX64" fmla="*/ 212209 w 984901"/>
              <a:gd name="connsiteY64" fmla="*/ 443177 h 844147"/>
              <a:gd name="connsiteX65" fmla="*/ 259106 w 984901"/>
              <a:gd name="connsiteY65" fmla="*/ 450212 h 844147"/>
              <a:gd name="connsiteX66" fmla="*/ 259106 w 984901"/>
              <a:gd name="connsiteY66" fmla="*/ 497109 h 844147"/>
              <a:gd name="connsiteX67" fmla="*/ 212209 w 984901"/>
              <a:gd name="connsiteY67" fmla="*/ 488902 h 844147"/>
              <a:gd name="connsiteX68" fmla="*/ 212209 w 984901"/>
              <a:gd name="connsiteY68" fmla="*/ 443177 h 844147"/>
              <a:gd name="connsiteX69" fmla="*/ 212209 w 984901"/>
              <a:gd name="connsiteY69" fmla="*/ 624904 h 844147"/>
              <a:gd name="connsiteX70" fmla="*/ 165312 w 984901"/>
              <a:gd name="connsiteY70" fmla="*/ 616697 h 844147"/>
              <a:gd name="connsiteX71" fmla="*/ 165312 w 984901"/>
              <a:gd name="connsiteY71" fmla="*/ 570972 h 844147"/>
              <a:gd name="connsiteX72" fmla="*/ 212209 w 984901"/>
              <a:gd name="connsiteY72" fmla="*/ 578007 h 844147"/>
              <a:gd name="connsiteX73" fmla="*/ 212209 w 984901"/>
              <a:gd name="connsiteY73" fmla="*/ 624904 h 844147"/>
              <a:gd name="connsiteX74" fmla="*/ 118415 w 984901"/>
              <a:gd name="connsiteY74" fmla="*/ 433798 h 844147"/>
              <a:gd name="connsiteX75" fmla="*/ 118415 w 984901"/>
              <a:gd name="connsiteY75" fmla="*/ 412694 h 844147"/>
              <a:gd name="connsiteX76" fmla="*/ 165312 w 984901"/>
              <a:gd name="connsiteY76" fmla="*/ 430281 h 844147"/>
              <a:gd name="connsiteX77" fmla="*/ 165312 w 984901"/>
              <a:gd name="connsiteY77" fmla="*/ 473661 h 844147"/>
              <a:gd name="connsiteX78" fmla="*/ 118415 w 984901"/>
              <a:gd name="connsiteY78" fmla="*/ 433798 h 844147"/>
              <a:gd name="connsiteX79" fmla="*/ 118415 w 984901"/>
              <a:gd name="connsiteY79" fmla="*/ 602628 h 844147"/>
              <a:gd name="connsiteX80" fmla="*/ 71518 w 984901"/>
              <a:gd name="connsiteY80" fmla="*/ 562765 h 844147"/>
              <a:gd name="connsiteX81" fmla="*/ 71518 w 984901"/>
              <a:gd name="connsiteY81" fmla="*/ 541661 h 844147"/>
              <a:gd name="connsiteX82" fmla="*/ 118415 w 984901"/>
              <a:gd name="connsiteY82" fmla="*/ 559248 h 844147"/>
              <a:gd name="connsiteX83" fmla="*/ 118415 w 984901"/>
              <a:gd name="connsiteY83" fmla="*/ 602628 h 844147"/>
              <a:gd name="connsiteX84" fmla="*/ 71518 w 984901"/>
              <a:gd name="connsiteY84" fmla="*/ 236830 h 844147"/>
              <a:gd name="connsiteX85" fmla="*/ 118415 w 984901"/>
              <a:gd name="connsiteY85" fmla="*/ 254417 h 844147"/>
              <a:gd name="connsiteX86" fmla="*/ 118415 w 984901"/>
              <a:gd name="connsiteY86" fmla="*/ 297797 h 844147"/>
              <a:gd name="connsiteX87" fmla="*/ 71518 w 984901"/>
              <a:gd name="connsiteY87" fmla="*/ 257934 h 844147"/>
              <a:gd name="connsiteX88" fmla="*/ 71518 w 984901"/>
              <a:gd name="connsiteY88" fmla="*/ 236830 h 844147"/>
              <a:gd name="connsiteX89" fmla="*/ 212209 w 984901"/>
              <a:gd name="connsiteY89" fmla="*/ 274348 h 844147"/>
              <a:gd name="connsiteX90" fmla="*/ 212209 w 984901"/>
              <a:gd name="connsiteY90" fmla="*/ 321245 h 844147"/>
              <a:gd name="connsiteX91" fmla="*/ 165312 w 984901"/>
              <a:gd name="connsiteY91" fmla="*/ 313038 h 844147"/>
              <a:gd name="connsiteX92" fmla="*/ 165312 w 984901"/>
              <a:gd name="connsiteY92" fmla="*/ 267313 h 844147"/>
              <a:gd name="connsiteX93" fmla="*/ 212209 w 984901"/>
              <a:gd name="connsiteY93" fmla="*/ 274348 h 844147"/>
              <a:gd name="connsiteX94" fmla="*/ 329452 w 984901"/>
              <a:gd name="connsiteY94" fmla="*/ 70346 h 844147"/>
              <a:gd name="connsiteX95" fmla="*/ 587386 w 984901"/>
              <a:gd name="connsiteY95" fmla="*/ 140691 h 844147"/>
              <a:gd name="connsiteX96" fmla="*/ 329452 w 984901"/>
              <a:gd name="connsiteY96" fmla="*/ 211037 h 844147"/>
              <a:gd name="connsiteX97" fmla="*/ 71518 w 984901"/>
              <a:gd name="connsiteY97" fmla="*/ 140691 h 844147"/>
              <a:gd name="connsiteX98" fmla="*/ 329452 w 984901"/>
              <a:gd name="connsiteY98" fmla="*/ 70346 h 844147"/>
              <a:gd name="connsiteX99" fmla="*/ 399798 w 984901"/>
              <a:gd name="connsiteY99" fmla="*/ 626076 h 844147"/>
              <a:gd name="connsiteX100" fmla="*/ 352901 w 984901"/>
              <a:gd name="connsiteY100" fmla="*/ 586214 h 844147"/>
              <a:gd name="connsiteX101" fmla="*/ 352901 w 984901"/>
              <a:gd name="connsiteY101" fmla="*/ 565110 h 844147"/>
              <a:gd name="connsiteX102" fmla="*/ 399798 w 984901"/>
              <a:gd name="connsiteY102" fmla="*/ 582696 h 844147"/>
              <a:gd name="connsiteX103" fmla="*/ 399798 w 984901"/>
              <a:gd name="connsiteY103" fmla="*/ 626076 h 844147"/>
              <a:gd name="connsiteX104" fmla="*/ 540489 w 984901"/>
              <a:gd name="connsiteY104" fmla="*/ 297797 h 844147"/>
              <a:gd name="connsiteX105" fmla="*/ 540489 w 984901"/>
              <a:gd name="connsiteY105" fmla="*/ 255589 h 844147"/>
              <a:gd name="connsiteX106" fmla="*/ 587386 w 984901"/>
              <a:gd name="connsiteY106" fmla="*/ 236830 h 844147"/>
              <a:gd name="connsiteX107" fmla="*/ 587386 w 984901"/>
              <a:gd name="connsiteY107" fmla="*/ 257934 h 844147"/>
              <a:gd name="connsiteX108" fmla="*/ 540489 w 984901"/>
              <a:gd name="connsiteY108" fmla="*/ 297797 h 844147"/>
              <a:gd name="connsiteX109" fmla="*/ 446695 w 984901"/>
              <a:gd name="connsiteY109" fmla="*/ 320073 h 844147"/>
              <a:gd name="connsiteX110" fmla="*/ 446695 w 984901"/>
              <a:gd name="connsiteY110" fmla="*/ 274348 h 844147"/>
              <a:gd name="connsiteX111" fmla="*/ 493592 w 984901"/>
              <a:gd name="connsiteY111" fmla="*/ 267313 h 844147"/>
              <a:gd name="connsiteX112" fmla="*/ 493592 w 984901"/>
              <a:gd name="connsiteY112" fmla="*/ 311866 h 844147"/>
              <a:gd name="connsiteX113" fmla="*/ 446695 w 984901"/>
              <a:gd name="connsiteY113" fmla="*/ 320073 h 844147"/>
              <a:gd name="connsiteX114" fmla="*/ 352901 w 984901"/>
              <a:gd name="connsiteY114" fmla="*/ 328280 h 844147"/>
              <a:gd name="connsiteX115" fmla="*/ 352901 w 984901"/>
              <a:gd name="connsiteY115" fmla="*/ 281383 h 844147"/>
              <a:gd name="connsiteX116" fmla="*/ 399798 w 984901"/>
              <a:gd name="connsiteY116" fmla="*/ 279038 h 844147"/>
              <a:gd name="connsiteX117" fmla="*/ 399798 w 984901"/>
              <a:gd name="connsiteY117" fmla="*/ 325935 h 844147"/>
              <a:gd name="connsiteX118" fmla="*/ 352901 w 984901"/>
              <a:gd name="connsiteY118" fmla="*/ 328280 h 844147"/>
              <a:gd name="connsiteX119" fmla="*/ 259106 w 984901"/>
              <a:gd name="connsiteY119" fmla="*/ 325935 h 844147"/>
              <a:gd name="connsiteX120" fmla="*/ 259106 w 984901"/>
              <a:gd name="connsiteY120" fmla="*/ 279038 h 844147"/>
              <a:gd name="connsiteX121" fmla="*/ 306003 w 984901"/>
              <a:gd name="connsiteY121" fmla="*/ 281383 h 844147"/>
              <a:gd name="connsiteX122" fmla="*/ 306003 w 984901"/>
              <a:gd name="connsiteY122" fmla="*/ 328280 h 844147"/>
              <a:gd name="connsiteX123" fmla="*/ 259106 w 984901"/>
              <a:gd name="connsiteY123" fmla="*/ 325935 h 844147"/>
              <a:gd name="connsiteX124" fmla="*/ 868768 w 984901"/>
              <a:gd name="connsiteY124" fmla="*/ 468971 h 844147"/>
              <a:gd name="connsiteX125" fmla="*/ 610835 w 984901"/>
              <a:gd name="connsiteY125" fmla="*/ 539316 h 844147"/>
              <a:gd name="connsiteX126" fmla="*/ 352901 w 984901"/>
              <a:gd name="connsiteY126" fmla="*/ 468971 h 844147"/>
              <a:gd name="connsiteX127" fmla="*/ 610835 w 984901"/>
              <a:gd name="connsiteY127" fmla="*/ 398625 h 844147"/>
              <a:gd name="connsiteX128" fmla="*/ 868768 w 984901"/>
              <a:gd name="connsiteY128" fmla="*/ 468971 h 844147"/>
              <a:gd name="connsiteX129" fmla="*/ 939114 w 984901"/>
              <a:gd name="connsiteY129" fmla="*/ 504144 h 844147"/>
              <a:gd name="connsiteX130" fmla="*/ 939114 w 984901"/>
              <a:gd name="connsiteY130" fmla="*/ 468971 h 844147"/>
              <a:gd name="connsiteX131" fmla="*/ 811320 w 984901"/>
              <a:gd name="connsiteY131" fmla="*/ 351728 h 844147"/>
              <a:gd name="connsiteX132" fmla="*/ 702284 w 984901"/>
              <a:gd name="connsiteY132" fmla="*/ 332969 h 844147"/>
              <a:gd name="connsiteX133" fmla="*/ 703456 w 984901"/>
              <a:gd name="connsiteY133" fmla="*/ 316555 h 844147"/>
              <a:gd name="connsiteX134" fmla="*/ 656559 w 984901"/>
              <a:gd name="connsiteY134" fmla="*/ 234485 h 844147"/>
              <a:gd name="connsiteX135" fmla="*/ 656559 w 984901"/>
              <a:gd name="connsiteY135" fmla="*/ 140691 h 844147"/>
              <a:gd name="connsiteX136" fmla="*/ 528765 w 984901"/>
              <a:gd name="connsiteY136" fmla="*/ 23449 h 844147"/>
              <a:gd name="connsiteX137" fmla="*/ 328280 w 984901"/>
              <a:gd name="connsiteY137" fmla="*/ 0 h 844147"/>
              <a:gd name="connsiteX138" fmla="*/ 0 w 984901"/>
              <a:gd name="connsiteY138" fmla="*/ 140691 h 844147"/>
              <a:gd name="connsiteX139" fmla="*/ 0 w 984901"/>
              <a:gd name="connsiteY139" fmla="*/ 257934 h 844147"/>
              <a:gd name="connsiteX140" fmla="*/ 46897 w 984901"/>
              <a:gd name="connsiteY140" fmla="*/ 340004 h 844147"/>
              <a:gd name="connsiteX141" fmla="*/ 46897 w 984901"/>
              <a:gd name="connsiteY141" fmla="*/ 362280 h 844147"/>
              <a:gd name="connsiteX142" fmla="*/ 0 w 984901"/>
              <a:gd name="connsiteY142" fmla="*/ 445522 h 844147"/>
              <a:gd name="connsiteX143" fmla="*/ 0 w 984901"/>
              <a:gd name="connsiteY143" fmla="*/ 562765 h 844147"/>
              <a:gd name="connsiteX144" fmla="*/ 127795 w 984901"/>
              <a:gd name="connsiteY144" fmla="*/ 680008 h 844147"/>
              <a:gd name="connsiteX145" fmla="*/ 328280 w 984901"/>
              <a:gd name="connsiteY145" fmla="*/ 703456 h 844147"/>
              <a:gd name="connsiteX146" fmla="*/ 456074 w 984901"/>
              <a:gd name="connsiteY146" fmla="*/ 820699 h 844147"/>
              <a:gd name="connsiteX147" fmla="*/ 656559 w 984901"/>
              <a:gd name="connsiteY147" fmla="*/ 844148 h 844147"/>
              <a:gd name="connsiteX148" fmla="*/ 984839 w 984901"/>
              <a:gd name="connsiteY148" fmla="*/ 703456 h 844147"/>
              <a:gd name="connsiteX149" fmla="*/ 984839 w 984901"/>
              <a:gd name="connsiteY149" fmla="*/ 586214 h 844147"/>
              <a:gd name="connsiteX150" fmla="*/ 939114 w 984901"/>
              <a:gd name="connsiteY150" fmla="*/ 504144 h 84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984901" h="844147">
                <a:moveTo>
                  <a:pt x="915666" y="703456"/>
                </a:moveTo>
                <a:cubicBezTo>
                  <a:pt x="915666" y="718698"/>
                  <a:pt x="898079" y="732767"/>
                  <a:pt x="868768" y="743319"/>
                </a:cubicBezTo>
                <a:lnTo>
                  <a:pt x="868768" y="701111"/>
                </a:lnTo>
                <a:cubicBezTo>
                  <a:pt x="885182" y="696422"/>
                  <a:pt x="901596" y="689387"/>
                  <a:pt x="915666" y="682353"/>
                </a:cubicBezTo>
                <a:lnTo>
                  <a:pt x="915666" y="703456"/>
                </a:lnTo>
                <a:close/>
                <a:moveTo>
                  <a:pt x="821871" y="626076"/>
                </a:moveTo>
                <a:lnTo>
                  <a:pt x="821871" y="583869"/>
                </a:lnTo>
                <a:cubicBezTo>
                  <a:pt x="838285" y="579179"/>
                  <a:pt x="854699" y="572144"/>
                  <a:pt x="868768" y="565110"/>
                </a:cubicBezTo>
                <a:lnTo>
                  <a:pt x="868768" y="586214"/>
                </a:lnTo>
                <a:cubicBezTo>
                  <a:pt x="868768" y="601455"/>
                  <a:pt x="851182" y="615524"/>
                  <a:pt x="821871" y="626076"/>
                </a:cubicBezTo>
                <a:close/>
                <a:moveTo>
                  <a:pt x="821871" y="757388"/>
                </a:moveTo>
                <a:cubicBezTo>
                  <a:pt x="807802" y="760905"/>
                  <a:pt x="791388" y="763250"/>
                  <a:pt x="774974" y="765595"/>
                </a:cubicBezTo>
                <a:lnTo>
                  <a:pt x="774974" y="719870"/>
                </a:lnTo>
                <a:cubicBezTo>
                  <a:pt x="790216" y="717525"/>
                  <a:pt x="806630" y="715181"/>
                  <a:pt x="821871" y="712836"/>
                </a:cubicBezTo>
                <a:lnTo>
                  <a:pt x="821871" y="757388"/>
                </a:lnTo>
                <a:close/>
                <a:moveTo>
                  <a:pt x="728077" y="602628"/>
                </a:moveTo>
                <a:cubicBezTo>
                  <a:pt x="743319" y="600283"/>
                  <a:pt x="759733" y="597938"/>
                  <a:pt x="774974" y="595593"/>
                </a:cubicBezTo>
                <a:lnTo>
                  <a:pt x="774974" y="640145"/>
                </a:lnTo>
                <a:cubicBezTo>
                  <a:pt x="760905" y="643663"/>
                  <a:pt x="744491" y="646007"/>
                  <a:pt x="728077" y="648352"/>
                </a:cubicBezTo>
                <a:lnTo>
                  <a:pt x="728077" y="602628"/>
                </a:lnTo>
                <a:close/>
                <a:moveTo>
                  <a:pt x="728077" y="771457"/>
                </a:moveTo>
                <a:cubicBezTo>
                  <a:pt x="712836" y="772629"/>
                  <a:pt x="697594" y="773802"/>
                  <a:pt x="681180" y="773802"/>
                </a:cubicBezTo>
                <a:lnTo>
                  <a:pt x="681180" y="726905"/>
                </a:lnTo>
                <a:cubicBezTo>
                  <a:pt x="695249" y="726905"/>
                  <a:pt x="711663" y="725732"/>
                  <a:pt x="728077" y="724560"/>
                </a:cubicBezTo>
                <a:lnTo>
                  <a:pt x="728077" y="771457"/>
                </a:lnTo>
                <a:close/>
                <a:moveTo>
                  <a:pt x="634283" y="656559"/>
                </a:moveTo>
                <a:lnTo>
                  <a:pt x="634283" y="609662"/>
                </a:lnTo>
                <a:cubicBezTo>
                  <a:pt x="648352" y="609662"/>
                  <a:pt x="664766" y="608490"/>
                  <a:pt x="681180" y="607317"/>
                </a:cubicBezTo>
                <a:lnTo>
                  <a:pt x="681180" y="654214"/>
                </a:lnTo>
                <a:cubicBezTo>
                  <a:pt x="665939" y="655387"/>
                  <a:pt x="650697" y="655387"/>
                  <a:pt x="634283" y="656559"/>
                </a:cubicBezTo>
                <a:close/>
                <a:moveTo>
                  <a:pt x="634283" y="773802"/>
                </a:moveTo>
                <a:cubicBezTo>
                  <a:pt x="617869" y="773802"/>
                  <a:pt x="602628" y="772629"/>
                  <a:pt x="587386" y="771457"/>
                </a:cubicBezTo>
                <a:lnTo>
                  <a:pt x="587386" y="726905"/>
                </a:lnTo>
                <a:cubicBezTo>
                  <a:pt x="595593" y="726905"/>
                  <a:pt x="602628" y="726905"/>
                  <a:pt x="610835" y="726905"/>
                </a:cubicBezTo>
                <a:cubicBezTo>
                  <a:pt x="617869" y="726905"/>
                  <a:pt x="626076" y="726905"/>
                  <a:pt x="634283" y="726905"/>
                </a:cubicBezTo>
                <a:lnTo>
                  <a:pt x="634283" y="773802"/>
                </a:lnTo>
                <a:close/>
                <a:moveTo>
                  <a:pt x="540489" y="607317"/>
                </a:moveTo>
                <a:cubicBezTo>
                  <a:pt x="555730" y="608490"/>
                  <a:pt x="570972" y="609662"/>
                  <a:pt x="587386" y="609662"/>
                </a:cubicBezTo>
                <a:lnTo>
                  <a:pt x="587386" y="656559"/>
                </a:lnTo>
                <a:cubicBezTo>
                  <a:pt x="570972" y="656559"/>
                  <a:pt x="555730" y="655387"/>
                  <a:pt x="540489" y="654214"/>
                </a:cubicBezTo>
                <a:lnTo>
                  <a:pt x="540489" y="607317"/>
                </a:lnTo>
                <a:close/>
                <a:moveTo>
                  <a:pt x="540489" y="765595"/>
                </a:moveTo>
                <a:cubicBezTo>
                  <a:pt x="524075" y="763250"/>
                  <a:pt x="507661" y="760905"/>
                  <a:pt x="493592" y="757388"/>
                </a:cubicBezTo>
                <a:lnTo>
                  <a:pt x="493592" y="719870"/>
                </a:lnTo>
                <a:cubicBezTo>
                  <a:pt x="508833" y="722215"/>
                  <a:pt x="524075" y="723388"/>
                  <a:pt x="540489" y="724560"/>
                </a:cubicBezTo>
                <a:lnTo>
                  <a:pt x="540489" y="765595"/>
                </a:lnTo>
                <a:close/>
                <a:moveTo>
                  <a:pt x="446695" y="640145"/>
                </a:moveTo>
                <a:lnTo>
                  <a:pt x="446695" y="594421"/>
                </a:lnTo>
                <a:cubicBezTo>
                  <a:pt x="461936" y="596765"/>
                  <a:pt x="477178" y="600283"/>
                  <a:pt x="493592" y="601455"/>
                </a:cubicBezTo>
                <a:lnTo>
                  <a:pt x="493592" y="648352"/>
                </a:lnTo>
                <a:cubicBezTo>
                  <a:pt x="477178" y="646007"/>
                  <a:pt x="460764" y="643663"/>
                  <a:pt x="446695" y="640145"/>
                </a:cubicBezTo>
                <a:close/>
                <a:moveTo>
                  <a:pt x="446695" y="743319"/>
                </a:moveTo>
                <a:cubicBezTo>
                  <a:pt x="417384" y="731595"/>
                  <a:pt x="399798" y="717525"/>
                  <a:pt x="399798" y="703456"/>
                </a:cubicBezTo>
                <a:lnTo>
                  <a:pt x="399798" y="701111"/>
                </a:lnTo>
                <a:cubicBezTo>
                  <a:pt x="399798" y="701111"/>
                  <a:pt x="399798" y="701111"/>
                  <a:pt x="400970" y="701111"/>
                </a:cubicBezTo>
                <a:cubicBezTo>
                  <a:pt x="404487" y="702284"/>
                  <a:pt x="406832" y="703456"/>
                  <a:pt x="410350" y="703456"/>
                </a:cubicBezTo>
                <a:cubicBezTo>
                  <a:pt x="422074" y="706974"/>
                  <a:pt x="433798" y="709318"/>
                  <a:pt x="446695" y="711663"/>
                </a:cubicBezTo>
                <a:lnTo>
                  <a:pt x="446695" y="743319"/>
                </a:lnTo>
                <a:close/>
                <a:moveTo>
                  <a:pt x="259106" y="583869"/>
                </a:moveTo>
                <a:cubicBezTo>
                  <a:pt x="267313" y="583869"/>
                  <a:pt x="274348" y="585041"/>
                  <a:pt x="282555" y="585041"/>
                </a:cubicBezTo>
                <a:lnTo>
                  <a:pt x="282555" y="586214"/>
                </a:lnTo>
                <a:cubicBezTo>
                  <a:pt x="282555" y="602628"/>
                  <a:pt x="286072" y="619042"/>
                  <a:pt x="294279" y="631938"/>
                </a:cubicBezTo>
                <a:cubicBezTo>
                  <a:pt x="282555" y="631938"/>
                  <a:pt x="270831" y="630766"/>
                  <a:pt x="259106" y="629593"/>
                </a:cubicBezTo>
                <a:lnTo>
                  <a:pt x="259106" y="583869"/>
                </a:lnTo>
                <a:close/>
                <a:moveTo>
                  <a:pt x="212209" y="443177"/>
                </a:moveTo>
                <a:cubicBezTo>
                  <a:pt x="227451" y="445522"/>
                  <a:pt x="242692" y="449040"/>
                  <a:pt x="259106" y="450212"/>
                </a:cubicBezTo>
                <a:lnTo>
                  <a:pt x="259106" y="497109"/>
                </a:lnTo>
                <a:cubicBezTo>
                  <a:pt x="242692" y="494764"/>
                  <a:pt x="226278" y="492419"/>
                  <a:pt x="212209" y="488902"/>
                </a:cubicBezTo>
                <a:lnTo>
                  <a:pt x="212209" y="443177"/>
                </a:lnTo>
                <a:close/>
                <a:moveTo>
                  <a:pt x="212209" y="624904"/>
                </a:moveTo>
                <a:cubicBezTo>
                  <a:pt x="195795" y="622559"/>
                  <a:pt x="179381" y="620214"/>
                  <a:pt x="165312" y="616697"/>
                </a:cubicBezTo>
                <a:lnTo>
                  <a:pt x="165312" y="570972"/>
                </a:lnTo>
                <a:cubicBezTo>
                  <a:pt x="180554" y="573317"/>
                  <a:pt x="195795" y="576834"/>
                  <a:pt x="212209" y="578007"/>
                </a:cubicBezTo>
                <a:lnTo>
                  <a:pt x="212209" y="624904"/>
                </a:lnTo>
                <a:close/>
                <a:moveTo>
                  <a:pt x="118415" y="433798"/>
                </a:moveTo>
                <a:lnTo>
                  <a:pt x="118415" y="412694"/>
                </a:lnTo>
                <a:cubicBezTo>
                  <a:pt x="132484" y="419729"/>
                  <a:pt x="147726" y="425591"/>
                  <a:pt x="165312" y="430281"/>
                </a:cubicBezTo>
                <a:lnTo>
                  <a:pt x="165312" y="473661"/>
                </a:lnTo>
                <a:cubicBezTo>
                  <a:pt x="136002" y="463109"/>
                  <a:pt x="118415" y="449040"/>
                  <a:pt x="118415" y="433798"/>
                </a:cubicBezTo>
                <a:close/>
                <a:moveTo>
                  <a:pt x="118415" y="602628"/>
                </a:moveTo>
                <a:cubicBezTo>
                  <a:pt x="89104" y="590903"/>
                  <a:pt x="71518" y="576834"/>
                  <a:pt x="71518" y="562765"/>
                </a:cubicBezTo>
                <a:lnTo>
                  <a:pt x="71518" y="541661"/>
                </a:lnTo>
                <a:cubicBezTo>
                  <a:pt x="85587" y="548696"/>
                  <a:pt x="100829" y="554558"/>
                  <a:pt x="118415" y="559248"/>
                </a:cubicBezTo>
                <a:lnTo>
                  <a:pt x="118415" y="602628"/>
                </a:lnTo>
                <a:close/>
                <a:moveTo>
                  <a:pt x="71518" y="236830"/>
                </a:moveTo>
                <a:cubicBezTo>
                  <a:pt x="85587" y="243865"/>
                  <a:pt x="100829" y="249727"/>
                  <a:pt x="118415" y="254417"/>
                </a:cubicBezTo>
                <a:lnTo>
                  <a:pt x="118415" y="297797"/>
                </a:lnTo>
                <a:cubicBezTo>
                  <a:pt x="89104" y="286072"/>
                  <a:pt x="71518" y="272003"/>
                  <a:pt x="71518" y="257934"/>
                </a:cubicBezTo>
                <a:lnTo>
                  <a:pt x="71518" y="236830"/>
                </a:lnTo>
                <a:close/>
                <a:moveTo>
                  <a:pt x="212209" y="274348"/>
                </a:moveTo>
                <a:lnTo>
                  <a:pt x="212209" y="321245"/>
                </a:lnTo>
                <a:cubicBezTo>
                  <a:pt x="195795" y="318900"/>
                  <a:pt x="179381" y="316555"/>
                  <a:pt x="165312" y="313038"/>
                </a:cubicBezTo>
                <a:lnTo>
                  <a:pt x="165312" y="267313"/>
                </a:lnTo>
                <a:cubicBezTo>
                  <a:pt x="180554" y="269658"/>
                  <a:pt x="195795" y="272003"/>
                  <a:pt x="212209" y="274348"/>
                </a:cubicBezTo>
                <a:close/>
                <a:moveTo>
                  <a:pt x="329452" y="70346"/>
                </a:moveTo>
                <a:cubicBezTo>
                  <a:pt x="472488" y="70346"/>
                  <a:pt x="587386" y="102001"/>
                  <a:pt x="587386" y="140691"/>
                </a:cubicBezTo>
                <a:cubicBezTo>
                  <a:pt x="587386" y="179381"/>
                  <a:pt x="472488" y="211037"/>
                  <a:pt x="329452" y="211037"/>
                </a:cubicBezTo>
                <a:cubicBezTo>
                  <a:pt x="186416" y="211037"/>
                  <a:pt x="71518" y="179381"/>
                  <a:pt x="71518" y="140691"/>
                </a:cubicBezTo>
                <a:cubicBezTo>
                  <a:pt x="71518" y="102001"/>
                  <a:pt x="186416" y="70346"/>
                  <a:pt x="329452" y="70346"/>
                </a:cubicBezTo>
                <a:close/>
                <a:moveTo>
                  <a:pt x="399798" y="626076"/>
                </a:moveTo>
                <a:cubicBezTo>
                  <a:pt x="370487" y="614352"/>
                  <a:pt x="352901" y="600283"/>
                  <a:pt x="352901" y="586214"/>
                </a:cubicBezTo>
                <a:lnTo>
                  <a:pt x="352901" y="565110"/>
                </a:lnTo>
                <a:cubicBezTo>
                  <a:pt x="366970" y="572144"/>
                  <a:pt x="382211" y="578007"/>
                  <a:pt x="399798" y="582696"/>
                </a:cubicBezTo>
                <a:lnTo>
                  <a:pt x="399798" y="626076"/>
                </a:lnTo>
                <a:close/>
                <a:moveTo>
                  <a:pt x="540489" y="297797"/>
                </a:moveTo>
                <a:lnTo>
                  <a:pt x="540489" y="255589"/>
                </a:lnTo>
                <a:cubicBezTo>
                  <a:pt x="556903" y="250899"/>
                  <a:pt x="573317" y="243865"/>
                  <a:pt x="587386" y="236830"/>
                </a:cubicBezTo>
                <a:lnTo>
                  <a:pt x="587386" y="257934"/>
                </a:lnTo>
                <a:cubicBezTo>
                  <a:pt x="587386" y="273176"/>
                  <a:pt x="569800" y="287245"/>
                  <a:pt x="540489" y="297797"/>
                </a:cubicBezTo>
                <a:close/>
                <a:moveTo>
                  <a:pt x="446695" y="320073"/>
                </a:moveTo>
                <a:lnTo>
                  <a:pt x="446695" y="274348"/>
                </a:lnTo>
                <a:cubicBezTo>
                  <a:pt x="461936" y="272003"/>
                  <a:pt x="478350" y="269658"/>
                  <a:pt x="493592" y="267313"/>
                </a:cubicBezTo>
                <a:lnTo>
                  <a:pt x="493592" y="311866"/>
                </a:lnTo>
                <a:cubicBezTo>
                  <a:pt x="479523" y="315383"/>
                  <a:pt x="463109" y="317728"/>
                  <a:pt x="446695" y="320073"/>
                </a:cubicBezTo>
                <a:close/>
                <a:moveTo>
                  <a:pt x="352901" y="328280"/>
                </a:moveTo>
                <a:lnTo>
                  <a:pt x="352901" y="281383"/>
                </a:lnTo>
                <a:cubicBezTo>
                  <a:pt x="366970" y="281383"/>
                  <a:pt x="383384" y="280210"/>
                  <a:pt x="399798" y="279038"/>
                </a:cubicBezTo>
                <a:lnTo>
                  <a:pt x="399798" y="325935"/>
                </a:lnTo>
                <a:cubicBezTo>
                  <a:pt x="384556" y="327107"/>
                  <a:pt x="369315" y="327107"/>
                  <a:pt x="352901" y="328280"/>
                </a:cubicBezTo>
                <a:close/>
                <a:moveTo>
                  <a:pt x="259106" y="325935"/>
                </a:moveTo>
                <a:lnTo>
                  <a:pt x="259106" y="279038"/>
                </a:lnTo>
                <a:cubicBezTo>
                  <a:pt x="274348" y="280210"/>
                  <a:pt x="289589" y="281383"/>
                  <a:pt x="306003" y="281383"/>
                </a:cubicBezTo>
                <a:lnTo>
                  <a:pt x="306003" y="328280"/>
                </a:lnTo>
                <a:cubicBezTo>
                  <a:pt x="289589" y="327107"/>
                  <a:pt x="274348" y="327107"/>
                  <a:pt x="259106" y="325935"/>
                </a:cubicBezTo>
                <a:close/>
                <a:moveTo>
                  <a:pt x="868768" y="468971"/>
                </a:moveTo>
                <a:cubicBezTo>
                  <a:pt x="868768" y="507661"/>
                  <a:pt x="753871" y="539316"/>
                  <a:pt x="610835" y="539316"/>
                </a:cubicBezTo>
                <a:cubicBezTo>
                  <a:pt x="467798" y="539316"/>
                  <a:pt x="352901" y="507661"/>
                  <a:pt x="352901" y="468971"/>
                </a:cubicBezTo>
                <a:cubicBezTo>
                  <a:pt x="352901" y="430281"/>
                  <a:pt x="467798" y="398625"/>
                  <a:pt x="610835" y="398625"/>
                </a:cubicBezTo>
                <a:cubicBezTo>
                  <a:pt x="753871" y="398625"/>
                  <a:pt x="868768" y="430281"/>
                  <a:pt x="868768" y="468971"/>
                </a:cubicBezTo>
                <a:close/>
                <a:moveTo>
                  <a:pt x="939114" y="504144"/>
                </a:moveTo>
                <a:lnTo>
                  <a:pt x="939114" y="468971"/>
                </a:lnTo>
                <a:cubicBezTo>
                  <a:pt x="939114" y="413867"/>
                  <a:pt x="895734" y="374004"/>
                  <a:pt x="811320" y="351728"/>
                </a:cubicBezTo>
                <a:cubicBezTo>
                  <a:pt x="779664" y="343521"/>
                  <a:pt x="743319" y="336487"/>
                  <a:pt x="702284" y="332969"/>
                </a:cubicBezTo>
                <a:cubicBezTo>
                  <a:pt x="703456" y="328280"/>
                  <a:pt x="703456" y="322417"/>
                  <a:pt x="703456" y="316555"/>
                </a:cubicBezTo>
                <a:cubicBezTo>
                  <a:pt x="703456" y="283727"/>
                  <a:pt x="688215" y="255589"/>
                  <a:pt x="656559" y="234485"/>
                </a:cubicBezTo>
                <a:lnTo>
                  <a:pt x="656559" y="140691"/>
                </a:lnTo>
                <a:cubicBezTo>
                  <a:pt x="656559" y="85587"/>
                  <a:pt x="613179" y="45725"/>
                  <a:pt x="528765" y="23449"/>
                </a:cubicBezTo>
                <a:cubicBezTo>
                  <a:pt x="473661" y="8207"/>
                  <a:pt x="403315" y="0"/>
                  <a:pt x="328280" y="0"/>
                </a:cubicBezTo>
                <a:cubicBezTo>
                  <a:pt x="229796" y="0"/>
                  <a:pt x="0" y="14069"/>
                  <a:pt x="0" y="140691"/>
                </a:cubicBezTo>
                <a:lnTo>
                  <a:pt x="0" y="257934"/>
                </a:lnTo>
                <a:cubicBezTo>
                  <a:pt x="0" y="290762"/>
                  <a:pt x="15242" y="318900"/>
                  <a:pt x="46897" y="340004"/>
                </a:cubicBezTo>
                <a:lnTo>
                  <a:pt x="46897" y="362280"/>
                </a:lnTo>
                <a:cubicBezTo>
                  <a:pt x="18759" y="382211"/>
                  <a:pt x="0" y="409177"/>
                  <a:pt x="0" y="445522"/>
                </a:cubicBezTo>
                <a:lnTo>
                  <a:pt x="0" y="562765"/>
                </a:lnTo>
                <a:cubicBezTo>
                  <a:pt x="0" y="617869"/>
                  <a:pt x="43380" y="657732"/>
                  <a:pt x="127795" y="680008"/>
                </a:cubicBezTo>
                <a:cubicBezTo>
                  <a:pt x="182899" y="695249"/>
                  <a:pt x="253244" y="703456"/>
                  <a:pt x="328280" y="703456"/>
                </a:cubicBezTo>
                <a:cubicBezTo>
                  <a:pt x="328280" y="758560"/>
                  <a:pt x="371659" y="798423"/>
                  <a:pt x="456074" y="820699"/>
                </a:cubicBezTo>
                <a:cubicBezTo>
                  <a:pt x="511178" y="835941"/>
                  <a:pt x="581524" y="844148"/>
                  <a:pt x="656559" y="844148"/>
                </a:cubicBezTo>
                <a:cubicBezTo>
                  <a:pt x="755043" y="844148"/>
                  <a:pt x="984839" y="830078"/>
                  <a:pt x="984839" y="703456"/>
                </a:cubicBezTo>
                <a:lnTo>
                  <a:pt x="984839" y="586214"/>
                </a:lnTo>
                <a:cubicBezTo>
                  <a:pt x="986011" y="553386"/>
                  <a:pt x="970770" y="525247"/>
                  <a:pt x="939114" y="504144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170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36" name="Graphic 29" descr="Shopping cart">
            <a:extLst>
              <a:ext uri="{FF2B5EF4-FFF2-40B4-BE49-F238E27FC236}">
                <a16:creationId xmlns:a16="http://schemas.microsoft.com/office/drawing/2014/main" id="{13DE4DAC-FAA9-409C-BCB0-1E1AE235F05C}"/>
              </a:ext>
            </a:extLst>
          </p:cNvPr>
          <p:cNvGrpSpPr/>
          <p:nvPr/>
        </p:nvGrpSpPr>
        <p:grpSpPr>
          <a:xfrm>
            <a:off x="7553243" y="2570759"/>
            <a:ext cx="844148" cy="844148"/>
            <a:chOff x="9994791" y="2955239"/>
            <a:chExt cx="1125530" cy="1125530"/>
          </a:xfrm>
          <a:solidFill>
            <a:schemeClr val="tx1">
              <a:alpha val="50000"/>
            </a:schemeClr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FD8CA51-F675-48CD-B816-3FECACB1CC21}"/>
                </a:ext>
              </a:extLst>
            </p:cNvPr>
            <p:cNvSpPr/>
            <p:nvPr/>
          </p:nvSpPr>
          <p:spPr>
            <a:xfrm>
              <a:off x="10088585" y="3049033"/>
              <a:ext cx="867596" cy="797250"/>
            </a:xfrm>
            <a:custGeom>
              <a:avLst/>
              <a:gdLst>
                <a:gd name="connsiteX0" fmla="*/ 269658 w 867596"/>
                <a:gd name="connsiteY0" fmla="*/ 269658 h 797250"/>
                <a:gd name="connsiteX1" fmla="*/ 140691 w 867596"/>
                <a:gd name="connsiteY1" fmla="*/ 269658 h 797250"/>
                <a:gd name="connsiteX2" fmla="*/ 140691 w 867596"/>
                <a:gd name="connsiteY2" fmla="*/ 187588 h 797250"/>
                <a:gd name="connsiteX3" fmla="*/ 269658 w 867596"/>
                <a:gd name="connsiteY3" fmla="*/ 187588 h 797250"/>
                <a:gd name="connsiteX4" fmla="*/ 269658 w 867596"/>
                <a:gd name="connsiteY4" fmla="*/ 269658 h 797250"/>
                <a:gd name="connsiteX5" fmla="*/ 445522 w 867596"/>
                <a:gd name="connsiteY5" fmla="*/ 187588 h 797250"/>
                <a:gd name="connsiteX6" fmla="*/ 445522 w 867596"/>
                <a:gd name="connsiteY6" fmla="*/ 269658 h 797250"/>
                <a:gd name="connsiteX7" fmla="*/ 316555 w 867596"/>
                <a:gd name="connsiteY7" fmla="*/ 269658 h 797250"/>
                <a:gd name="connsiteX8" fmla="*/ 316555 w 867596"/>
                <a:gd name="connsiteY8" fmla="*/ 187588 h 797250"/>
                <a:gd name="connsiteX9" fmla="*/ 445522 w 867596"/>
                <a:gd name="connsiteY9" fmla="*/ 187588 h 797250"/>
                <a:gd name="connsiteX10" fmla="*/ 621386 w 867596"/>
                <a:gd name="connsiteY10" fmla="*/ 187588 h 797250"/>
                <a:gd name="connsiteX11" fmla="*/ 621386 w 867596"/>
                <a:gd name="connsiteY11" fmla="*/ 269658 h 797250"/>
                <a:gd name="connsiteX12" fmla="*/ 492419 w 867596"/>
                <a:gd name="connsiteY12" fmla="*/ 269658 h 797250"/>
                <a:gd name="connsiteX13" fmla="*/ 492419 w 867596"/>
                <a:gd name="connsiteY13" fmla="*/ 187588 h 797250"/>
                <a:gd name="connsiteX14" fmla="*/ 621386 w 867596"/>
                <a:gd name="connsiteY14" fmla="*/ 187588 h 797250"/>
                <a:gd name="connsiteX15" fmla="*/ 797250 w 867596"/>
                <a:gd name="connsiteY15" fmla="*/ 187588 h 797250"/>
                <a:gd name="connsiteX16" fmla="*/ 797250 w 867596"/>
                <a:gd name="connsiteY16" fmla="*/ 269658 h 797250"/>
                <a:gd name="connsiteX17" fmla="*/ 668283 w 867596"/>
                <a:gd name="connsiteY17" fmla="*/ 269658 h 797250"/>
                <a:gd name="connsiteX18" fmla="*/ 668283 w 867596"/>
                <a:gd name="connsiteY18" fmla="*/ 187588 h 797250"/>
                <a:gd name="connsiteX19" fmla="*/ 797250 w 867596"/>
                <a:gd name="connsiteY19" fmla="*/ 187588 h 797250"/>
                <a:gd name="connsiteX20" fmla="*/ 797250 w 867596"/>
                <a:gd name="connsiteY20" fmla="*/ 398625 h 797250"/>
                <a:gd name="connsiteX21" fmla="*/ 668283 w 867596"/>
                <a:gd name="connsiteY21" fmla="*/ 398625 h 797250"/>
                <a:gd name="connsiteX22" fmla="*/ 668283 w 867596"/>
                <a:gd name="connsiteY22" fmla="*/ 316555 h 797250"/>
                <a:gd name="connsiteX23" fmla="*/ 797250 w 867596"/>
                <a:gd name="connsiteY23" fmla="*/ 316555 h 797250"/>
                <a:gd name="connsiteX24" fmla="*/ 797250 w 867596"/>
                <a:gd name="connsiteY24" fmla="*/ 398625 h 797250"/>
                <a:gd name="connsiteX25" fmla="*/ 797250 w 867596"/>
                <a:gd name="connsiteY25" fmla="*/ 498282 h 797250"/>
                <a:gd name="connsiteX26" fmla="*/ 668283 w 867596"/>
                <a:gd name="connsiteY26" fmla="*/ 510006 h 797250"/>
                <a:gd name="connsiteX27" fmla="*/ 668283 w 867596"/>
                <a:gd name="connsiteY27" fmla="*/ 445522 h 797250"/>
                <a:gd name="connsiteX28" fmla="*/ 797250 w 867596"/>
                <a:gd name="connsiteY28" fmla="*/ 445522 h 797250"/>
                <a:gd name="connsiteX29" fmla="*/ 797250 w 867596"/>
                <a:gd name="connsiteY29" fmla="*/ 498282 h 797250"/>
                <a:gd name="connsiteX30" fmla="*/ 269658 w 867596"/>
                <a:gd name="connsiteY30" fmla="*/ 445522 h 797250"/>
                <a:gd name="connsiteX31" fmla="*/ 269658 w 867596"/>
                <a:gd name="connsiteY31" fmla="*/ 545179 h 797250"/>
                <a:gd name="connsiteX32" fmla="*/ 140691 w 867596"/>
                <a:gd name="connsiteY32" fmla="*/ 556903 h 797250"/>
                <a:gd name="connsiteX33" fmla="*/ 140691 w 867596"/>
                <a:gd name="connsiteY33" fmla="*/ 445522 h 797250"/>
                <a:gd name="connsiteX34" fmla="*/ 269658 w 867596"/>
                <a:gd name="connsiteY34" fmla="*/ 445522 h 797250"/>
                <a:gd name="connsiteX35" fmla="*/ 269658 w 867596"/>
                <a:gd name="connsiteY35" fmla="*/ 398625 h 797250"/>
                <a:gd name="connsiteX36" fmla="*/ 140691 w 867596"/>
                <a:gd name="connsiteY36" fmla="*/ 398625 h 797250"/>
                <a:gd name="connsiteX37" fmla="*/ 140691 w 867596"/>
                <a:gd name="connsiteY37" fmla="*/ 316555 h 797250"/>
                <a:gd name="connsiteX38" fmla="*/ 269658 w 867596"/>
                <a:gd name="connsiteY38" fmla="*/ 316555 h 797250"/>
                <a:gd name="connsiteX39" fmla="*/ 269658 w 867596"/>
                <a:gd name="connsiteY39" fmla="*/ 398625 h 797250"/>
                <a:gd name="connsiteX40" fmla="*/ 445522 w 867596"/>
                <a:gd name="connsiteY40" fmla="*/ 398625 h 797250"/>
                <a:gd name="connsiteX41" fmla="*/ 316555 w 867596"/>
                <a:gd name="connsiteY41" fmla="*/ 398625 h 797250"/>
                <a:gd name="connsiteX42" fmla="*/ 316555 w 867596"/>
                <a:gd name="connsiteY42" fmla="*/ 316555 h 797250"/>
                <a:gd name="connsiteX43" fmla="*/ 445522 w 867596"/>
                <a:gd name="connsiteY43" fmla="*/ 316555 h 797250"/>
                <a:gd name="connsiteX44" fmla="*/ 445522 w 867596"/>
                <a:gd name="connsiteY44" fmla="*/ 398625 h 797250"/>
                <a:gd name="connsiteX45" fmla="*/ 492419 w 867596"/>
                <a:gd name="connsiteY45" fmla="*/ 398625 h 797250"/>
                <a:gd name="connsiteX46" fmla="*/ 492419 w 867596"/>
                <a:gd name="connsiteY46" fmla="*/ 316555 h 797250"/>
                <a:gd name="connsiteX47" fmla="*/ 621386 w 867596"/>
                <a:gd name="connsiteY47" fmla="*/ 316555 h 797250"/>
                <a:gd name="connsiteX48" fmla="*/ 621386 w 867596"/>
                <a:gd name="connsiteY48" fmla="*/ 398625 h 797250"/>
                <a:gd name="connsiteX49" fmla="*/ 492419 w 867596"/>
                <a:gd name="connsiteY49" fmla="*/ 398625 h 797250"/>
                <a:gd name="connsiteX50" fmla="*/ 445522 w 867596"/>
                <a:gd name="connsiteY50" fmla="*/ 529937 h 797250"/>
                <a:gd name="connsiteX51" fmla="*/ 316555 w 867596"/>
                <a:gd name="connsiteY51" fmla="*/ 541661 h 797250"/>
                <a:gd name="connsiteX52" fmla="*/ 316555 w 867596"/>
                <a:gd name="connsiteY52" fmla="*/ 445522 h 797250"/>
                <a:gd name="connsiteX53" fmla="*/ 445522 w 867596"/>
                <a:gd name="connsiteY53" fmla="*/ 445522 h 797250"/>
                <a:gd name="connsiteX54" fmla="*/ 445522 w 867596"/>
                <a:gd name="connsiteY54" fmla="*/ 529937 h 797250"/>
                <a:gd name="connsiteX55" fmla="*/ 492419 w 867596"/>
                <a:gd name="connsiteY55" fmla="*/ 445522 h 797250"/>
                <a:gd name="connsiteX56" fmla="*/ 621386 w 867596"/>
                <a:gd name="connsiteY56" fmla="*/ 445522 h 797250"/>
                <a:gd name="connsiteX57" fmla="*/ 621386 w 867596"/>
                <a:gd name="connsiteY57" fmla="*/ 513523 h 797250"/>
                <a:gd name="connsiteX58" fmla="*/ 492419 w 867596"/>
                <a:gd name="connsiteY58" fmla="*/ 525247 h 797250"/>
                <a:gd name="connsiteX59" fmla="*/ 492419 w 867596"/>
                <a:gd name="connsiteY59" fmla="*/ 445522 h 797250"/>
                <a:gd name="connsiteX60" fmla="*/ 867596 w 867596"/>
                <a:gd name="connsiteY60" fmla="*/ 562765 h 797250"/>
                <a:gd name="connsiteX61" fmla="*/ 867596 w 867596"/>
                <a:gd name="connsiteY61" fmla="*/ 117243 h 797250"/>
                <a:gd name="connsiteX62" fmla="*/ 140691 w 867596"/>
                <a:gd name="connsiteY62" fmla="*/ 117243 h 797250"/>
                <a:gd name="connsiteX63" fmla="*/ 140691 w 867596"/>
                <a:gd name="connsiteY63" fmla="*/ 105518 h 797250"/>
                <a:gd name="connsiteX64" fmla="*/ 35173 w 867596"/>
                <a:gd name="connsiteY64" fmla="*/ 0 h 797250"/>
                <a:gd name="connsiteX65" fmla="*/ 0 w 867596"/>
                <a:gd name="connsiteY65" fmla="*/ 35173 h 797250"/>
                <a:gd name="connsiteX66" fmla="*/ 35173 w 867596"/>
                <a:gd name="connsiteY66" fmla="*/ 70346 h 797250"/>
                <a:gd name="connsiteX67" fmla="*/ 70346 w 867596"/>
                <a:gd name="connsiteY67" fmla="*/ 105518 h 797250"/>
                <a:gd name="connsiteX68" fmla="*/ 70346 w 867596"/>
                <a:gd name="connsiteY68" fmla="*/ 691732 h 797250"/>
                <a:gd name="connsiteX69" fmla="*/ 175864 w 867596"/>
                <a:gd name="connsiteY69" fmla="*/ 797250 h 797250"/>
                <a:gd name="connsiteX70" fmla="*/ 211037 w 867596"/>
                <a:gd name="connsiteY70" fmla="*/ 797250 h 797250"/>
                <a:gd name="connsiteX71" fmla="*/ 726905 w 867596"/>
                <a:gd name="connsiteY71" fmla="*/ 797250 h 797250"/>
                <a:gd name="connsiteX72" fmla="*/ 832423 w 867596"/>
                <a:gd name="connsiteY72" fmla="*/ 797250 h 797250"/>
                <a:gd name="connsiteX73" fmla="*/ 867596 w 867596"/>
                <a:gd name="connsiteY73" fmla="*/ 762078 h 797250"/>
                <a:gd name="connsiteX74" fmla="*/ 832423 w 867596"/>
                <a:gd name="connsiteY74" fmla="*/ 726905 h 797250"/>
                <a:gd name="connsiteX75" fmla="*/ 175864 w 867596"/>
                <a:gd name="connsiteY75" fmla="*/ 726905 h 797250"/>
                <a:gd name="connsiteX76" fmla="*/ 140691 w 867596"/>
                <a:gd name="connsiteY76" fmla="*/ 691732 h 797250"/>
                <a:gd name="connsiteX77" fmla="*/ 140691 w 867596"/>
                <a:gd name="connsiteY77" fmla="*/ 627249 h 797250"/>
                <a:gd name="connsiteX78" fmla="*/ 867596 w 867596"/>
                <a:gd name="connsiteY78" fmla="*/ 562765 h 79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867596" h="797250">
                  <a:moveTo>
                    <a:pt x="269658" y="269658"/>
                  </a:moveTo>
                  <a:lnTo>
                    <a:pt x="140691" y="269658"/>
                  </a:lnTo>
                  <a:lnTo>
                    <a:pt x="140691" y="187588"/>
                  </a:lnTo>
                  <a:lnTo>
                    <a:pt x="269658" y="187588"/>
                  </a:lnTo>
                  <a:lnTo>
                    <a:pt x="269658" y="269658"/>
                  </a:lnTo>
                  <a:close/>
                  <a:moveTo>
                    <a:pt x="445522" y="187588"/>
                  </a:moveTo>
                  <a:lnTo>
                    <a:pt x="445522" y="269658"/>
                  </a:lnTo>
                  <a:lnTo>
                    <a:pt x="316555" y="269658"/>
                  </a:lnTo>
                  <a:lnTo>
                    <a:pt x="316555" y="187588"/>
                  </a:lnTo>
                  <a:lnTo>
                    <a:pt x="445522" y="187588"/>
                  </a:lnTo>
                  <a:close/>
                  <a:moveTo>
                    <a:pt x="621386" y="187588"/>
                  </a:moveTo>
                  <a:lnTo>
                    <a:pt x="621386" y="269658"/>
                  </a:lnTo>
                  <a:lnTo>
                    <a:pt x="492419" y="269658"/>
                  </a:lnTo>
                  <a:lnTo>
                    <a:pt x="492419" y="187588"/>
                  </a:lnTo>
                  <a:lnTo>
                    <a:pt x="621386" y="187588"/>
                  </a:lnTo>
                  <a:close/>
                  <a:moveTo>
                    <a:pt x="797250" y="187588"/>
                  </a:moveTo>
                  <a:lnTo>
                    <a:pt x="797250" y="269658"/>
                  </a:lnTo>
                  <a:lnTo>
                    <a:pt x="668283" y="269658"/>
                  </a:lnTo>
                  <a:lnTo>
                    <a:pt x="668283" y="187588"/>
                  </a:lnTo>
                  <a:lnTo>
                    <a:pt x="797250" y="187588"/>
                  </a:lnTo>
                  <a:close/>
                  <a:moveTo>
                    <a:pt x="797250" y="398625"/>
                  </a:moveTo>
                  <a:lnTo>
                    <a:pt x="668283" y="398625"/>
                  </a:lnTo>
                  <a:lnTo>
                    <a:pt x="668283" y="316555"/>
                  </a:lnTo>
                  <a:lnTo>
                    <a:pt x="797250" y="316555"/>
                  </a:lnTo>
                  <a:lnTo>
                    <a:pt x="797250" y="398625"/>
                  </a:lnTo>
                  <a:close/>
                  <a:moveTo>
                    <a:pt x="797250" y="498282"/>
                  </a:moveTo>
                  <a:lnTo>
                    <a:pt x="668283" y="510006"/>
                  </a:lnTo>
                  <a:lnTo>
                    <a:pt x="668283" y="445522"/>
                  </a:lnTo>
                  <a:lnTo>
                    <a:pt x="797250" y="445522"/>
                  </a:lnTo>
                  <a:lnTo>
                    <a:pt x="797250" y="498282"/>
                  </a:lnTo>
                  <a:close/>
                  <a:moveTo>
                    <a:pt x="269658" y="445522"/>
                  </a:moveTo>
                  <a:lnTo>
                    <a:pt x="269658" y="545179"/>
                  </a:lnTo>
                  <a:lnTo>
                    <a:pt x="140691" y="556903"/>
                  </a:lnTo>
                  <a:lnTo>
                    <a:pt x="140691" y="445522"/>
                  </a:lnTo>
                  <a:lnTo>
                    <a:pt x="269658" y="445522"/>
                  </a:lnTo>
                  <a:close/>
                  <a:moveTo>
                    <a:pt x="269658" y="398625"/>
                  </a:moveTo>
                  <a:lnTo>
                    <a:pt x="140691" y="398625"/>
                  </a:lnTo>
                  <a:lnTo>
                    <a:pt x="140691" y="316555"/>
                  </a:lnTo>
                  <a:lnTo>
                    <a:pt x="269658" y="316555"/>
                  </a:lnTo>
                  <a:lnTo>
                    <a:pt x="269658" y="398625"/>
                  </a:lnTo>
                  <a:close/>
                  <a:moveTo>
                    <a:pt x="445522" y="398625"/>
                  </a:moveTo>
                  <a:lnTo>
                    <a:pt x="316555" y="398625"/>
                  </a:lnTo>
                  <a:lnTo>
                    <a:pt x="316555" y="316555"/>
                  </a:lnTo>
                  <a:lnTo>
                    <a:pt x="445522" y="316555"/>
                  </a:lnTo>
                  <a:lnTo>
                    <a:pt x="445522" y="398625"/>
                  </a:lnTo>
                  <a:close/>
                  <a:moveTo>
                    <a:pt x="492419" y="398625"/>
                  </a:moveTo>
                  <a:lnTo>
                    <a:pt x="492419" y="316555"/>
                  </a:lnTo>
                  <a:lnTo>
                    <a:pt x="621386" y="316555"/>
                  </a:lnTo>
                  <a:lnTo>
                    <a:pt x="621386" y="398625"/>
                  </a:lnTo>
                  <a:lnTo>
                    <a:pt x="492419" y="398625"/>
                  </a:lnTo>
                  <a:close/>
                  <a:moveTo>
                    <a:pt x="445522" y="529937"/>
                  </a:moveTo>
                  <a:lnTo>
                    <a:pt x="316555" y="541661"/>
                  </a:lnTo>
                  <a:lnTo>
                    <a:pt x="316555" y="445522"/>
                  </a:lnTo>
                  <a:lnTo>
                    <a:pt x="445522" y="445522"/>
                  </a:lnTo>
                  <a:lnTo>
                    <a:pt x="445522" y="529937"/>
                  </a:lnTo>
                  <a:close/>
                  <a:moveTo>
                    <a:pt x="492419" y="445522"/>
                  </a:moveTo>
                  <a:lnTo>
                    <a:pt x="621386" y="445522"/>
                  </a:lnTo>
                  <a:lnTo>
                    <a:pt x="621386" y="513523"/>
                  </a:lnTo>
                  <a:lnTo>
                    <a:pt x="492419" y="525247"/>
                  </a:lnTo>
                  <a:lnTo>
                    <a:pt x="492419" y="445522"/>
                  </a:lnTo>
                  <a:close/>
                  <a:moveTo>
                    <a:pt x="867596" y="562765"/>
                  </a:moveTo>
                  <a:lnTo>
                    <a:pt x="867596" y="117243"/>
                  </a:lnTo>
                  <a:lnTo>
                    <a:pt x="140691" y="117243"/>
                  </a:lnTo>
                  <a:lnTo>
                    <a:pt x="140691" y="105518"/>
                  </a:lnTo>
                  <a:cubicBezTo>
                    <a:pt x="140691" y="46897"/>
                    <a:pt x="93794" y="0"/>
                    <a:pt x="35173" y="0"/>
                  </a:cubicBezTo>
                  <a:cubicBezTo>
                    <a:pt x="15242" y="0"/>
                    <a:pt x="0" y="15242"/>
                    <a:pt x="0" y="35173"/>
                  </a:cubicBezTo>
                  <a:cubicBezTo>
                    <a:pt x="0" y="55104"/>
                    <a:pt x="15242" y="70346"/>
                    <a:pt x="35173" y="70346"/>
                  </a:cubicBezTo>
                  <a:cubicBezTo>
                    <a:pt x="55104" y="70346"/>
                    <a:pt x="70346" y="85587"/>
                    <a:pt x="70346" y="105518"/>
                  </a:cubicBezTo>
                  <a:lnTo>
                    <a:pt x="70346" y="691732"/>
                  </a:lnTo>
                  <a:cubicBezTo>
                    <a:pt x="70346" y="750353"/>
                    <a:pt x="117243" y="797250"/>
                    <a:pt x="175864" y="797250"/>
                  </a:cubicBezTo>
                  <a:lnTo>
                    <a:pt x="211037" y="797250"/>
                  </a:lnTo>
                  <a:lnTo>
                    <a:pt x="726905" y="797250"/>
                  </a:lnTo>
                  <a:lnTo>
                    <a:pt x="832423" y="797250"/>
                  </a:lnTo>
                  <a:cubicBezTo>
                    <a:pt x="852354" y="797250"/>
                    <a:pt x="867596" y="782009"/>
                    <a:pt x="867596" y="762078"/>
                  </a:cubicBezTo>
                  <a:cubicBezTo>
                    <a:pt x="867596" y="742146"/>
                    <a:pt x="852354" y="726905"/>
                    <a:pt x="832423" y="726905"/>
                  </a:cubicBezTo>
                  <a:lnTo>
                    <a:pt x="175864" y="726905"/>
                  </a:lnTo>
                  <a:cubicBezTo>
                    <a:pt x="155933" y="726905"/>
                    <a:pt x="140691" y="711663"/>
                    <a:pt x="140691" y="691732"/>
                  </a:cubicBezTo>
                  <a:lnTo>
                    <a:pt x="140691" y="627249"/>
                  </a:lnTo>
                  <a:lnTo>
                    <a:pt x="867596" y="562765"/>
                  </a:lnTo>
                  <a:close/>
                </a:path>
              </a:pathLst>
            </a:custGeom>
            <a:grpFill/>
            <a:ln w="117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EC6823-3C5E-4AED-A104-F4A3E9871F33}"/>
                </a:ext>
              </a:extLst>
            </p:cNvPr>
            <p:cNvSpPr/>
            <p:nvPr/>
          </p:nvSpPr>
          <p:spPr>
            <a:xfrm>
              <a:off x="10229276" y="3846283"/>
              <a:ext cx="140691" cy="140691"/>
            </a:xfrm>
            <a:custGeom>
              <a:avLst/>
              <a:gdLst>
                <a:gd name="connsiteX0" fmla="*/ 140691 w 140691"/>
                <a:gd name="connsiteY0" fmla="*/ 70346 h 140691"/>
                <a:gd name="connsiteX1" fmla="*/ 70346 w 140691"/>
                <a:gd name="connsiteY1" fmla="*/ 140691 h 140691"/>
                <a:gd name="connsiteX2" fmla="*/ 0 w 140691"/>
                <a:gd name="connsiteY2" fmla="*/ 70346 h 140691"/>
                <a:gd name="connsiteX3" fmla="*/ 70346 w 140691"/>
                <a:gd name="connsiteY3" fmla="*/ 0 h 140691"/>
                <a:gd name="connsiteX4" fmla="*/ 140691 w 140691"/>
                <a:gd name="connsiteY4" fmla="*/ 70346 h 140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691" h="140691">
                  <a:moveTo>
                    <a:pt x="140691" y="70346"/>
                  </a:moveTo>
                  <a:cubicBezTo>
                    <a:pt x="140691" y="109196"/>
                    <a:pt x="109196" y="140691"/>
                    <a:pt x="70346" y="140691"/>
                  </a:cubicBezTo>
                  <a:cubicBezTo>
                    <a:pt x="31495" y="140691"/>
                    <a:pt x="0" y="109196"/>
                    <a:pt x="0" y="70346"/>
                  </a:cubicBezTo>
                  <a:cubicBezTo>
                    <a:pt x="0" y="31495"/>
                    <a:pt x="31495" y="0"/>
                    <a:pt x="70346" y="0"/>
                  </a:cubicBezTo>
                  <a:cubicBezTo>
                    <a:pt x="109196" y="0"/>
                    <a:pt x="140691" y="31495"/>
                    <a:pt x="140691" y="70346"/>
                  </a:cubicBezTo>
                  <a:close/>
                </a:path>
              </a:pathLst>
            </a:custGeom>
            <a:grpFill/>
            <a:ln w="117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2523E4A-6CBA-4D34-898A-EE9D346A1D3D}"/>
                </a:ext>
              </a:extLst>
            </p:cNvPr>
            <p:cNvSpPr/>
            <p:nvPr/>
          </p:nvSpPr>
          <p:spPr>
            <a:xfrm>
              <a:off x="10745144" y="3846283"/>
              <a:ext cx="140691" cy="140691"/>
            </a:xfrm>
            <a:custGeom>
              <a:avLst/>
              <a:gdLst>
                <a:gd name="connsiteX0" fmla="*/ 140691 w 140691"/>
                <a:gd name="connsiteY0" fmla="*/ 70346 h 140691"/>
                <a:gd name="connsiteX1" fmla="*/ 70346 w 140691"/>
                <a:gd name="connsiteY1" fmla="*/ 140691 h 140691"/>
                <a:gd name="connsiteX2" fmla="*/ 0 w 140691"/>
                <a:gd name="connsiteY2" fmla="*/ 70346 h 140691"/>
                <a:gd name="connsiteX3" fmla="*/ 70346 w 140691"/>
                <a:gd name="connsiteY3" fmla="*/ 0 h 140691"/>
                <a:gd name="connsiteX4" fmla="*/ 140691 w 140691"/>
                <a:gd name="connsiteY4" fmla="*/ 70346 h 140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691" h="140691">
                  <a:moveTo>
                    <a:pt x="140691" y="70346"/>
                  </a:moveTo>
                  <a:cubicBezTo>
                    <a:pt x="140691" y="109196"/>
                    <a:pt x="109196" y="140691"/>
                    <a:pt x="70346" y="140691"/>
                  </a:cubicBezTo>
                  <a:cubicBezTo>
                    <a:pt x="31495" y="140691"/>
                    <a:pt x="0" y="109196"/>
                    <a:pt x="0" y="70346"/>
                  </a:cubicBezTo>
                  <a:cubicBezTo>
                    <a:pt x="0" y="31495"/>
                    <a:pt x="31495" y="0"/>
                    <a:pt x="70346" y="0"/>
                  </a:cubicBezTo>
                  <a:cubicBezTo>
                    <a:pt x="109196" y="0"/>
                    <a:pt x="140691" y="31495"/>
                    <a:pt x="140691" y="70346"/>
                  </a:cubicBezTo>
                  <a:close/>
                </a:path>
              </a:pathLst>
            </a:custGeom>
            <a:grpFill/>
            <a:ln w="117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3" name="Graphic 56" descr="Badge 1">
            <a:extLst>
              <a:ext uri="{FF2B5EF4-FFF2-40B4-BE49-F238E27FC236}">
                <a16:creationId xmlns:a16="http://schemas.microsoft.com/office/drawing/2014/main" id="{7405AE28-4F1F-490E-B4BB-153A930D01C3}"/>
              </a:ext>
            </a:extLst>
          </p:cNvPr>
          <p:cNvSpPr/>
          <p:nvPr/>
        </p:nvSpPr>
        <p:spPr>
          <a:xfrm>
            <a:off x="670865" y="2827989"/>
            <a:ext cx="329512" cy="329512"/>
          </a:xfrm>
          <a:custGeom>
            <a:avLst/>
            <a:gdLst>
              <a:gd name="connsiteX0" fmla="*/ 219675 w 439349"/>
              <a:gd name="connsiteY0" fmla="*/ 0 h 439349"/>
              <a:gd name="connsiteX1" fmla="*/ 0 w 439349"/>
              <a:gd name="connsiteY1" fmla="*/ 219675 h 439349"/>
              <a:gd name="connsiteX2" fmla="*/ 219675 w 439349"/>
              <a:gd name="connsiteY2" fmla="*/ 439350 h 439349"/>
              <a:gd name="connsiteX3" fmla="*/ 439350 w 439349"/>
              <a:gd name="connsiteY3" fmla="*/ 219675 h 439349"/>
              <a:gd name="connsiteX4" fmla="*/ 439350 w 439349"/>
              <a:gd name="connsiteY4" fmla="*/ 219652 h 439349"/>
              <a:gd name="connsiteX5" fmla="*/ 219848 w 439349"/>
              <a:gd name="connsiteY5" fmla="*/ 0 h 439349"/>
              <a:gd name="connsiteX6" fmla="*/ 219675 w 439349"/>
              <a:gd name="connsiteY6" fmla="*/ 0 h 439349"/>
              <a:gd name="connsiteX7" fmla="*/ 243772 w 439349"/>
              <a:gd name="connsiteY7" fmla="*/ 312921 h 439349"/>
              <a:gd name="connsiteX8" fmla="*/ 210357 w 439349"/>
              <a:gd name="connsiteY8" fmla="*/ 312921 h 439349"/>
              <a:gd name="connsiteX9" fmla="*/ 210357 w 439349"/>
              <a:gd name="connsiteY9" fmla="*/ 153331 h 439349"/>
              <a:gd name="connsiteX10" fmla="*/ 201420 w 439349"/>
              <a:gd name="connsiteY10" fmla="*/ 158901 h 439349"/>
              <a:gd name="connsiteX11" fmla="*/ 191726 w 439349"/>
              <a:gd name="connsiteY11" fmla="*/ 163702 h 439349"/>
              <a:gd name="connsiteX12" fmla="*/ 180395 w 439349"/>
              <a:gd name="connsiteY12" fmla="*/ 167641 h 439349"/>
              <a:gd name="connsiteX13" fmla="*/ 167334 w 439349"/>
              <a:gd name="connsiteY13" fmla="*/ 171192 h 439349"/>
              <a:gd name="connsiteX14" fmla="*/ 167334 w 439349"/>
              <a:gd name="connsiteY14" fmla="*/ 144499 h 439349"/>
              <a:gd name="connsiteX15" fmla="*/ 176068 w 439349"/>
              <a:gd name="connsiteY15" fmla="*/ 141809 h 439349"/>
              <a:gd name="connsiteX16" fmla="*/ 183854 w 439349"/>
              <a:gd name="connsiteY16" fmla="*/ 139120 h 439349"/>
              <a:gd name="connsiteX17" fmla="*/ 191535 w 439349"/>
              <a:gd name="connsiteY17" fmla="*/ 135950 h 439349"/>
              <a:gd name="connsiteX18" fmla="*/ 199216 w 439349"/>
              <a:gd name="connsiteY18" fmla="*/ 132780 h 439349"/>
              <a:gd name="connsiteX19" fmla="*/ 206603 w 439349"/>
              <a:gd name="connsiteY19" fmla="*/ 128940 h 439349"/>
              <a:gd name="connsiteX20" fmla="*/ 214006 w 439349"/>
              <a:gd name="connsiteY20" fmla="*/ 124891 h 439349"/>
              <a:gd name="connsiteX21" fmla="*/ 221971 w 439349"/>
              <a:gd name="connsiteY21" fmla="*/ 120263 h 439349"/>
              <a:gd name="connsiteX22" fmla="*/ 229947 w 439349"/>
              <a:gd name="connsiteY22" fmla="*/ 115636 h 439349"/>
              <a:gd name="connsiteX23" fmla="*/ 243772 w 439349"/>
              <a:gd name="connsiteY23" fmla="*/ 115636 h 43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39349" h="439349">
                <a:moveTo>
                  <a:pt x="219675" y="0"/>
                </a:moveTo>
                <a:cubicBezTo>
                  <a:pt x="98352" y="0"/>
                  <a:pt x="0" y="98352"/>
                  <a:pt x="0" y="219675"/>
                </a:cubicBezTo>
                <a:cubicBezTo>
                  <a:pt x="0" y="340998"/>
                  <a:pt x="98352" y="439350"/>
                  <a:pt x="219675" y="439350"/>
                </a:cubicBezTo>
                <a:cubicBezTo>
                  <a:pt x="340998" y="439350"/>
                  <a:pt x="439350" y="340998"/>
                  <a:pt x="439350" y="219675"/>
                </a:cubicBezTo>
                <a:cubicBezTo>
                  <a:pt x="439350" y="219667"/>
                  <a:pt x="439350" y="219659"/>
                  <a:pt x="439350" y="219652"/>
                </a:cubicBezTo>
                <a:cubicBezTo>
                  <a:pt x="439391" y="98383"/>
                  <a:pt x="341117" y="42"/>
                  <a:pt x="219848" y="0"/>
                </a:cubicBezTo>
                <a:cubicBezTo>
                  <a:pt x="219791" y="0"/>
                  <a:pt x="219733" y="0"/>
                  <a:pt x="219675" y="0"/>
                </a:cubicBezTo>
                <a:close/>
                <a:moveTo>
                  <a:pt x="243772" y="312921"/>
                </a:moveTo>
                <a:lnTo>
                  <a:pt x="210357" y="312921"/>
                </a:lnTo>
                <a:lnTo>
                  <a:pt x="210357" y="153331"/>
                </a:lnTo>
                <a:cubicBezTo>
                  <a:pt x="207534" y="155259"/>
                  <a:pt x="204555" y="157116"/>
                  <a:pt x="201420" y="158901"/>
                </a:cubicBezTo>
                <a:cubicBezTo>
                  <a:pt x="198287" y="160693"/>
                  <a:pt x="195050" y="162295"/>
                  <a:pt x="191726" y="163702"/>
                </a:cubicBezTo>
                <a:cubicBezTo>
                  <a:pt x="188132" y="165113"/>
                  <a:pt x="184355" y="166426"/>
                  <a:pt x="180395" y="167641"/>
                </a:cubicBezTo>
                <a:cubicBezTo>
                  <a:pt x="176435" y="168856"/>
                  <a:pt x="172081" y="170040"/>
                  <a:pt x="167334" y="171192"/>
                </a:cubicBezTo>
                <a:lnTo>
                  <a:pt x="167334" y="144499"/>
                </a:lnTo>
                <a:cubicBezTo>
                  <a:pt x="170535" y="143601"/>
                  <a:pt x="173447" y="142704"/>
                  <a:pt x="176068" y="141809"/>
                </a:cubicBezTo>
                <a:cubicBezTo>
                  <a:pt x="178690" y="140914"/>
                  <a:pt x="181286" y="140018"/>
                  <a:pt x="183854" y="139120"/>
                </a:cubicBezTo>
                <a:cubicBezTo>
                  <a:pt x="186405" y="138096"/>
                  <a:pt x="188973" y="137043"/>
                  <a:pt x="191535" y="135950"/>
                </a:cubicBezTo>
                <a:cubicBezTo>
                  <a:pt x="194098" y="134857"/>
                  <a:pt x="196654" y="133810"/>
                  <a:pt x="199216" y="132780"/>
                </a:cubicBezTo>
                <a:cubicBezTo>
                  <a:pt x="201646" y="131500"/>
                  <a:pt x="204108" y="130220"/>
                  <a:pt x="206603" y="128940"/>
                </a:cubicBezTo>
                <a:cubicBezTo>
                  <a:pt x="209097" y="127660"/>
                  <a:pt x="211566" y="126309"/>
                  <a:pt x="214006" y="124891"/>
                </a:cubicBezTo>
                <a:cubicBezTo>
                  <a:pt x="216706" y="123487"/>
                  <a:pt x="219361" y="121945"/>
                  <a:pt x="221971" y="120263"/>
                </a:cubicBezTo>
                <a:cubicBezTo>
                  <a:pt x="224582" y="118582"/>
                  <a:pt x="227241" y="117040"/>
                  <a:pt x="229947" y="115636"/>
                </a:cubicBezTo>
                <a:lnTo>
                  <a:pt x="243772" y="115636"/>
                </a:lnTo>
                <a:close/>
              </a:path>
            </a:pathLst>
          </a:custGeom>
          <a:solidFill>
            <a:srgbClr val="FFF5DB"/>
          </a:solidFill>
          <a:ln w="575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" name="Graphic 52" descr="Badge">
            <a:extLst>
              <a:ext uri="{FF2B5EF4-FFF2-40B4-BE49-F238E27FC236}">
                <a16:creationId xmlns:a16="http://schemas.microsoft.com/office/drawing/2014/main" id="{4E7F4A86-754C-4727-B393-CFD42ED6E7A0}"/>
              </a:ext>
            </a:extLst>
          </p:cNvPr>
          <p:cNvSpPr/>
          <p:nvPr/>
        </p:nvSpPr>
        <p:spPr>
          <a:xfrm>
            <a:off x="2703644" y="2827988"/>
            <a:ext cx="329512" cy="329512"/>
          </a:xfrm>
          <a:custGeom>
            <a:avLst/>
            <a:gdLst>
              <a:gd name="connsiteX0" fmla="*/ 219675 w 439349"/>
              <a:gd name="connsiteY0" fmla="*/ 0 h 439349"/>
              <a:gd name="connsiteX1" fmla="*/ 0 w 439349"/>
              <a:gd name="connsiteY1" fmla="*/ 219675 h 439349"/>
              <a:gd name="connsiteX2" fmla="*/ 219675 w 439349"/>
              <a:gd name="connsiteY2" fmla="*/ 439350 h 439349"/>
              <a:gd name="connsiteX3" fmla="*/ 439350 w 439349"/>
              <a:gd name="connsiteY3" fmla="*/ 219675 h 439349"/>
              <a:gd name="connsiteX4" fmla="*/ 439350 w 439349"/>
              <a:gd name="connsiteY4" fmla="*/ 219658 h 439349"/>
              <a:gd name="connsiteX5" fmla="*/ 219843 w 439349"/>
              <a:gd name="connsiteY5" fmla="*/ 0 h 439349"/>
              <a:gd name="connsiteX6" fmla="*/ 219675 w 439349"/>
              <a:gd name="connsiteY6" fmla="*/ 0 h 439349"/>
              <a:gd name="connsiteX7" fmla="*/ 282479 w 439349"/>
              <a:gd name="connsiteY7" fmla="*/ 318178 h 439349"/>
              <a:gd name="connsiteX8" fmla="*/ 156877 w 439349"/>
              <a:gd name="connsiteY8" fmla="*/ 318178 h 439349"/>
              <a:gd name="connsiteX9" fmla="*/ 156877 w 439349"/>
              <a:gd name="connsiteY9" fmla="*/ 299744 h 439349"/>
              <a:gd name="connsiteX10" fmla="*/ 161099 w 439349"/>
              <a:gd name="connsiteY10" fmla="*/ 277186 h 439349"/>
              <a:gd name="connsiteX11" fmla="*/ 172714 w 439349"/>
              <a:gd name="connsiteY11" fmla="*/ 258677 h 439349"/>
              <a:gd name="connsiteX12" fmla="*/ 189910 w 439349"/>
              <a:gd name="connsiteY12" fmla="*/ 242933 h 439349"/>
              <a:gd name="connsiteX13" fmla="*/ 211033 w 439349"/>
              <a:gd name="connsiteY13" fmla="*/ 228721 h 439349"/>
              <a:gd name="connsiteX14" fmla="*/ 228964 w 439349"/>
              <a:gd name="connsiteY14" fmla="*/ 215852 h 439349"/>
              <a:gd name="connsiteX15" fmla="*/ 240122 w 439349"/>
              <a:gd name="connsiteY15" fmla="*/ 203601 h 439349"/>
              <a:gd name="connsiteX16" fmla="*/ 245796 w 439349"/>
              <a:gd name="connsiteY16" fmla="*/ 191211 h 439349"/>
              <a:gd name="connsiteX17" fmla="*/ 247329 w 439349"/>
              <a:gd name="connsiteY17" fmla="*/ 177381 h 439349"/>
              <a:gd name="connsiteX18" fmla="*/ 245408 w 439349"/>
              <a:gd name="connsiteY18" fmla="*/ 165478 h 439349"/>
              <a:gd name="connsiteX19" fmla="*/ 239740 w 439349"/>
              <a:gd name="connsiteY19" fmla="*/ 155396 h 439349"/>
              <a:gd name="connsiteX20" fmla="*/ 230138 w 439349"/>
              <a:gd name="connsiteY20" fmla="*/ 148455 h 439349"/>
              <a:gd name="connsiteX21" fmla="*/ 216604 w 439349"/>
              <a:gd name="connsiteY21" fmla="*/ 145864 h 439349"/>
              <a:gd name="connsiteX22" fmla="*/ 190482 w 439349"/>
              <a:gd name="connsiteY22" fmla="*/ 152012 h 439349"/>
              <a:gd name="connsiteX23" fmla="*/ 167248 w 439349"/>
              <a:gd name="connsiteY23" fmla="*/ 168526 h 439349"/>
              <a:gd name="connsiteX24" fmla="*/ 167248 w 439349"/>
              <a:gd name="connsiteY24" fmla="*/ 138564 h 439349"/>
              <a:gd name="connsiteX25" fmla="*/ 190575 w 439349"/>
              <a:gd name="connsiteY25" fmla="*/ 125122 h 439349"/>
              <a:gd name="connsiteX26" fmla="*/ 219496 w 439349"/>
              <a:gd name="connsiteY26" fmla="*/ 121073 h 439349"/>
              <a:gd name="connsiteX27" fmla="*/ 242539 w 439349"/>
              <a:gd name="connsiteY27" fmla="*/ 124544 h 439349"/>
              <a:gd name="connsiteX28" fmla="*/ 261361 w 439349"/>
              <a:gd name="connsiteY28" fmla="*/ 134625 h 439349"/>
              <a:gd name="connsiteX29" fmla="*/ 274040 w 439349"/>
              <a:gd name="connsiteY29" fmla="*/ 151139 h 439349"/>
              <a:gd name="connsiteX30" fmla="*/ 278667 w 439349"/>
              <a:gd name="connsiteY30" fmla="*/ 173697 h 439349"/>
              <a:gd name="connsiteX31" fmla="*/ 276255 w 439349"/>
              <a:gd name="connsiteY31" fmla="*/ 194433 h 439349"/>
              <a:gd name="connsiteX32" fmla="*/ 268342 w 439349"/>
              <a:gd name="connsiteY32" fmla="*/ 212358 h 439349"/>
              <a:gd name="connsiteX33" fmla="*/ 254044 w 439349"/>
              <a:gd name="connsiteY33" fmla="*/ 228687 h 439349"/>
              <a:gd name="connsiteX34" fmla="*/ 232533 w 439349"/>
              <a:gd name="connsiteY34" fmla="*/ 244622 h 439349"/>
              <a:gd name="connsiteX35" fmla="*/ 214093 w 439349"/>
              <a:gd name="connsiteY35" fmla="*/ 256722 h 439349"/>
              <a:gd name="connsiteX36" fmla="*/ 200356 w 439349"/>
              <a:gd name="connsiteY36" fmla="*/ 267764 h 439349"/>
              <a:gd name="connsiteX37" fmla="*/ 191819 w 439349"/>
              <a:gd name="connsiteY37" fmla="*/ 279095 h 439349"/>
              <a:gd name="connsiteX38" fmla="*/ 188927 w 439349"/>
              <a:gd name="connsiteY38" fmla="*/ 292063 h 439349"/>
              <a:gd name="connsiteX39" fmla="*/ 282456 w 439349"/>
              <a:gd name="connsiteY39" fmla="*/ 292063 h 43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39349" h="439349">
                <a:moveTo>
                  <a:pt x="219675" y="0"/>
                </a:moveTo>
                <a:cubicBezTo>
                  <a:pt x="98352" y="0"/>
                  <a:pt x="0" y="98352"/>
                  <a:pt x="0" y="219675"/>
                </a:cubicBezTo>
                <a:cubicBezTo>
                  <a:pt x="0" y="340998"/>
                  <a:pt x="98352" y="439350"/>
                  <a:pt x="219675" y="439350"/>
                </a:cubicBezTo>
                <a:cubicBezTo>
                  <a:pt x="340998" y="439350"/>
                  <a:pt x="439350" y="340998"/>
                  <a:pt x="439350" y="219675"/>
                </a:cubicBezTo>
                <a:cubicBezTo>
                  <a:pt x="439350" y="219669"/>
                  <a:pt x="439350" y="219663"/>
                  <a:pt x="439350" y="219658"/>
                </a:cubicBezTo>
                <a:cubicBezTo>
                  <a:pt x="439391" y="98385"/>
                  <a:pt x="341115" y="42"/>
                  <a:pt x="219843" y="0"/>
                </a:cubicBezTo>
                <a:cubicBezTo>
                  <a:pt x="219787" y="0"/>
                  <a:pt x="219731" y="0"/>
                  <a:pt x="219675" y="0"/>
                </a:cubicBezTo>
                <a:close/>
                <a:moveTo>
                  <a:pt x="282479" y="318178"/>
                </a:moveTo>
                <a:lnTo>
                  <a:pt x="156877" y="318178"/>
                </a:lnTo>
                <a:lnTo>
                  <a:pt x="156877" y="299744"/>
                </a:lnTo>
                <a:cubicBezTo>
                  <a:pt x="156762" y="292019"/>
                  <a:pt x="158198" y="284348"/>
                  <a:pt x="161099" y="277186"/>
                </a:cubicBezTo>
                <a:cubicBezTo>
                  <a:pt x="163943" y="270428"/>
                  <a:pt x="167865" y="264177"/>
                  <a:pt x="172714" y="258677"/>
                </a:cubicBezTo>
                <a:cubicBezTo>
                  <a:pt x="177874" y="252837"/>
                  <a:pt x="183638" y="247560"/>
                  <a:pt x="189910" y="242933"/>
                </a:cubicBezTo>
                <a:cubicBezTo>
                  <a:pt x="196442" y="238070"/>
                  <a:pt x="203483" y="233333"/>
                  <a:pt x="211033" y="228721"/>
                </a:cubicBezTo>
                <a:cubicBezTo>
                  <a:pt x="217356" y="224935"/>
                  <a:pt x="223354" y="220630"/>
                  <a:pt x="228964" y="215852"/>
                </a:cubicBezTo>
                <a:cubicBezTo>
                  <a:pt x="233183" y="212252"/>
                  <a:pt x="236931" y="208136"/>
                  <a:pt x="240122" y="203601"/>
                </a:cubicBezTo>
                <a:cubicBezTo>
                  <a:pt x="242748" y="199849"/>
                  <a:pt x="244670" y="195651"/>
                  <a:pt x="245796" y="191211"/>
                </a:cubicBezTo>
                <a:cubicBezTo>
                  <a:pt x="246851" y="186678"/>
                  <a:pt x="247366" y="182036"/>
                  <a:pt x="247329" y="177381"/>
                </a:cubicBezTo>
                <a:cubicBezTo>
                  <a:pt x="247336" y="173336"/>
                  <a:pt x="246687" y="169316"/>
                  <a:pt x="245408" y="165478"/>
                </a:cubicBezTo>
                <a:cubicBezTo>
                  <a:pt x="244204" y="161775"/>
                  <a:pt x="242277" y="158349"/>
                  <a:pt x="239740" y="155396"/>
                </a:cubicBezTo>
                <a:cubicBezTo>
                  <a:pt x="237096" y="152396"/>
                  <a:pt x="233816" y="150025"/>
                  <a:pt x="230138" y="148455"/>
                </a:cubicBezTo>
                <a:cubicBezTo>
                  <a:pt x="225858" y="146653"/>
                  <a:pt x="221247" y="145770"/>
                  <a:pt x="216604" y="145864"/>
                </a:cubicBezTo>
                <a:cubicBezTo>
                  <a:pt x="207534" y="145830"/>
                  <a:pt x="198584" y="147936"/>
                  <a:pt x="190482" y="152012"/>
                </a:cubicBezTo>
                <a:cubicBezTo>
                  <a:pt x="181962" y="156336"/>
                  <a:pt x="174132" y="161901"/>
                  <a:pt x="167248" y="168526"/>
                </a:cubicBezTo>
                <a:lnTo>
                  <a:pt x="167248" y="138564"/>
                </a:lnTo>
                <a:cubicBezTo>
                  <a:pt x="173900" y="132368"/>
                  <a:pt x="181878" y="127770"/>
                  <a:pt x="190575" y="125122"/>
                </a:cubicBezTo>
                <a:cubicBezTo>
                  <a:pt x="199960" y="122339"/>
                  <a:pt x="209708" y="120974"/>
                  <a:pt x="219496" y="121073"/>
                </a:cubicBezTo>
                <a:cubicBezTo>
                  <a:pt x="227311" y="121019"/>
                  <a:pt x="235087" y="122190"/>
                  <a:pt x="242539" y="124544"/>
                </a:cubicBezTo>
                <a:cubicBezTo>
                  <a:pt x="249397" y="126677"/>
                  <a:pt x="255785" y="130099"/>
                  <a:pt x="261361" y="134625"/>
                </a:cubicBezTo>
                <a:cubicBezTo>
                  <a:pt x="266782" y="139099"/>
                  <a:pt x="271118" y="144746"/>
                  <a:pt x="274040" y="151139"/>
                </a:cubicBezTo>
                <a:cubicBezTo>
                  <a:pt x="277221" y="158227"/>
                  <a:pt x="278801" y="165929"/>
                  <a:pt x="278667" y="173697"/>
                </a:cubicBezTo>
                <a:cubicBezTo>
                  <a:pt x="278735" y="180683"/>
                  <a:pt x="277924" y="187649"/>
                  <a:pt x="276255" y="194433"/>
                </a:cubicBezTo>
                <a:cubicBezTo>
                  <a:pt x="274619" y="200802"/>
                  <a:pt x="271947" y="206858"/>
                  <a:pt x="268342" y="212358"/>
                </a:cubicBezTo>
                <a:cubicBezTo>
                  <a:pt x="264325" y="218413"/>
                  <a:pt x="259516" y="223905"/>
                  <a:pt x="254044" y="228687"/>
                </a:cubicBezTo>
                <a:cubicBezTo>
                  <a:pt x="247308" y="234561"/>
                  <a:pt x="240115" y="239889"/>
                  <a:pt x="232533" y="244622"/>
                </a:cubicBezTo>
                <a:cubicBezTo>
                  <a:pt x="225615" y="248979"/>
                  <a:pt x="219468" y="253013"/>
                  <a:pt x="214093" y="256722"/>
                </a:cubicBezTo>
                <a:cubicBezTo>
                  <a:pt x="209224" y="260027"/>
                  <a:pt x="204630" y="263720"/>
                  <a:pt x="200356" y="267764"/>
                </a:cubicBezTo>
                <a:cubicBezTo>
                  <a:pt x="196880" y="271022"/>
                  <a:pt x="193992" y="274855"/>
                  <a:pt x="191819" y="279095"/>
                </a:cubicBezTo>
                <a:cubicBezTo>
                  <a:pt x="189864" y="283136"/>
                  <a:pt x="188874" y="287575"/>
                  <a:pt x="188927" y="292063"/>
                </a:cubicBezTo>
                <a:lnTo>
                  <a:pt x="282456" y="292063"/>
                </a:lnTo>
                <a:close/>
              </a:path>
            </a:pathLst>
          </a:custGeom>
          <a:solidFill>
            <a:srgbClr val="FDE9D2"/>
          </a:solidFill>
          <a:ln w="575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" name="Graphic 54" descr="Badge 3">
            <a:extLst>
              <a:ext uri="{FF2B5EF4-FFF2-40B4-BE49-F238E27FC236}">
                <a16:creationId xmlns:a16="http://schemas.microsoft.com/office/drawing/2014/main" id="{D4A64E9F-1F88-4A4D-8376-ED7ED85E718E}"/>
              </a:ext>
            </a:extLst>
          </p:cNvPr>
          <p:cNvSpPr/>
          <p:nvPr/>
        </p:nvSpPr>
        <p:spPr>
          <a:xfrm>
            <a:off x="4736415" y="2827988"/>
            <a:ext cx="329521" cy="329521"/>
          </a:xfrm>
          <a:custGeom>
            <a:avLst/>
            <a:gdLst>
              <a:gd name="connsiteX0" fmla="*/ 219686 w 439361"/>
              <a:gd name="connsiteY0" fmla="*/ 0 h 439361"/>
              <a:gd name="connsiteX1" fmla="*/ 0 w 439361"/>
              <a:gd name="connsiteY1" fmla="*/ 219675 h 439361"/>
              <a:gd name="connsiteX2" fmla="*/ 219675 w 439361"/>
              <a:gd name="connsiteY2" fmla="*/ 439361 h 439361"/>
              <a:gd name="connsiteX3" fmla="*/ 439361 w 439361"/>
              <a:gd name="connsiteY3" fmla="*/ 219686 h 439361"/>
              <a:gd name="connsiteX4" fmla="*/ 439361 w 439361"/>
              <a:gd name="connsiteY4" fmla="*/ 219663 h 439361"/>
              <a:gd name="connsiteX5" fmla="*/ 219860 w 439361"/>
              <a:gd name="connsiteY5" fmla="*/ 0 h 439361"/>
              <a:gd name="connsiteX6" fmla="*/ 219686 w 439361"/>
              <a:gd name="connsiteY6" fmla="*/ 0 h 439361"/>
              <a:gd name="connsiteX7" fmla="*/ 277805 w 439361"/>
              <a:gd name="connsiteY7" fmla="*/ 286499 h 439361"/>
              <a:gd name="connsiteX8" fmla="*/ 261378 w 439361"/>
              <a:gd name="connsiteY8" fmla="*/ 304551 h 439361"/>
              <a:gd name="connsiteX9" fmla="*/ 237282 w 439361"/>
              <a:gd name="connsiteY9" fmla="*/ 315593 h 439361"/>
              <a:gd name="connsiteX10" fmla="*/ 208361 w 439361"/>
              <a:gd name="connsiteY10" fmla="*/ 319341 h 439361"/>
              <a:gd name="connsiteX11" fmla="*/ 178978 w 439361"/>
              <a:gd name="connsiteY11" fmla="*/ 316744 h 439361"/>
              <a:gd name="connsiteX12" fmla="*/ 155743 w 439361"/>
              <a:gd name="connsiteY12" fmla="*/ 308970 h 439361"/>
              <a:gd name="connsiteX13" fmla="*/ 155743 w 439361"/>
              <a:gd name="connsiteY13" fmla="*/ 279373 h 439361"/>
              <a:gd name="connsiteX14" fmla="*/ 181193 w 439361"/>
              <a:gd name="connsiteY14" fmla="*/ 291091 h 439361"/>
              <a:gd name="connsiteX15" fmla="*/ 209321 w 439361"/>
              <a:gd name="connsiteY15" fmla="*/ 294932 h 439361"/>
              <a:gd name="connsiteX16" fmla="*/ 222960 w 439361"/>
              <a:gd name="connsiteY16" fmla="*/ 293584 h 439361"/>
              <a:gd name="connsiteX17" fmla="*/ 236507 w 439361"/>
              <a:gd name="connsiteY17" fmla="*/ 288691 h 439361"/>
              <a:gd name="connsiteX18" fmla="*/ 246878 w 439361"/>
              <a:gd name="connsiteY18" fmla="*/ 278991 h 439361"/>
              <a:gd name="connsiteX19" fmla="*/ 250996 w 439361"/>
              <a:gd name="connsiteY19" fmla="*/ 263438 h 439361"/>
              <a:gd name="connsiteX20" fmla="*/ 247068 w 439361"/>
              <a:gd name="connsiteY20" fmla="*/ 247398 h 439361"/>
              <a:gd name="connsiteX21" fmla="*/ 236119 w 439361"/>
              <a:gd name="connsiteY21" fmla="*/ 236646 h 439361"/>
              <a:gd name="connsiteX22" fmla="*/ 219605 w 439361"/>
              <a:gd name="connsiteY22" fmla="*/ 230595 h 439361"/>
              <a:gd name="connsiteX23" fmla="*/ 198950 w 439361"/>
              <a:gd name="connsiteY23" fmla="*/ 228675 h 439361"/>
              <a:gd name="connsiteX24" fmla="*/ 181101 w 439361"/>
              <a:gd name="connsiteY24" fmla="*/ 228675 h 439361"/>
              <a:gd name="connsiteX25" fmla="*/ 181101 w 439361"/>
              <a:gd name="connsiteY25" fmla="*/ 204093 h 439361"/>
              <a:gd name="connsiteX26" fmla="*/ 198002 w 439361"/>
              <a:gd name="connsiteY26" fmla="*/ 204093 h 439361"/>
              <a:gd name="connsiteX27" fmla="*/ 216349 w 439361"/>
              <a:gd name="connsiteY27" fmla="*/ 202357 h 439361"/>
              <a:gd name="connsiteX28" fmla="*/ 230751 w 439361"/>
              <a:gd name="connsiteY28" fmla="*/ 196695 h 439361"/>
              <a:gd name="connsiteX29" fmla="*/ 240162 w 439361"/>
              <a:gd name="connsiteY29" fmla="*/ 186607 h 439361"/>
              <a:gd name="connsiteX30" fmla="*/ 243523 w 439361"/>
              <a:gd name="connsiteY30" fmla="*/ 171632 h 439361"/>
              <a:gd name="connsiteX31" fmla="*/ 240359 w 439361"/>
              <a:gd name="connsiteY31" fmla="*/ 158091 h 439361"/>
              <a:gd name="connsiteX32" fmla="*/ 232261 w 439361"/>
              <a:gd name="connsiteY32" fmla="*/ 149832 h 439361"/>
              <a:gd name="connsiteX33" fmla="*/ 221595 w 439361"/>
              <a:gd name="connsiteY33" fmla="*/ 145702 h 439361"/>
              <a:gd name="connsiteX34" fmla="*/ 210461 w 439361"/>
              <a:gd name="connsiteY34" fmla="*/ 144545 h 439361"/>
              <a:gd name="connsiteX35" fmla="*/ 186642 w 439361"/>
              <a:gd name="connsiteY35" fmla="*/ 148016 h 439361"/>
              <a:gd name="connsiteX36" fmla="*/ 163980 w 439361"/>
              <a:gd name="connsiteY36" fmla="*/ 158381 h 439361"/>
              <a:gd name="connsiteX37" fmla="*/ 163980 w 439361"/>
              <a:gd name="connsiteY37" fmla="*/ 131132 h 439361"/>
              <a:gd name="connsiteX38" fmla="*/ 186798 w 439361"/>
              <a:gd name="connsiteY38" fmla="*/ 122774 h 439361"/>
              <a:gd name="connsiteX39" fmla="*/ 213197 w 439361"/>
              <a:gd name="connsiteY39" fmla="*/ 119992 h 439361"/>
              <a:gd name="connsiteX40" fmla="*/ 236732 w 439361"/>
              <a:gd name="connsiteY40" fmla="*/ 122774 h 439361"/>
              <a:gd name="connsiteX41" fmla="*/ 256977 w 439361"/>
              <a:gd name="connsiteY41" fmla="*/ 131323 h 439361"/>
              <a:gd name="connsiteX42" fmla="*/ 271096 w 439361"/>
              <a:gd name="connsiteY42" fmla="*/ 145916 h 439361"/>
              <a:gd name="connsiteX43" fmla="*/ 276371 w 439361"/>
              <a:gd name="connsiteY43" fmla="*/ 166849 h 439361"/>
              <a:gd name="connsiteX44" fmla="*/ 265335 w 439361"/>
              <a:gd name="connsiteY44" fmla="*/ 198349 h 439361"/>
              <a:gd name="connsiteX45" fmla="*/ 235084 w 439361"/>
              <a:gd name="connsiteY45" fmla="*/ 215053 h 439361"/>
              <a:gd name="connsiteX46" fmla="*/ 253327 w 439361"/>
              <a:gd name="connsiteY46" fmla="*/ 219681 h 439361"/>
              <a:gd name="connsiteX47" fmla="*/ 268984 w 439361"/>
              <a:gd name="connsiteY47" fmla="*/ 229381 h 439361"/>
              <a:gd name="connsiteX48" fmla="*/ 279830 w 439361"/>
              <a:gd name="connsiteY48" fmla="*/ 243592 h 439361"/>
              <a:gd name="connsiteX49" fmla="*/ 283879 w 439361"/>
              <a:gd name="connsiteY49" fmla="*/ 261552 h 439361"/>
              <a:gd name="connsiteX50" fmla="*/ 277805 w 439361"/>
              <a:gd name="connsiteY50" fmla="*/ 286499 h 439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39361" h="439361">
                <a:moveTo>
                  <a:pt x="219686" y="0"/>
                </a:moveTo>
                <a:cubicBezTo>
                  <a:pt x="98360" y="-3"/>
                  <a:pt x="3" y="98349"/>
                  <a:pt x="0" y="219675"/>
                </a:cubicBezTo>
                <a:cubicBezTo>
                  <a:pt x="-3" y="341001"/>
                  <a:pt x="98348" y="439358"/>
                  <a:pt x="219675" y="439361"/>
                </a:cubicBezTo>
                <a:cubicBezTo>
                  <a:pt x="341001" y="439364"/>
                  <a:pt x="439358" y="341013"/>
                  <a:pt x="439361" y="219686"/>
                </a:cubicBezTo>
                <a:cubicBezTo>
                  <a:pt x="439361" y="219679"/>
                  <a:pt x="439361" y="219671"/>
                  <a:pt x="439361" y="219663"/>
                </a:cubicBezTo>
                <a:cubicBezTo>
                  <a:pt x="439406" y="98391"/>
                  <a:pt x="341132" y="45"/>
                  <a:pt x="219860" y="0"/>
                </a:cubicBezTo>
                <a:cubicBezTo>
                  <a:pt x="219802" y="0"/>
                  <a:pt x="219744" y="0"/>
                  <a:pt x="219686" y="0"/>
                </a:cubicBezTo>
                <a:close/>
                <a:moveTo>
                  <a:pt x="277805" y="286499"/>
                </a:moveTo>
                <a:cubicBezTo>
                  <a:pt x="273764" y="293680"/>
                  <a:pt x="268148" y="299852"/>
                  <a:pt x="261378" y="304551"/>
                </a:cubicBezTo>
                <a:cubicBezTo>
                  <a:pt x="254052" y="309609"/>
                  <a:pt x="245896" y="313345"/>
                  <a:pt x="237282" y="315593"/>
                </a:cubicBezTo>
                <a:cubicBezTo>
                  <a:pt x="227852" y="318128"/>
                  <a:pt x="218125" y="319388"/>
                  <a:pt x="208361" y="319341"/>
                </a:cubicBezTo>
                <a:cubicBezTo>
                  <a:pt x="198508" y="319375"/>
                  <a:pt x="188673" y="318506"/>
                  <a:pt x="178978" y="316744"/>
                </a:cubicBezTo>
                <a:cubicBezTo>
                  <a:pt x="170861" y="315436"/>
                  <a:pt x="163013" y="312810"/>
                  <a:pt x="155743" y="308970"/>
                </a:cubicBezTo>
                <a:lnTo>
                  <a:pt x="155743" y="279373"/>
                </a:lnTo>
                <a:cubicBezTo>
                  <a:pt x="163462" y="284761"/>
                  <a:pt x="172080" y="288730"/>
                  <a:pt x="181193" y="291091"/>
                </a:cubicBezTo>
                <a:cubicBezTo>
                  <a:pt x="190360" y="293602"/>
                  <a:pt x="199817" y="294894"/>
                  <a:pt x="209321" y="294932"/>
                </a:cubicBezTo>
                <a:cubicBezTo>
                  <a:pt x="213899" y="294900"/>
                  <a:pt x="218465" y="294449"/>
                  <a:pt x="222960" y="293584"/>
                </a:cubicBezTo>
                <a:cubicBezTo>
                  <a:pt x="227719" y="292729"/>
                  <a:pt x="232300" y="291075"/>
                  <a:pt x="236507" y="288691"/>
                </a:cubicBezTo>
                <a:cubicBezTo>
                  <a:pt x="240674" y="286313"/>
                  <a:pt x="244226" y="282991"/>
                  <a:pt x="246878" y="278991"/>
                </a:cubicBezTo>
                <a:cubicBezTo>
                  <a:pt x="249777" y="274336"/>
                  <a:pt x="251211" y="268917"/>
                  <a:pt x="250996" y="263438"/>
                </a:cubicBezTo>
                <a:cubicBezTo>
                  <a:pt x="251165" y="257834"/>
                  <a:pt x="249808" y="252290"/>
                  <a:pt x="247068" y="247398"/>
                </a:cubicBezTo>
                <a:cubicBezTo>
                  <a:pt x="244394" y="242939"/>
                  <a:pt x="240626" y="239238"/>
                  <a:pt x="236119" y="236646"/>
                </a:cubicBezTo>
                <a:cubicBezTo>
                  <a:pt x="230989" y="233725"/>
                  <a:pt x="225408" y="231680"/>
                  <a:pt x="219605" y="230595"/>
                </a:cubicBezTo>
                <a:cubicBezTo>
                  <a:pt x="212801" y="229272"/>
                  <a:pt x="205882" y="228629"/>
                  <a:pt x="198950" y="228675"/>
                </a:cubicBezTo>
                <a:lnTo>
                  <a:pt x="181101" y="228675"/>
                </a:lnTo>
                <a:lnTo>
                  <a:pt x="181101" y="204093"/>
                </a:lnTo>
                <a:lnTo>
                  <a:pt x="198002" y="204093"/>
                </a:lnTo>
                <a:cubicBezTo>
                  <a:pt x="204161" y="204138"/>
                  <a:pt x="210308" y="203556"/>
                  <a:pt x="216349" y="202357"/>
                </a:cubicBezTo>
                <a:cubicBezTo>
                  <a:pt x="221462" y="201389"/>
                  <a:pt x="226348" y="199468"/>
                  <a:pt x="230751" y="196695"/>
                </a:cubicBezTo>
                <a:cubicBezTo>
                  <a:pt x="234686" y="194176"/>
                  <a:pt x="237923" y="190707"/>
                  <a:pt x="240162" y="186607"/>
                </a:cubicBezTo>
                <a:cubicBezTo>
                  <a:pt x="242526" y="181978"/>
                  <a:pt x="243682" y="176827"/>
                  <a:pt x="243523" y="171632"/>
                </a:cubicBezTo>
                <a:cubicBezTo>
                  <a:pt x="243715" y="166915"/>
                  <a:pt x="242622" y="162235"/>
                  <a:pt x="240359" y="158091"/>
                </a:cubicBezTo>
                <a:cubicBezTo>
                  <a:pt x="238381" y="154713"/>
                  <a:pt x="235600" y="151876"/>
                  <a:pt x="232261" y="149832"/>
                </a:cubicBezTo>
                <a:cubicBezTo>
                  <a:pt x="228976" y="147840"/>
                  <a:pt x="225365" y="146442"/>
                  <a:pt x="221595" y="145702"/>
                </a:cubicBezTo>
                <a:cubicBezTo>
                  <a:pt x="217931" y="144950"/>
                  <a:pt x="214201" y="144562"/>
                  <a:pt x="210461" y="144545"/>
                </a:cubicBezTo>
                <a:cubicBezTo>
                  <a:pt x="202401" y="144620"/>
                  <a:pt x="194388" y="145787"/>
                  <a:pt x="186642" y="148016"/>
                </a:cubicBezTo>
                <a:cubicBezTo>
                  <a:pt x="178571" y="150205"/>
                  <a:pt x="170915" y="153707"/>
                  <a:pt x="163980" y="158381"/>
                </a:cubicBezTo>
                <a:lnTo>
                  <a:pt x="163980" y="131132"/>
                </a:lnTo>
                <a:cubicBezTo>
                  <a:pt x="171170" y="127321"/>
                  <a:pt x="178847" y="124509"/>
                  <a:pt x="186798" y="122774"/>
                </a:cubicBezTo>
                <a:cubicBezTo>
                  <a:pt x="195468" y="120877"/>
                  <a:pt x="204322" y="119944"/>
                  <a:pt x="213197" y="119992"/>
                </a:cubicBezTo>
                <a:cubicBezTo>
                  <a:pt x="221125" y="119977"/>
                  <a:pt x="229026" y="120911"/>
                  <a:pt x="236732" y="122774"/>
                </a:cubicBezTo>
                <a:cubicBezTo>
                  <a:pt x="243916" y="124455"/>
                  <a:pt x="250762" y="127345"/>
                  <a:pt x="256977" y="131323"/>
                </a:cubicBezTo>
                <a:cubicBezTo>
                  <a:pt x="262742" y="135038"/>
                  <a:pt x="267573" y="140031"/>
                  <a:pt x="271096" y="145916"/>
                </a:cubicBezTo>
                <a:cubicBezTo>
                  <a:pt x="274735" y="152280"/>
                  <a:pt x="276559" y="159520"/>
                  <a:pt x="276371" y="166849"/>
                </a:cubicBezTo>
                <a:cubicBezTo>
                  <a:pt x="276829" y="178369"/>
                  <a:pt x="272883" y="189633"/>
                  <a:pt x="265335" y="198349"/>
                </a:cubicBezTo>
                <a:cubicBezTo>
                  <a:pt x="257251" y="206950"/>
                  <a:pt x="246669" y="212794"/>
                  <a:pt x="235084" y="215053"/>
                </a:cubicBezTo>
                <a:cubicBezTo>
                  <a:pt x="241357" y="215702"/>
                  <a:pt x="247503" y="217261"/>
                  <a:pt x="253327" y="219681"/>
                </a:cubicBezTo>
                <a:cubicBezTo>
                  <a:pt x="259051" y="222017"/>
                  <a:pt x="264344" y="225295"/>
                  <a:pt x="268984" y="229381"/>
                </a:cubicBezTo>
                <a:cubicBezTo>
                  <a:pt x="273489" y="233368"/>
                  <a:pt x="277173" y="238195"/>
                  <a:pt x="279830" y="243592"/>
                </a:cubicBezTo>
                <a:cubicBezTo>
                  <a:pt x="282558" y="249182"/>
                  <a:pt x="283945" y="255332"/>
                  <a:pt x="283879" y="261552"/>
                </a:cubicBezTo>
                <a:cubicBezTo>
                  <a:pt x="284060" y="270255"/>
                  <a:pt x="281967" y="278853"/>
                  <a:pt x="277805" y="286499"/>
                </a:cubicBezTo>
                <a:close/>
              </a:path>
            </a:pathLst>
          </a:custGeom>
          <a:solidFill>
            <a:srgbClr val="DBF3FC"/>
          </a:solidFill>
          <a:ln w="575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" name="Graphic 58" descr="Badge 4">
            <a:extLst>
              <a:ext uri="{FF2B5EF4-FFF2-40B4-BE49-F238E27FC236}">
                <a16:creationId xmlns:a16="http://schemas.microsoft.com/office/drawing/2014/main" id="{DCF52DCA-252E-4703-AF8B-74A58758D146}"/>
              </a:ext>
            </a:extLst>
          </p:cNvPr>
          <p:cNvGrpSpPr/>
          <p:nvPr/>
        </p:nvGrpSpPr>
        <p:grpSpPr>
          <a:xfrm>
            <a:off x="6725792" y="2784607"/>
            <a:ext cx="416456" cy="416456"/>
            <a:chOff x="8967722" y="2569808"/>
            <a:chExt cx="555275" cy="5552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D5D1509-ED01-4B43-95D9-FF89FEE04B81}"/>
                </a:ext>
              </a:extLst>
            </p:cNvPr>
            <p:cNvSpPr/>
            <p:nvPr/>
          </p:nvSpPr>
          <p:spPr>
            <a:xfrm>
              <a:off x="9195112" y="2786226"/>
              <a:ext cx="57615" cy="84095"/>
            </a:xfrm>
            <a:custGeom>
              <a:avLst/>
              <a:gdLst>
                <a:gd name="connsiteX0" fmla="*/ 26890 w 57615"/>
                <a:gd name="connsiteY0" fmla="*/ 49651 h 84095"/>
                <a:gd name="connsiteX1" fmla="*/ 13639 w 57615"/>
                <a:gd name="connsiteY1" fmla="*/ 67582 h 84095"/>
                <a:gd name="connsiteX2" fmla="*/ 0 w 57615"/>
                <a:gd name="connsiteY2" fmla="*/ 84095 h 84095"/>
                <a:gd name="connsiteX3" fmla="*/ 57616 w 57615"/>
                <a:gd name="connsiteY3" fmla="*/ 84095 h 84095"/>
                <a:gd name="connsiteX4" fmla="*/ 57616 w 57615"/>
                <a:gd name="connsiteY4" fmla="*/ 0 h 84095"/>
                <a:gd name="connsiteX5" fmla="*/ 41102 w 57615"/>
                <a:gd name="connsiteY5" fmla="*/ 27943 h 84095"/>
                <a:gd name="connsiteX6" fmla="*/ 26890 w 57615"/>
                <a:gd name="connsiteY6" fmla="*/ 49651 h 8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15" h="84095">
                  <a:moveTo>
                    <a:pt x="26890" y="49651"/>
                  </a:moveTo>
                  <a:cubicBezTo>
                    <a:pt x="22402" y="56117"/>
                    <a:pt x="17985" y="62094"/>
                    <a:pt x="13639" y="67582"/>
                  </a:cubicBezTo>
                  <a:cubicBezTo>
                    <a:pt x="9293" y="73069"/>
                    <a:pt x="4747" y="78573"/>
                    <a:pt x="0" y="84095"/>
                  </a:cubicBezTo>
                  <a:lnTo>
                    <a:pt x="57616" y="84095"/>
                  </a:lnTo>
                  <a:lnTo>
                    <a:pt x="57616" y="0"/>
                  </a:lnTo>
                  <a:cubicBezTo>
                    <a:pt x="51593" y="10627"/>
                    <a:pt x="46088" y="19942"/>
                    <a:pt x="41102" y="27943"/>
                  </a:cubicBezTo>
                  <a:cubicBezTo>
                    <a:pt x="36116" y="35944"/>
                    <a:pt x="31379" y="43180"/>
                    <a:pt x="26890" y="49651"/>
                  </a:cubicBezTo>
                  <a:close/>
                </a:path>
              </a:pathLst>
            </a:custGeom>
            <a:solidFill>
              <a:srgbClr val="ECF1E1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749B1D1-834B-4AD6-ADC7-2DF5ED2CF94A}"/>
                </a:ext>
              </a:extLst>
            </p:cNvPr>
            <p:cNvSpPr/>
            <p:nvPr/>
          </p:nvSpPr>
          <p:spPr>
            <a:xfrm>
              <a:off x="9025592" y="2627649"/>
              <a:ext cx="439361" cy="439361"/>
            </a:xfrm>
            <a:custGeom>
              <a:avLst/>
              <a:gdLst>
                <a:gd name="connsiteX0" fmla="*/ 219686 w 439361"/>
                <a:gd name="connsiteY0" fmla="*/ 0 h 439361"/>
                <a:gd name="connsiteX1" fmla="*/ 0 w 439361"/>
                <a:gd name="connsiteY1" fmla="*/ 219675 h 439361"/>
                <a:gd name="connsiteX2" fmla="*/ 219675 w 439361"/>
                <a:gd name="connsiteY2" fmla="*/ 439361 h 439361"/>
                <a:gd name="connsiteX3" fmla="*/ 439361 w 439361"/>
                <a:gd name="connsiteY3" fmla="*/ 219686 h 439361"/>
                <a:gd name="connsiteX4" fmla="*/ 439361 w 439361"/>
                <a:gd name="connsiteY4" fmla="*/ 219681 h 439361"/>
                <a:gd name="connsiteX5" fmla="*/ 219877 w 439361"/>
                <a:gd name="connsiteY5" fmla="*/ 0 h 439361"/>
                <a:gd name="connsiteX6" fmla="*/ 219686 w 439361"/>
                <a:gd name="connsiteY6" fmla="*/ 0 h 439361"/>
                <a:gd name="connsiteX7" fmla="*/ 286672 w 439361"/>
                <a:gd name="connsiteY7" fmla="*/ 270540 h 439361"/>
                <a:gd name="connsiteX8" fmla="*/ 260360 w 439361"/>
                <a:gd name="connsiteY8" fmla="*/ 270540 h 439361"/>
                <a:gd name="connsiteX9" fmla="*/ 260360 w 439361"/>
                <a:gd name="connsiteY9" fmla="*/ 311833 h 439361"/>
                <a:gd name="connsiteX10" fmla="*/ 227136 w 439361"/>
                <a:gd name="connsiteY10" fmla="*/ 311833 h 439361"/>
                <a:gd name="connsiteX11" fmla="*/ 227136 w 439361"/>
                <a:gd name="connsiteY11" fmla="*/ 270540 h 439361"/>
                <a:gd name="connsiteX12" fmla="*/ 136679 w 439361"/>
                <a:gd name="connsiteY12" fmla="*/ 270540 h 439361"/>
                <a:gd name="connsiteX13" fmla="*/ 136679 w 439361"/>
                <a:gd name="connsiteY13" fmla="*/ 244234 h 439361"/>
                <a:gd name="connsiteX14" fmla="*/ 162991 w 439361"/>
                <a:gd name="connsiteY14" fmla="*/ 213503 h 439361"/>
                <a:gd name="connsiteX15" fmla="*/ 187191 w 439361"/>
                <a:gd name="connsiteY15" fmla="*/ 180759 h 439361"/>
                <a:gd name="connsiteX16" fmla="*/ 208228 w 439361"/>
                <a:gd name="connsiteY16" fmla="*/ 147726 h 439361"/>
                <a:gd name="connsiteX17" fmla="*/ 225407 w 439361"/>
                <a:gd name="connsiteY17" fmla="*/ 115943 h 439361"/>
                <a:gd name="connsiteX18" fmla="*/ 260360 w 439361"/>
                <a:gd name="connsiteY18" fmla="*/ 115943 h 439361"/>
                <a:gd name="connsiteX19" fmla="*/ 260360 w 439361"/>
                <a:gd name="connsiteY19" fmla="*/ 242696 h 439361"/>
                <a:gd name="connsiteX20" fmla="*/ 286672 w 439361"/>
                <a:gd name="connsiteY20" fmla="*/ 242696 h 43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39361" h="439361">
                  <a:moveTo>
                    <a:pt x="219686" y="0"/>
                  </a:moveTo>
                  <a:cubicBezTo>
                    <a:pt x="98360" y="-3"/>
                    <a:pt x="3" y="98348"/>
                    <a:pt x="0" y="219675"/>
                  </a:cubicBezTo>
                  <a:cubicBezTo>
                    <a:pt x="-3" y="341001"/>
                    <a:pt x="98348" y="439358"/>
                    <a:pt x="219675" y="439361"/>
                  </a:cubicBezTo>
                  <a:cubicBezTo>
                    <a:pt x="341001" y="439364"/>
                    <a:pt x="439358" y="341013"/>
                    <a:pt x="439361" y="219686"/>
                  </a:cubicBezTo>
                  <a:cubicBezTo>
                    <a:pt x="439361" y="219685"/>
                    <a:pt x="439361" y="219682"/>
                    <a:pt x="439361" y="219681"/>
                  </a:cubicBezTo>
                  <a:cubicBezTo>
                    <a:pt x="439416" y="98409"/>
                    <a:pt x="341149" y="54"/>
                    <a:pt x="219877" y="0"/>
                  </a:cubicBezTo>
                  <a:cubicBezTo>
                    <a:pt x="219814" y="0"/>
                    <a:pt x="219750" y="0"/>
                    <a:pt x="219686" y="0"/>
                  </a:cubicBezTo>
                  <a:close/>
                  <a:moveTo>
                    <a:pt x="286672" y="270540"/>
                  </a:moveTo>
                  <a:lnTo>
                    <a:pt x="260360" y="270540"/>
                  </a:lnTo>
                  <a:lnTo>
                    <a:pt x="260360" y="311833"/>
                  </a:lnTo>
                  <a:lnTo>
                    <a:pt x="227136" y="311833"/>
                  </a:lnTo>
                  <a:lnTo>
                    <a:pt x="227136" y="270540"/>
                  </a:lnTo>
                  <a:lnTo>
                    <a:pt x="136679" y="270540"/>
                  </a:lnTo>
                  <a:lnTo>
                    <a:pt x="136679" y="244234"/>
                  </a:lnTo>
                  <a:cubicBezTo>
                    <a:pt x="145640" y="234501"/>
                    <a:pt x="154411" y="224258"/>
                    <a:pt x="162991" y="213503"/>
                  </a:cubicBezTo>
                  <a:cubicBezTo>
                    <a:pt x="171570" y="202749"/>
                    <a:pt x="179637" y="191834"/>
                    <a:pt x="187191" y="180759"/>
                  </a:cubicBezTo>
                  <a:cubicBezTo>
                    <a:pt x="194745" y="169685"/>
                    <a:pt x="201757" y="158674"/>
                    <a:pt x="208228" y="147726"/>
                  </a:cubicBezTo>
                  <a:cubicBezTo>
                    <a:pt x="214699" y="136779"/>
                    <a:pt x="220425" y="126185"/>
                    <a:pt x="225407" y="115943"/>
                  </a:cubicBezTo>
                  <a:lnTo>
                    <a:pt x="260360" y="115943"/>
                  </a:lnTo>
                  <a:lnTo>
                    <a:pt x="260360" y="242696"/>
                  </a:lnTo>
                  <a:lnTo>
                    <a:pt x="286672" y="242696"/>
                  </a:lnTo>
                  <a:close/>
                </a:path>
              </a:pathLst>
            </a:custGeom>
            <a:solidFill>
              <a:srgbClr val="ECF1E1"/>
            </a:solidFill>
            <a:ln w="575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31DC001-D12F-403B-97E1-2E5DF0CC325D}"/>
              </a:ext>
            </a:extLst>
          </p:cNvPr>
          <p:cNvGrpSpPr/>
          <p:nvPr/>
        </p:nvGrpSpPr>
        <p:grpSpPr>
          <a:xfrm>
            <a:off x="1026880" y="4177479"/>
            <a:ext cx="1585898" cy="1567780"/>
            <a:chOff x="332936" y="2555951"/>
            <a:chExt cx="2926080" cy="209037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AC5CF16-E300-44E2-8BF8-D193270797F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A50C3C1-3925-4F27-A7C3-73A7851B5EF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7B27917-EF0A-45D6-A18F-A65A42859DC8}"/>
              </a:ext>
            </a:extLst>
          </p:cNvPr>
          <p:cNvGrpSpPr/>
          <p:nvPr/>
        </p:nvGrpSpPr>
        <p:grpSpPr>
          <a:xfrm>
            <a:off x="3059659" y="4177479"/>
            <a:ext cx="1585898" cy="1567780"/>
            <a:chOff x="332936" y="2555951"/>
            <a:chExt cx="2926080" cy="209037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D2C0135-0B74-436F-89B4-9538D672C40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BAF697B-D0B2-4DB6-BC0C-9C1CEF01D59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CA99B41-299D-48DF-9E04-E3C44BC7D90A}"/>
              </a:ext>
            </a:extLst>
          </p:cNvPr>
          <p:cNvGrpSpPr/>
          <p:nvPr/>
        </p:nvGrpSpPr>
        <p:grpSpPr>
          <a:xfrm>
            <a:off x="5092438" y="4177479"/>
            <a:ext cx="1585898" cy="1567780"/>
            <a:chOff x="332936" y="2555951"/>
            <a:chExt cx="2926080" cy="2090372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66E617F-F54D-4498-BDCF-816163F6C44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2F20B05-904E-4911-AF1A-6937EC6E336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CE3F8BA-2773-401B-8994-F8D81AA02834}"/>
              </a:ext>
            </a:extLst>
          </p:cNvPr>
          <p:cNvGrpSpPr/>
          <p:nvPr/>
        </p:nvGrpSpPr>
        <p:grpSpPr>
          <a:xfrm>
            <a:off x="7125218" y="4177479"/>
            <a:ext cx="1585898" cy="1567780"/>
            <a:chOff x="332936" y="2555951"/>
            <a:chExt cx="2926080" cy="2090372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EBB0B01-6E95-4686-B2AF-DDA45CBC303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4B93713-ECD5-4F03-B1DA-3CB87752A41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004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Rhombus Process – Slide Template</vt:lpstr>
      <vt:lpstr>Rhombus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Rhombus Process</dc:title>
  <dc:creator>PresentationGO.com</dc:creator>
  <dc:description>© Copyright PresentationGO.com</dc:description>
  <dcterms:created xsi:type="dcterms:W3CDTF">2014-11-26T05:14:11Z</dcterms:created>
  <dcterms:modified xsi:type="dcterms:W3CDTF">2020-10-20T23:03:47Z</dcterms:modified>
  <cp:category>Charts &amp; Diagrams</cp:category>
</cp:coreProperties>
</file>