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58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71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81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72C288F-BB2C-4548-ABF9-89C9F2E33049}"/>
              </a:ext>
            </a:extLst>
          </p:cNvPr>
          <p:cNvSpPr/>
          <p:nvPr/>
        </p:nvSpPr>
        <p:spPr>
          <a:xfrm>
            <a:off x="6334971" y="3667048"/>
            <a:ext cx="445712" cy="384234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9BC86C9-EFCC-45E4-9641-20BE8D1B60BD}"/>
              </a:ext>
            </a:extLst>
          </p:cNvPr>
          <p:cNvSpPr/>
          <p:nvPr/>
        </p:nvSpPr>
        <p:spPr>
          <a:xfrm rot="10800000">
            <a:off x="1068333" y="2928493"/>
            <a:ext cx="445712" cy="384234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23798C-DE05-4518-86BF-EE9407A4285D}"/>
              </a:ext>
            </a:extLst>
          </p:cNvPr>
          <p:cNvSpPr/>
          <p:nvPr/>
        </p:nvSpPr>
        <p:spPr>
          <a:xfrm rot="449462">
            <a:off x="4623548" y="3312168"/>
            <a:ext cx="467174" cy="7116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FDAF4C-2F25-4B8E-902B-8B9D39BBE542}"/>
              </a:ext>
            </a:extLst>
          </p:cNvPr>
          <p:cNvSpPr/>
          <p:nvPr/>
        </p:nvSpPr>
        <p:spPr>
          <a:xfrm rot="449462">
            <a:off x="4496108" y="2955908"/>
            <a:ext cx="467174" cy="7116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C40679-D525-45F9-BC1F-FC07B6C31300}"/>
              </a:ext>
            </a:extLst>
          </p:cNvPr>
          <p:cNvSpPr/>
          <p:nvPr/>
        </p:nvSpPr>
        <p:spPr>
          <a:xfrm rot="449462">
            <a:off x="2758937" y="2955908"/>
            <a:ext cx="467174" cy="7116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813DB1-0A01-4387-9FB2-12C64E298474}"/>
              </a:ext>
            </a:extLst>
          </p:cNvPr>
          <p:cNvSpPr/>
          <p:nvPr/>
        </p:nvSpPr>
        <p:spPr>
          <a:xfrm rot="449462">
            <a:off x="2884058" y="3312169"/>
            <a:ext cx="467174" cy="7116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Ribbon and Arrow – Slide Template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9DB8AA-C6CF-4D1B-A640-448E61E00F0C}"/>
              </a:ext>
            </a:extLst>
          </p:cNvPr>
          <p:cNvSpPr/>
          <p:nvPr/>
        </p:nvSpPr>
        <p:spPr>
          <a:xfrm>
            <a:off x="446410" y="3094052"/>
            <a:ext cx="7556897" cy="79057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84915740-0C24-45E9-A7B1-0BB55DF23B43}"/>
              </a:ext>
            </a:extLst>
          </p:cNvPr>
          <p:cNvSpPr/>
          <p:nvPr/>
        </p:nvSpPr>
        <p:spPr>
          <a:xfrm rot="19633557" flipH="1">
            <a:off x="5024980" y="2410921"/>
            <a:ext cx="1273269" cy="2156837"/>
          </a:xfrm>
          <a:prstGeom prst="parallelogram">
            <a:avLst>
              <a:gd name="adj" fmla="val 347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 71">
            <a:extLst>
              <a:ext uri="{FF2B5EF4-FFF2-40B4-BE49-F238E27FC236}">
                <a16:creationId xmlns:a16="http://schemas.microsoft.com/office/drawing/2014/main" id="{49F2EE87-57ED-4DA6-A58C-B02D0E9A4841}"/>
              </a:ext>
            </a:extLst>
          </p:cNvPr>
          <p:cNvSpPr>
            <a:spLocks/>
          </p:cNvSpPr>
          <p:nvPr/>
        </p:nvSpPr>
        <p:spPr bwMode="auto">
          <a:xfrm>
            <a:off x="6780683" y="2222811"/>
            <a:ext cx="1916907" cy="2533056"/>
          </a:xfrm>
          <a:custGeom>
            <a:avLst/>
            <a:gdLst>
              <a:gd name="T0" fmla="*/ 88 w 350"/>
              <a:gd name="T1" fmla="*/ 0 h 463"/>
              <a:gd name="T2" fmla="*/ 88 w 350"/>
              <a:gd name="T3" fmla="*/ 0 h 463"/>
              <a:gd name="T4" fmla="*/ 45 w 350"/>
              <a:gd name="T5" fmla="*/ 114 h 463"/>
              <a:gd name="T6" fmla="*/ 123 w 350"/>
              <a:gd name="T7" fmla="*/ 183 h 463"/>
              <a:gd name="T8" fmla="*/ 123 w 350"/>
              <a:gd name="T9" fmla="*/ 281 h 463"/>
              <a:gd name="T10" fmla="*/ 45 w 350"/>
              <a:gd name="T11" fmla="*/ 349 h 463"/>
              <a:gd name="T12" fmla="*/ 88 w 350"/>
              <a:gd name="T13" fmla="*/ 463 h 463"/>
              <a:gd name="T14" fmla="*/ 132 w 350"/>
              <a:gd name="T15" fmla="*/ 447 h 463"/>
              <a:gd name="T16" fmla="*/ 320 w 350"/>
              <a:gd name="T17" fmla="*/ 281 h 463"/>
              <a:gd name="T18" fmla="*/ 320 w 350"/>
              <a:gd name="T19" fmla="*/ 183 h 463"/>
              <a:gd name="T20" fmla="*/ 132 w 350"/>
              <a:gd name="T21" fmla="*/ 16 h 463"/>
              <a:gd name="T22" fmla="*/ 88 w 350"/>
              <a:gd name="T23" fmla="*/ 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0" h="463">
                <a:moveTo>
                  <a:pt x="88" y="0"/>
                </a:moveTo>
                <a:lnTo>
                  <a:pt x="88" y="0"/>
                </a:lnTo>
                <a:cubicBezTo>
                  <a:pt x="28" y="0"/>
                  <a:pt x="0" y="74"/>
                  <a:pt x="45" y="114"/>
                </a:cubicBezTo>
                <a:lnTo>
                  <a:pt x="123" y="183"/>
                </a:lnTo>
                <a:cubicBezTo>
                  <a:pt x="152" y="209"/>
                  <a:pt x="152" y="255"/>
                  <a:pt x="123" y="281"/>
                </a:cubicBezTo>
                <a:lnTo>
                  <a:pt x="45" y="349"/>
                </a:lnTo>
                <a:cubicBezTo>
                  <a:pt x="0" y="389"/>
                  <a:pt x="28" y="463"/>
                  <a:pt x="88" y="463"/>
                </a:cubicBezTo>
                <a:cubicBezTo>
                  <a:pt x="104" y="463"/>
                  <a:pt x="120" y="457"/>
                  <a:pt x="132" y="447"/>
                </a:cubicBezTo>
                <a:lnTo>
                  <a:pt x="320" y="281"/>
                </a:lnTo>
                <a:cubicBezTo>
                  <a:pt x="350" y="255"/>
                  <a:pt x="350" y="209"/>
                  <a:pt x="320" y="183"/>
                </a:cubicBezTo>
                <a:lnTo>
                  <a:pt x="132" y="16"/>
                </a:lnTo>
                <a:cubicBezTo>
                  <a:pt x="120" y="6"/>
                  <a:pt x="104" y="0"/>
                  <a:pt x="88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93C0021F-FDDF-4760-A90C-E3C6DFBB4F98}"/>
              </a:ext>
            </a:extLst>
          </p:cNvPr>
          <p:cNvSpPr/>
          <p:nvPr/>
        </p:nvSpPr>
        <p:spPr>
          <a:xfrm rot="19633557" flipH="1">
            <a:off x="3287873" y="2410921"/>
            <a:ext cx="1273269" cy="2156837"/>
          </a:xfrm>
          <a:prstGeom prst="parallelogram">
            <a:avLst>
              <a:gd name="adj" fmla="val 34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A9B5E5E8-3B23-4D46-B424-7F7BD5A9A900}"/>
              </a:ext>
            </a:extLst>
          </p:cNvPr>
          <p:cNvSpPr/>
          <p:nvPr/>
        </p:nvSpPr>
        <p:spPr>
          <a:xfrm rot="19633557" flipH="1">
            <a:off x="1550766" y="2410921"/>
            <a:ext cx="1273269" cy="2156837"/>
          </a:xfrm>
          <a:prstGeom prst="parallelogram">
            <a:avLst>
              <a:gd name="adj" fmla="val 3472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B6E06D-B059-4283-A489-9AFEA6398CB7}"/>
              </a:ext>
            </a:extLst>
          </p:cNvPr>
          <p:cNvGrpSpPr/>
          <p:nvPr/>
        </p:nvGrpSpPr>
        <p:grpSpPr>
          <a:xfrm>
            <a:off x="1111908" y="4648848"/>
            <a:ext cx="2194560" cy="1360030"/>
            <a:chOff x="332936" y="4498450"/>
            <a:chExt cx="2926080" cy="181337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D34BF4-4D05-4C2A-A216-9539D8684550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58BD101-CC5F-45B5-B568-F409C0010C9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0DF513-30B6-453A-9BF4-C8F8CDCB48E9}"/>
              </a:ext>
            </a:extLst>
          </p:cNvPr>
          <p:cNvGrpSpPr/>
          <p:nvPr/>
        </p:nvGrpSpPr>
        <p:grpSpPr>
          <a:xfrm>
            <a:off x="1931015" y="971227"/>
            <a:ext cx="2194560" cy="1360030"/>
            <a:chOff x="332936" y="2473878"/>
            <a:chExt cx="2926080" cy="18133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E6C1F02-C929-43FD-B5D0-0CB69E511FA0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ADA1F7B-7B2D-4760-AE10-59BBD61F44C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5E470CD-DF2F-4FAE-B5D3-505F4ED7523E}"/>
              </a:ext>
            </a:extLst>
          </p:cNvPr>
          <p:cNvGrpSpPr/>
          <p:nvPr/>
        </p:nvGrpSpPr>
        <p:grpSpPr>
          <a:xfrm>
            <a:off x="4586122" y="4648848"/>
            <a:ext cx="2194560" cy="1360030"/>
            <a:chOff x="332936" y="4498450"/>
            <a:chExt cx="2926080" cy="181337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1BD8F4E-1707-4C7C-A460-0383A11E183B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E0CAA31-B034-4741-BFA8-77638E44559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F094997-40AF-4875-85B7-43F02B7CD04C}"/>
              </a:ext>
            </a:extLst>
          </p:cNvPr>
          <p:cNvSpPr txBox="1"/>
          <p:nvPr/>
        </p:nvSpPr>
        <p:spPr>
          <a:xfrm rot="2769117">
            <a:off x="1285375" y="3281590"/>
            <a:ext cx="1810176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18F353-0C81-4A32-A5DF-7E791D438A8B}"/>
              </a:ext>
            </a:extLst>
          </p:cNvPr>
          <p:cNvSpPr txBox="1"/>
          <p:nvPr/>
        </p:nvSpPr>
        <p:spPr>
          <a:xfrm rot="2769117">
            <a:off x="2966152" y="3233227"/>
            <a:ext cx="1810176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32A26B-3E2B-4C6E-8D35-00318AE1BE02}"/>
              </a:ext>
            </a:extLst>
          </p:cNvPr>
          <p:cNvSpPr txBox="1"/>
          <p:nvPr/>
        </p:nvSpPr>
        <p:spPr>
          <a:xfrm rot="2769117">
            <a:off x="4718530" y="3281591"/>
            <a:ext cx="1810176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08577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72C288F-BB2C-4548-ABF9-89C9F2E33049}"/>
              </a:ext>
            </a:extLst>
          </p:cNvPr>
          <p:cNvSpPr/>
          <p:nvPr/>
        </p:nvSpPr>
        <p:spPr>
          <a:xfrm>
            <a:off x="6334971" y="3667048"/>
            <a:ext cx="445712" cy="384234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9BC86C9-EFCC-45E4-9641-20BE8D1B60BD}"/>
              </a:ext>
            </a:extLst>
          </p:cNvPr>
          <p:cNvSpPr/>
          <p:nvPr/>
        </p:nvSpPr>
        <p:spPr>
          <a:xfrm rot="10800000">
            <a:off x="1068333" y="2928493"/>
            <a:ext cx="445712" cy="384234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23798C-DE05-4518-86BF-EE9407A4285D}"/>
              </a:ext>
            </a:extLst>
          </p:cNvPr>
          <p:cNvSpPr/>
          <p:nvPr/>
        </p:nvSpPr>
        <p:spPr>
          <a:xfrm rot="449462">
            <a:off x="4623548" y="3312168"/>
            <a:ext cx="467174" cy="7116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FDAF4C-2F25-4B8E-902B-8B9D39BBE542}"/>
              </a:ext>
            </a:extLst>
          </p:cNvPr>
          <p:cNvSpPr/>
          <p:nvPr/>
        </p:nvSpPr>
        <p:spPr>
          <a:xfrm rot="449462">
            <a:off x="4496108" y="2955908"/>
            <a:ext cx="467174" cy="7116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C40679-D525-45F9-BC1F-FC07B6C31300}"/>
              </a:ext>
            </a:extLst>
          </p:cNvPr>
          <p:cNvSpPr/>
          <p:nvPr/>
        </p:nvSpPr>
        <p:spPr>
          <a:xfrm rot="449462">
            <a:off x="2758937" y="2955908"/>
            <a:ext cx="467174" cy="7116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813DB1-0A01-4387-9FB2-12C64E298474}"/>
              </a:ext>
            </a:extLst>
          </p:cNvPr>
          <p:cNvSpPr/>
          <p:nvPr/>
        </p:nvSpPr>
        <p:spPr>
          <a:xfrm rot="449462">
            <a:off x="2884058" y="3312169"/>
            <a:ext cx="467174" cy="7116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Ribbon and Arrow – Slide Template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9DB8AA-C6CF-4D1B-A640-448E61E00F0C}"/>
              </a:ext>
            </a:extLst>
          </p:cNvPr>
          <p:cNvSpPr/>
          <p:nvPr/>
        </p:nvSpPr>
        <p:spPr>
          <a:xfrm>
            <a:off x="446410" y="3094052"/>
            <a:ext cx="7556897" cy="790575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84915740-0C24-45E9-A7B1-0BB55DF23B43}"/>
              </a:ext>
            </a:extLst>
          </p:cNvPr>
          <p:cNvSpPr/>
          <p:nvPr/>
        </p:nvSpPr>
        <p:spPr>
          <a:xfrm rot="19633557" flipH="1">
            <a:off x="5024980" y="2410921"/>
            <a:ext cx="1273269" cy="2156837"/>
          </a:xfrm>
          <a:prstGeom prst="parallelogram">
            <a:avLst>
              <a:gd name="adj" fmla="val 3472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 71">
            <a:extLst>
              <a:ext uri="{FF2B5EF4-FFF2-40B4-BE49-F238E27FC236}">
                <a16:creationId xmlns:a16="http://schemas.microsoft.com/office/drawing/2014/main" id="{49F2EE87-57ED-4DA6-A58C-B02D0E9A4841}"/>
              </a:ext>
            </a:extLst>
          </p:cNvPr>
          <p:cNvSpPr>
            <a:spLocks/>
          </p:cNvSpPr>
          <p:nvPr/>
        </p:nvSpPr>
        <p:spPr bwMode="auto">
          <a:xfrm>
            <a:off x="6780683" y="2222811"/>
            <a:ext cx="1916907" cy="2533056"/>
          </a:xfrm>
          <a:custGeom>
            <a:avLst/>
            <a:gdLst>
              <a:gd name="T0" fmla="*/ 88 w 350"/>
              <a:gd name="T1" fmla="*/ 0 h 463"/>
              <a:gd name="T2" fmla="*/ 88 w 350"/>
              <a:gd name="T3" fmla="*/ 0 h 463"/>
              <a:gd name="T4" fmla="*/ 45 w 350"/>
              <a:gd name="T5" fmla="*/ 114 h 463"/>
              <a:gd name="T6" fmla="*/ 123 w 350"/>
              <a:gd name="T7" fmla="*/ 183 h 463"/>
              <a:gd name="T8" fmla="*/ 123 w 350"/>
              <a:gd name="T9" fmla="*/ 281 h 463"/>
              <a:gd name="T10" fmla="*/ 45 w 350"/>
              <a:gd name="T11" fmla="*/ 349 h 463"/>
              <a:gd name="T12" fmla="*/ 88 w 350"/>
              <a:gd name="T13" fmla="*/ 463 h 463"/>
              <a:gd name="T14" fmla="*/ 132 w 350"/>
              <a:gd name="T15" fmla="*/ 447 h 463"/>
              <a:gd name="T16" fmla="*/ 320 w 350"/>
              <a:gd name="T17" fmla="*/ 281 h 463"/>
              <a:gd name="T18" fmla="*/ 320 w 350"/>
              <a:gd name="T19" fmla="*/ 183 h 463"/>
              <a:gd name="T20" fmla="*/ 132 w 350"/>
              <a:gd name="T21" fmla="*/ 16 h 463"/>
              <a:gd name="T22" fmla="*/ 88 w 350"/>
              <a:gd name="T23" fmla="*/ 0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0" h="463">
                <a:moveTo>
                  <a:pt x="88" y="0"/>
                </a:moveTo>
                <a:lnTo>
                  <a:pt x="88" y="0"/>
                </a:lnTo>
                <a:cubicBezTo>
                  <a:pt x="28" y="0"/>
                  <a:pt x="0" y="74"/>
                  <a:pt x="45" y="114"/>
                </a:cubicBezTo>
                <a:lnTo>
                  <a:pt x="123" y="183"/>
                </a:lnTo>
                <a:cubicBezTo>
                  <a:pt x="152" y="209"/>
                  <a:pt x="152" y="255"/>
                  <a:pt x="123" y="281"/>
                </a:cubicBezTo>
                <a:lnTo>
                  <a:pt x="45" y="349"/>
                </a:lnTo>
                <a:cubicBezTo>
                  <a:pt x="0" y="389"/>
                  <a:pt x="28" y="463"/>
                  <a:pt x="88" y="463"/>
                </a:cubicBezTo>
                <a:cubicBezTo>
                  <a:pt x="104" y="463"/>
                  <a:pt x="120" y="457"/>
                  <a:pt x="132" y="447"/>
                </a:cubicBezTo>
                <a:lnTo>
                  <a:pt x="320" y="281"/>
                </a:lnTo>
                <a:cubicBezTo>
                  <a:pt x="350" y="255"/>
                  <a:pt x="350" y="209"/>
                  <a:pt x="320" y="183"/>
                </a:cubicBezTo>
                <a:lnTo>
                  <a:pt x="132" y="16"/>
                </a:lnTo>
                <a:cubicBezTo>
                  <a:pt x="120" y="6"/>
                  <a:pt x="104" y="0"/>
                  <a:pt x="88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93C0021F-FDDF-4760-A90C-E3C6DFBB4F98}"/>
              </a:ext>
            </a:extLst>
          </p:cNvPr>
          <p:cNvSpPr/>
          <p:nvPr/>
        </p:nvSpPr>
        <p:spPr>
          <a:xfrm rot="19633557" flipH="1">
            <a:off x="3287873" y="2410921"/>
            <a:ext cx="1273269" cy="2156837"/>
          </a:xfrm>
          <a:prstGeom prst="parallelogram">
            <a:avLst>
              <a:gd name="adj" fmla="val 347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A9B5E5E8-3B23-4D46-B424-7F7BD5A9A900}"/>
              </a:ext>
            </a:extLst>
          </p:cNvPr>
          <p:cNvSpPr/>
          <p:nvPr/>
        </p:nvSpPr>
        <p:spPr>
          <a:xfrm rot="19633557" flipH="1">
            <a:off x="1550766" y="2410921"/>
            <a:ext cx="1273269" cy="2156837"/>
          </a:xfrm>
          <a:prstGeom prst="parallelogram">
            <a:avLst>
              <a:gd name="adj" fmla="val 3472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094997-40AF-4875-85B7-43F02B7CD04C}"/>
              </a:ext>
            </a:extLst>
          </p:cNvPr>
          <p:cNvSpPr txBox="1"/>
          <p:nvPr/>
        </p:nvSpPr>
        <p:spPr>
          <a:xfrm rot="2769117">
            <a:off x="1285375" y="3281590"/>
            <a:ext cx="1810176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18F353-0C81-4A32-A5DF-7E791D438A8B}"/>
              </a:ext>
            </a:extLst>
          </p:cNvPr>
          <p:cNvSpPr txBox="1"/>
          <p:nvPr/>
        </p:nvSpPr>
        <p:spPr>
          <a:xfrm rot="2769117">
            <a:off x="2966152" y="3233227"/>
            <a:ext cx="1810176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32A26B-3E2B-4C6E-8D35-00318AE1BE02}"/>
              </a:ext>
            </a:extLst>
          </p:cNvPr>
          <p:cNvSpPr txBox="1"/>
          <p:nvPr/>
        </p:nvSpPr>
        <p:spPr>
          <a:xfrm rot="2769117">
            <a:off x="4718530" y="3281591"/>
            <a:ext cx="1810176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cap="all" dirty="0"/>
              <a:t>Lorem Ipsum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141498C-EFC8-41E6-B698-37C80C771DDB}"/>
              </a:ext>
            </a:extLst>
          </p:cNvPr>
          <p:cNvGrpSpPr/>
          <p:nvPr/>
        </p:nvGrpSpPr>
        <p:grpSpPr>
          <a:xfrm>
            <a:off x="1111908" y="4648848"/>
            <a:ext cx="2194560" cy="1360030"/>
            <a:chOff x="332936" y="4498450"/>
            <a:chExt cx="2926080" cy="1813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443A3C1-3EC9-4D35-B9B1-C58CAD287ABF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FAD144-33E8-4134-A7BE-6BF1AB18905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06C6859-1FBA-4578-94E6-5D77A71544B2}"/>
              </a:ext>
            </a:extLst>
          </p:cNvPr>
          <p:cNvGrpSpPr/>
          <p:nvPr/>
        </p:nvGrpSpPr>
        <p:grpSpPr>
          <a:xfrm>
            <a:off x="1931015" y="971227"/>
            <a:ext cx="2194560" cy="1360030"/>
            <a:chOff x="332936" y="2473878"/>
            <a:chExt cx="2926080" cy="1813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6881565-EA15-485B-9DF9-A2DA9423C645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FD2BFA7-59FE-4601-A4B1-0ECADE7EE33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B038A4A-E48A-4310-9FD1-980FE2917203}"/>
              </a:ext>
            </a:extLst>
          </p:cNvPr>
          <p:cNvGrpSpPr/>
          <p:nvPr/>
        </p:nvGrpSpPr>
        <p:grpSpPr>
          <a:xfrm>
            <a:off x="4586122" y="4648848"/>
            <a:ext cx="2194560" cy="1360030"/>
            <a:chOff x="332936" y="4498450"/>
            <a:chExt cx="2926080" cy="181337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4393574-60EF-4A45-9783-F92AE1A357DE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A981D87-3861-45F5-9651-4D95AAA9880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27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303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Ribbon and Arrow – Slide Template</vt:lpstr>
      <vt:lpstr>Ribbon and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 and Arrow</dc:title>
  <dc:creator>PresentationGO.com</dc:creator>
  <dc:description>© Copyright PresentationGO.com</dc:description>
  <dcterms:created xsi:type="dcterms:W3CDTF">2014-11-26T05:14:11Z</dcterms:created>
  <dcterms:modified xsi:type="dcterms:W3CDTF">2020-11-02T21:51:12Z</dcterms:modified>
  <cp:category>Charts &amp; Diagrams</cp:category>
</cp:coreProperties>
</file>