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50" d="100"/>
          <a:sy n="50" d="100"/>
        </p:scale>
        <p:origin x="1098" y="11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71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81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672C288F-BB2C-4548-ABF9-89C9F2E33049}"/>
              </a:ext>
            </a:extLst>
          </p:cNvPr>
          <p:cNvSpPr/>
          <p:nvPr/>
        </p:nvSpPr>
        <p:spPr>
          <a:xfrm>
            <a:off x="8446627" y="3746397"/>
            <a:ext cx="594283" cy="512312"/>
          </a:xfrm>
          <a:prstGeom prst="triangle">
            <a:avLst>
              <a:gd name="adj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9BC86C9-EFCC-45E4-9641-20BE8D1B60BD}"/>
              </a:ext>
            </a:extLst>
          </p:cNvPr>
          <p:cNvSpPr/>
          <p:nvPr/>
        </p:nvSpPr>
        <p:spPr>
          <a:xfrm rot="10800000">
            <a:off x="1424443" y="2761657"/>
            <a:ext cx="594283" cy="512312"/>
          </a:xfrm>
          <a:prstGeom prst="triangle">
            <a:avLst>
              <a:gd name="adj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F23798C-DE05-4518-86BF-EE9407A4285D}"/>
              </a:ext>
            </a:extLst>
          </p:cNvPr>
          <p:cNvSpPr/>
          <p:nvPr/>
        </p:nvSpPr>
        <p:spPr>
          <a:xfrm rot="449462">
            <a:off x="6164730" y="3273224"/>
            <a:ext cx="622899" cy="9489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CFDAF4C-2F25-4B8E-902B-8B9D39BBE542}"/>
              </a:ext>
            </a:extLst>
          </p:cNvPr>
          <p:cNvSpPr/>
          <p:nvPr/>
        </p:nvSpPr>
        <p:spPr>
          <a:xfrm rot="449462">
            <a:off x="5994810" y="2798211"/>
            <a:ext cx="622899" cy="9489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2C40679-D525-45F9-BC1F-FC07B6C31300}"/>
              </a:ext>
            </a:extLst>
          </p:cNvPr>
          <p:cNvSpPr/>
          <p:nvPr/>
        </p:nvSpPr>
        <p:spPr>
          <a:xfrm rot="449462">
            <a:off x="3678582" y="2798211"/>
            <a:ext cx="622899" cy="9489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813DB1-0A01-4387-9FB2-12C64E298474}"/>
              </a:ext>
            </a:extLst>
          </p:cNvPr>
          <p:cNvSpPr/>
          <p:nvPr/>
        </p:nvSpPr>
        <p:spPr>
          <a:xfrm rot="449462">
            <a:off x="3845410" y="3273225"/>
            <a:ext cx="622899" cy="9489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Ribbon and Arrow – Slide Template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29DB8AA-C6CF-4D1B-A640-448E61E00F0C}"/>
              </a:ext>
            </a:extLst>
          </p:cNvPr>
          <p:cNvSpPr/>
          <p:nvPr/>
        </p:nvSpPr>
        <p:spPr>
          <a:xfrm>
            <a:off x="595214" y="2982402"/>
            <a:ext cx="10075862" cy="105410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84915740-0C24-45E9-A7B1-0BB55DF23B43}"/>
              </a:ext>
            </a:extLst>
          </p:cNvPr>
          <p:cNvSpPr/>
          <p:nvPr/>
        </p:nvSpPr>
        <p:spPr>
          <a:xfrm rot="19633557" flipH="1">
            <a:off x="6699973" y="2071561"/>
            <a:ext cx="1697692" cy="2875782"/>
          </a:xfrm>
          <a:prstGeom prst="parallelogram">
            <a:avLst>
              <a:gd name="adj" fmla="val 3472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1">
            <a:extLst>
              <a:ext uri="{FF2B5EF4-FFF2-40B4-BE49-F238E27FC236}">
                <a16:creationId xmlns:a16="http://schemas.microsoft.com/office/drawing/2014/main" id="{49F2EE87-57ED-4DA6-A58C-B02D0E9A4841}"/>
              </a:ext>
            </a:extLst>
          </p:cNvPr>
          <p:cNvSpPr>
            <a:spLocks/>
          </p:cNvSpPr>
          <p:nvPr/>
        </p:nvSpPr>
        <p:spPr bwMode="auto">
          <a:xfrm>
            <a:off x="9040910" y="1820748"/>
            <a:ext cx="2555876" cy="3377408"/>
          </a:xfrm>
          <a:custGeom>
            <a:avLst/>
            <a:gdLst>
              <a:gd name="T0" fmla="*/ 88 w 350"/>
              <a:gd name="T1" fmla="*/ 0 h 463"/>
              <a:gd name="T2" fmla="*/ 88 w 350"/>
              <a:gd name="T3" fmla="*/ 0 h 463"/>
              <a:gd name="T4" fmla="*/ 45 w 350"/>
              <a:gd name="T5" fmla="*/ 114 h 463"/>
              <a:gd name="T6" fmla="*/ 123 w 350"/>
              <a:gd name="T7" fmla="*/ 183 h 463"/>
              <a:gd name="T8" fmla="*/ 123 w 350"/>
              <a:gd name="T9" fmla="*/ 281 h 463"/>
              <a:gd name="T10" fmla="*/ 45 w 350"/>
              <a:gd name="T11" fmla="*/ 349 h 463"/>
              <a:gd name="T12" fmla="*/ 88 w 350"/>
              <a:gd name="T13" fmla="*/ 463 h 463"/>
              <a:gd name="T14" fmla="*/ 132 w 350"/>
              <a:gd name="T15" fmla="*/ 447 h 463"/>
              <a:gd name="T16" fmla="*/ 320 w 350"/>
              <a:gd name="T17" fmla="*/ 281 h 463"/>
              <a:gd name="T18" fmla="*/ 320 w 350"/>
              <a:gd name="T19" fmla="*/ 183 h 463"/>
              <a:gd name="T20" fmla="*/ 132 w 350"/>
              <a:gd name="T21" fmla="*/ 16 h 463"/>
              <a:gd name="T22" fmla="*/ 88 w 350"/>
              <a:gd name="T23" fmla="*/ 0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50" h="463">
                <a:moveTo>
                  <a:pt x="88" y="0"/>
                </a:moveTo>
                <a:lnTo>
                  <a:pt x="88" y="0"/>
                </a:lnTo>
                <a:cubicBezTo>
                  <a:pt x="28" y="0"/>
                  <a:pt x="0" y="74"/>
                  <a:pt x="45" y="114"/>
                </a:cubicBezTo>
                <a:lnTo>
                  <a:pt x="123" y="183"/>
                </a:lnTo>
                <a:cubicBezTo>
                  <a:pt x="152" y="209"/>
                  <a:pt x="152" y="255"/>
                  <a:pt x="123" y="281"/>
                </a:cubicBezTo>
                <a:lnTo>
                  <a:pt x="45" y="349"/>
                </a:lnTo>
                <a:cubicBezTo>
                  <a:pt x="0" y="389"/>
                  <a:pt x="28" y="463"/>
                  <a:pt x="88" y="463"/>
                </a:cubicBezTo>
                <a:cubicBezTo>
                  <a:pt x="104" y="463"/>
                  <a:pt x="120" y="457"/>
                  <a:pt x="132" y="447"/>
                </a:cubicBezTo>
                <a:lnTo>
                  <a:pt x="320" y="281"/>
                </a:lnTo>
                <a:cubicBezTo>
                  <a:pt x="350" y="255"/>
                  <a:pt x="350" y="209"/>
                  <a:pt x="320" y="183"/>
                </a:cubicBezTo>
                <a:lnTo>
                  <a:pt x="132" y="16"/>
                </a:lnTo>
                <a:cubicBezTo>
                  <a:pt x="120" y="6"/>
                  <a:pt x="104" y="0"/>
                  <a:pt x="88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93C0021F-FDDF-4760-A90C-E3C6DFBB4F98}"/>
              </a:ext>
            </a:extLst>
          </p:cNvPr>
          <p:cNvSpPr/>
          <p:nvPr/>
        </p:nvSpPr>
        <p:spPr>
          <a:xfrm rot="19633557" flipH="1">
            <a:off x="4383830" y="2071561"/>
            <a:ext cx="1697692" cy="2875782"/>
          </a:xfrm>
          <a:prstGeom prst="parallelogram">
            <a:avLst>
              <a:gd name="adj" fmla="val 3472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A9B5E5E8-3B23-4D46-B424-7F7BD5A9A900}"/>
              </a:ext>
            </a:extLst>
          </p:cNvPr>
          <p:cNvSpPr/>
          <p:nvPr/>
        </p:nvSpPr>
        <p:spPr>
          <a:xfrm rot="19633557" flipH="1">
            <a:off x="2067688" y="2071561"/>
            <a:ext cx="1697692" cy="2875782"/>
          </a:xfrm>
          <a:prstGeom prst="parallelogram">
            <a:avLst>
              <a:gd name="adj" fmla="val 34725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0B6E06D-B059-4283-A489-9AFEA6398CB7}"/>
              </a:ext>
            </a:extLst>
          </p:cNvPr>
          <p:cNvGrpSpPr/>
          <p:nvPr/>
        </p:nvGrpSpPr>
        <p:grpSpPr>
          <a:xfrm>
            <a:off x="1482544" y="4846672"/>
            <a:ext cx="2926080" cy="1290153"/>
            <a:chOff x="332936" y="4652338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9D34BF4-4D05-4C2A-A216-9539D868455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58BD101-CC5F-45B5-B568-F409C0010C9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E0DF513-30B6-453A-9BF4-C8F8CDCB48E9}"/>
              </a:ext>
            </a:extLst>
          </p:cNvPr>
          <p:cNvGrpSpPr/>
          <p:nvPr/>
        </p:nvGrpSpPr>
        <p:grpSpPr>
          <a:xfrm>
            <a:off x="2574686" y="817595"/>
            <a:ext cx="2926080" cy="1290153"/>
            <a:chOff x="332936" y="262776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E6C1F02-C929-43FD-B5D0-0CB69E511FA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ADA1F7B-7B2D-4760-AE10-59BBD61F44C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5E470CD-DF2F-4FAE-B5D3-505F4ED7523E}"/>
              </a:ext>
            </a:extLst>
          </p:cNvPr>
          <p:cNvGrpSpPr/>
          <p:nvPr/>
        </p:nvGrpSpPr>
        <p:grpSpPr>
          <a:xfrm>
            <a:off x="6114829" y="4846672"/>
            <a:ext cx="2926080" cy="1290153"/>
            <a:chOff x="332936" y="4652338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1BD8F4E-1707-4C7C-A460-0383A11E183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E0CAA31-B034-4741-BFA8-77638E44559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EF094997-40AF-4875-85B7-43F02B7CD04C}"/>
              </a:ext>
            </a:extLst>
          </p:cNvPr>
          <p:cNvSpPr txBox="1"/>
          <p:nvPr/>
        </p:nvSpPr>
        <p:spPr>
          <a:xfrm rot="2769117">
            <a:off x="1745391" y="3247842"/>
            <a:ext cx="23504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cap="all" dirty="0"/>
              <a:t>Lorem 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618F353-0C81-4A32-A5DF-7E791D438A8B}"/>
              </a:ext>
            </a:extLst>
          </p:cNvPr>
          <p:cNvSpPr txBox="1"/>
          <p:nvPr/>
        </p:nvSpPr>
        <p:spPr>
          <a:xfrm rot="2769117">
            <a:off x="3986427" y="3183358"/>
            <a:ext cx="23504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cap="all" dirty="0"/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232A26B-3E2B-4C6E-8D35-00318AE1BE02}"/>
              </a:ext>
            </a:extLst>
          </p:cNvPr>
          <p:cNvSpPr txBox="1"/>
          <p:nvPr/>
        </p:nvSpPr>
        <p:spPr>
          <a:xfrm rot="2769117">
            <a:off x="6322931" y="3247843"/>
            <a:ext cx="23504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cap="all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085778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672C288F-BB2C-4548-ABF9-89C9F2E33049}"/>
              </a:ext>
            </a:extLst>
          </p:cNvPr>
          <p:cNvSpPr/>
          <p:nvPr/>
        </p:nvSpPr>
        <p:spPr>
          <a:xfrm>
            <a:off x="8446627" y="3746397"/>
            <a:ext cx="594283" cy="512312"/>
          </a:xfrm>
          <a:prstGeom prst="triangle">
            <a:avLst>
              <a:gd name="adj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9BC86C9-EFCC-45E4-9641-20BE8D1B60BD}"/>
              </a:ext>
            </a:extLst>
          </p:cNvPr>
          <p:cNvSpPr/>
          <p:nvPr/>
        </p:nvSpPr>
        <p:spPr>
          <a:xfrm rot="10800000">
            <a:off x="1424443" y="2761657"/>
            <a:ext cx="594283" cy="512312"/>
          </a:xfrm>
          <a:prstGeom prst="triangle">
            <a:avLst>
              <a:gd name="adj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F23798C-DE05-4518-86BF-EE9407A4285D}"/>
              </a:ext>
            </a:extLst>
          </p:cNvPr>
          <p:cNvSpPr/>
          <p:nvPr/>
        </p:nvSpPr>
        <p:spPr>
          <a:xfrm rot="449462">
            <a:off x="6164730" y="3273224"/>
            <a:ext cx="622899" cy="9489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CFDAF4C-2F25-4B8E-902B-8B9D39BBE542}"/>
              </a:ext>
            </a:extLst>
          </p:cNvPr>
          <p:cNvSpPr/>
          <p:nvPr/>
        </p:nvSpPr>
        <p:spPr>
          <a:xfrm rot="449462">
            <a:off x="5994810" y="2798211"/>
            <a:ext cx="622899" cy="9489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2C40679-D525-45F9-BC1F-FC07B6C31300}"/>
              </a:ext>
            </a:extLst>
          </p:cNvPr>
          <p:cNvSpPr/>
          <p:nvPr/>
        </p:nvSpPr>
        <p:spPr>
          <a:xfrm rot="449462">
            <a:off x="3678582" y="2798211"/>
            <a:ext cx="622899" cy="9489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813DB1-0A01-4387-9FB2-12C64E298474}"/>
              </a:ext>
            </a:extLst>
          </p:cNvPr>
          <p:cNvSpPr/>
          <p:nvPr/>
        </p:nvSpPr>
        <p:spPr>
          <a:xfrm rot="449462">
            <a:off x="3845410" y="3273225"/>
            <a:ext cx="622899" cy="9489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Ribbon and Arrow – Slide Template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29DB8AA-C6CF-4D1B-A640-448E61E00F0C}"/>
              </a:ext>
            </a:extLst>
          </p:cNvPr>
          <p:cNvSpPr/>
          <p:nvPr/>
        </p:nvSpPr>
        <p:spPr>
          <a:xfrm>
            <a:off x="595214" y="2982402"/>
            <a:ext cx="10075862" cy="105410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84915740-0C24-45E9-A7B1-0BB55DF23B43}"/>
              </a:ext>
            </a:extLst>
          </p:cNvPr>
          <p:cNvSpPr/>
          <p:nvPr/>
        </p:nvSpPr>
        <p:spPr>
          <a:xfrm rot="19633557" flipH="1">
            <a:off x="6699973" y="2071561"/>
            <a:ext cx="1697692" cy="2875782"/>
          </a:xfrm>
          <a:prstGeom prst="parallelogram">
            <a:avLst>
              <a:gd name="adj" fmla="val 3472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1">
            <a:extLst>
              <a:ext uri="{FF2B5EF4-FFF2-40B4-BE49-F238E27FC236}">
                <a16:creationId xmlns:a16="http://schemas.microsoft.com/office/drawing/2014/main" id="{49F2EE87-57ED-4DA6-A58C-B02D0E9A4841}"/>
              </a:ext>
            </a:extLst>
          </p:cNvPr>
          <p:cNvSpPr>
            <a:spLocks/>
          </p:cNvSpPr>
          <p:nvPr/>
        </p:nvSpPr>
        <p:spPr bwMode="auto">
          <a:xfrm>
            <a:off x="9040910" y="1820748"/>
            <a:ext cx="2555876" cy="3377408"/>
          </a:xfrm>
          <a:custGeom>
            <a:avLst/>
            <a:gdLst>
              <a:gd name="T0" fmla="*/ 88 w 350"/>
              <a:gd name="T1" fmla="*/ 0 h 463"/>
              <a:gd name="T2" fmla="*/ 88 w 350"/>
              <a:gd name="T3" fmla="*/ 0 h 463"/>
              <a:gd name="T4" fmla="*/ 45 w 350"/>
              <a:gd name="T5" fmla="*/ 114 h 463"/>
              <a:gd name="T6" fmla="*/ 123 w 350"/>
              <a:gd name="T7" fmla="*/ 183 h 463"/>
              <a:gd name="T8" fmla="*/ 123 w 350"/>
              <a:gd name="T9" fmla="*/ 281 h 463"/>
              <a:gd name="T10" fmla="*/ 45 w 350"/>
              <a:gd name="T11" fmla="*/ 349 h 463"/>
              <a:gd name="T12" fmla="*/ 88 w 350"/>
              <a:gd name="T13" fmla="*/ 463 h 463"/>
              <a:gd name="T14" fmla="*/ 132 w 350"/>
              <a:gd name="T15" fmla="*/ 447 h 463"/>
              <a:gd name="T16" fmla="*/ 320 w 350"/>
              <a:gd name="T17" fmla="*/ 281 h 463"/>
              <a:gd name="T18" fmla="*/ 320 w 350"/>
              <a:gd name="T19" fmla="*/ 183 h 463"/>
              <a:gd name="T20" fmla="*/ 132 w 350"/>
              <a:gd name="T21" fmla="*/ 16 h 463"/>
              <a:gd name="T22" fmla="*/ 88 w 350"/>
              <a:gd name="T23" fmla="*/ 0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50" h="463">
                <a:moveTo>
                  <a:pt x="88" y="0"/>
                </a:moveTo>
                <a:lnTo>
                  <a:pt x="88" y="0"/>
                </a:lnTo>
                <a:cubicBezTo>
                  <a:pt x="28" y="0"/>
                  <a:pt x="0" y="74"/>
                  <a:pt x="45" y="114"/>
                </a:cubicBezTo>
                <a:lnTo>
                  <a:pt x="123" y="183"/>
                </a:lnTo>
                <a:cubicBezTo>
                  <a:pt x="152" y="209"/>
                  <a:pt x="152" y="255"/>
                  <a:pt x="123" y="281"/>
                </a:cubicBezTo>
                <a:lnTo>
                  <a:pt x="45" y="349"/>
                </a:lnTo>
                <a:cubicBezTo>
                  <a:pt x="0" y="389"/>
                  <a:pt x="28" y="463"/>
                  <a:pt x="88" y="463"/>
                </a:cubicBezTo>
                <a:cubicBezTo>
                  <a:pt x="104" y="463"/>
                  <a:pt x="120" y="457"/>
                  <a:pt x="132" y="447"/>
                </a:cubicBezTo>
                <a:lnTo>
                  <a:pt x="320" y="281"/>
                </a:lnTo>
                <a:cubicBezTo>
                  <a:pt x="350" y="255"/>
                  <a:pt x="350" y="209"/>
                  <a:pt x="320" y="183"/>
                </a:cubicBezTo>
                <a:lnTo>
                  <a:pt x="132" y="16"/>
                </a:lnTo>
                <a:cubicBezTo>
                  <a:pt x="120" y="6"/>
                  <a:pt x="104" y="0"/>
                  <a:pt x="88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93C0021F-FDDF-4760-A90C-E3C6DFBB4F98}"/>
              </a:ext>
            </a:extLst>
          </p:cNvPr>
          <p:cNvSpPr/>
          <p:nvPr/>
        </p:nvSpPr>
        <p:spPr>
          <a:xfrm rot="19633557" flipH="1">
            <a:off x="4383830" y="2071561"/>
            <a:ext cx="1697692" cy="2875782"/>
          </a:xfrm>
          <a:prstGeom prst="parallelogram">
            <a:avLst>
              <a:gd name="adj" fmla="val 3472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A9B5E5E8-3B23-4D46-B424-7F7BD5A9A900}"/>
              </a:ext>
            </a:extLst>
          </p:cNvPr>
          <p:cNvSpPr/>
          <p:nvPr/>
        </p:nvSpPr>
        <p:spPr>
          <a:xfrm rot="19633557" flipH="1">
            <a:off x="2067688" y="2071561"/>
            <a:ext cx="1697692" cy="2875782"/>
          </a:xfrm>
          <a:prstGeom prst="parallelogram">
            <a:avLst>
              <a:gd name="adj" fmla="val 34725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0B6E06D-B059-4283-A489-9AFEA6398CB7}"/>
              </a:ext>
            </a:extLst>
          </p:cNvPr>
          <p:cNvGrpSpPr/>
          <p:nvPr/>
        </p:nvGrpSpPr>
        <p:grpSpPr>
          <a:xfrm>
            <a:off x="1482544" y="4846672"/>
            <a:ext cx="2926080" cy="1290153"/>
            <a:chOff x="332936" y="4652338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9D34BF4-4D05-4C2A-A216-9539D868455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58BD101-CC5F-45B5-B568-F409C0010C9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E0DF513-30B6-453A-9BF4-C8F8CDCB48E9}"/>
              </a:ext>
            </a:extLst>
          </p:cNvPr>
          <p:cNvGrpSpPr/>
          <p:nvPr/>
        </p:nvGrpSpPr>
        <p:grpSpPr>
          <a:xfrm>
            <a:off x="2574686" y="817595"/>
            <a:ext cx="2926080" cy="1290153"/>
            <a:chOff x="332936" y="262776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E6C1F02-C929-43FD-B5D0-0CB69E511FA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ADA1F7B-7B2D-4760-AE10-59BBD61F44C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5E470CD-DF2F-4FAE-B5D3-505F4ED7523E}"/>
              </a:ext>
            </a:extLst>
          </p:cNvPr>
          <p:cNvGrpSpPr/>
          <p:nvPr/>
        </p:nvGrpSpPr>
        <p:grpSpPr>
          <a:xfrm>
            <a:off x="6114829" y="4846672"/>
            <a:ext cx="2926080" cy="1290153"/>
            <a:chOff x="332936" y="4652338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1BD8F4E-1707-4C7C-A460-0383A11E183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E0CAA31-B034-4741-BFA8-77638E44559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EF094997-40AF-4875-85B7-43F02B7CD04C}"/>
              </a:ext>
            </a:extLst>
          </p:cNvPr>
          <p:cNvSpPr txBox="1"/>
          <p:nvPr/>
        </p:nvSpPr>
        <p:spPr>
          <a:xfrm rot="2769117">
            <a:off x="1745391" y="3247842"/>
            <a:ext cx="23504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cap="all" dirty="0"/>
              <a:t>Lorem 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618F353-0C81-4A32-A5DF-7E791D438A8B}"/>
              </a:ext>
            </a:extLst>
          </p:cNvPr>
          <p:cNvSpPr txBox="1"/>
          <p:nvPr/>
        </p:nvSpPr>
        <p:spPr>
          <a:xfrm rot="2769117">
            <a:off x="3986427" y="3183358"/>
            <a:ext cx="23504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cap="all" dirty="0"/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232A26B-3E2B-4C6E-8D35-00318AE1BE02}"/>
              </a:ext>
            </a:extLst>
          </p:cNvPr>
          <p:cNvSpPr txBox="1"/>
          <p:nvPr/>
        </p:nvSpPr>
        <p:spPr>
          <a:xfrm rot="2769117">
            <a:off x="6322931" y="3247843"/>
            <a:ext cx="23504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cap="all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7727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8494</TotalTime>
  <Words>303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Ribbon and Arrow – Slide Template</vt:lpstr>
      <vt:lpstr>Ribbon and Arrow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Ribbon and Arrow</dc:title>
  <dc:creator>PresentationGO.com</dc:creator>
  <dc:description>© Copyright PresentationGO.com</dc:description>
  <dcterms:created xsi:type="dcterms:W3CDTF">2014-11-26T05:14:11Z</dcterms:created>
  <dcterms:modified xsi:type="dcterms:W3CDTF">2020-11-02T21:51:31Z</dcterms:modified>
  <cp:category>Charts &amp; Diagrams</cp:category>
</cp:coreProperties>
</file>