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1699D8-6282-38DA-C42D-4E0013A25917}"/>
              </a:ext>
            </a:extLst>
          </p:cNvPr>
          <p:cNvSpPr/>
          <p:nvPr/>
        </p:nvSpPr>
        <p:spPr>
          <a:xfrm>
            <a:off x="4007154" y="2656678"/>
            <a:ext cx="1116195" cy="1820218"/>
          </a:xfrm>
          <a:custGeom>
            <a:avLst/>
            <a:gdLst>
              <a:gd name="connsiteX0" fmla="*/ 321434 w 1488260"/>
              <a:gd name="connsiteY0" fmla="*/ 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563374 w 1488260"/>
              <a:gd name="connsiteY3" fmla="*/ 2426957 h 2426957"/>
              <a:gd name="connsiteX4" fmla="*/ 0 w 1488260"/>
              <a:gd name="connsiteY4" fmla="*/ 185580 h 242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260" h="2426957">
                <a:moveTo>
                  <a:pt x="0" y="185580"/>
                </a:moveTo>
                <a:lnTo>
                  <a:pt x="908788" y="0"/>
                </a:lnTo>
                <a:lnTo>
                  <a:pt x="1488260" y="2305425"/>
                </a:lnTo>
                <a:lnTo>
                  <a:pt x="563374" y="2426957"/>
                </a:lnTo>
                <a:lnTo>
                  <a:pt x="0" y="18558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0AD492F-9BA5-5E2A-CA99-5E5B3C811A44}"/>
              </a:ext>
            </a:extLst>
          </p:cNvPr>
          <p:cNvSpPr/>
          <p:nvPr/>
        </p:nvSpPr>
        <p:spPr>
          <a:xfrm>
            <a:off x="3161144" y="2886507"/>
            <a:ext cx="824659" cy="1590389"/>
          </a:xfrm>
          <a:custGeom>
            <a:avLst/>
            <a:gdLst>
              <a:gd name="connsiteX0" fmla="*/ 297578 w 1099545"/>
              <a:gd name="connsiteY0" fmla="*/ 0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468913 w 1099545"/>
              <a:gd name="connsiteY3" fmla="*/ 2120518 h 2120518"/>
              <a:gd name="connsiteX4" fmla="*/ 0 w 1099545"/>
              <a:gd name="connsiteY4" fmla="*/ 171806 h 212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45" h="2120518">
                <a:moveTo>
                  <a:pt x="0" y="171806"/>
                </a:moveTo>
                <a:lnTo>
                  <a:pt x="616332" y="0"/>
                </a:lnTo>
                <a:lnTo>
                  <a:pt x="1099545" y="2002404"/>
                </a:lnTo>
                <a:lnTo>
                  <a:pt x="468913" y="2120518"/>
                </a:lnTo>
                <a:lnTo>
                  <a:pt x="0" y="17180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2D8BF0-FD68-9572-F44F-6B40A44BB870}"/>
              </a:ext>
            </a:extLst>
          </p:cNvPr>
          <p:cNvSpPr/>
          <p:nvPr/>
        </p:nvSpPr>
        <p:spPr>
          <a:xfrm>
            <a:off x="2427699" y="3051295"/>
            <a:ext cx="612613" cy="1425601"/>
          </a:xfrm>
          <a:custGeom>
            <a:avLst/>
            <a:gdLst>
              <a:gd name="connsiteX0" fmla="*/ 230535 w 816817"/>
              <a:gd name="connsiteY0" fmla="*/ 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23445 w 816817"/>
              <a:gd name="connsiteY3" fmla="*/ 1900801 h 1900801"/>
              <a:gd name="connsiteX4" fmla="*/ 0 w 816817"/>
              <a:gd name="connsiteY4" fmla="*/ 133100 h 190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817" h="1900801">
                <a:moveTo>
                  <a:pt x="0" y="133100"/>
                </a:moveTo>
                <a:lnTo>
                  <a:pt x="407539" y="0"/>
                </a:lnTo>
                <a:lnTo>
                  <a:pt x="816817" y="1708558"/>
                </a:lnTo>
                <a:lnTo>
                  <a:pt x="423445" y="1900801"/>
                </a:lnTo>
                <a:lnTo>
                  <a:pt x="0" y="1331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EBE87AD-3A3C-AA0B-C9D4-625989F04C43}"/>
              </a:ext>
            </a:extLst>
          </p:cNvPr>
          <p:cNvSpPr/>
          <p:nvPr/>
        </p:nvSpPr>
        <p:spPr>
          <a:xfrm>
            <a:off x="5087388" y="2378063"/>
            <a:ext cx="1413854" cy="2098833"/>
          </a:xfrm>
          <a:custGeom>
            <a:avLst/>
            <a:gdLst>
              <a:gd name="connsiteX0" fmla="*/ 349572 w 1885139"/>
              <a:gd name="connsiteY0" fmla="*/ 0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752442 w 1885139"/>
              <a:gd name="connsiteY4" fmla="*/ 2798444 h 2798444"/>
              <a:gd name="connsiteX5" fmla="*/ 0 w 1885139"/>
              <a:gd name="connsiteY5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752442 w 1885139"/>
              <a:gd name="connsiteY3" fmla="*/ 2798444 h 2798444"/>
              <a:gd name="connsiteX4" fmla="*/ 0 w 1885139"/>
              <a:gd name="connsiteY4" fmla="*/ 201826 h 27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139" h="2798444">
                <a:moveTo>
                  <a:pt x="0" y="201826"/>
                </a:moveTo>
                <a:lnTo>
                  <a:pt x="1210628" y="0"/>
                </a:lnTo>
                <a:lnTo>
                  <a:pt x="1885139" y="2327684"/>
                </a:lnTo>
                <a:lnTo>
                  <a:pt x="752442" y="2798444"/>
                </a:lnTo>
                <a:lnTo>
                  <a:pt x="0" y="20182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520A7E-98E9-36F4-56B3-27F52486EB72}"/>
              </a:ext>
            </a:extLst>
          </p:cNvPr>
          <p:cNvSpPr/>
          <p:nvPr/>
        </p:nvSpPr>
        <p:spPr>
          <a:xfrm>
            <a:off x="495757" y="3489814"/>
            <a:ext cx="8152487" cy="548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2" y="0"/>
                </a:moveTo>
                <a:lnTo>
                  <a:pt x="2872" y="21600"/>
                </a:lnTo>
                <a:lnTo>
                  <a:pt x="1364" y="21600"/>
                </a:lnTo>
                <a:lnTo>
                  <a:pt x="1827" y="0"/>
                </a:lnTo>
                <a:lnTo>
                  <a:pt x="3352" y="0"/>
                </a:lnTo>
                <a:close/>
                <a:moveTo>
                  <a:pt x="911" y="0"/>
                </a:moveTo>
                <a:lnTo>
                  <a:pt x="448" y="21600"/>
                </a:lnTo>
                <a:lnTo>
                  <a:pt x="1238" y="21600"/>
                </a:lnTo>
                <a:lnTo>
                  <a:pt x="1718" y="0"/>
                </a:lnTo>
                <a:lnTo>
                  <a:pt x="911" y="0"/>
                </a:lnTo>
                <a:close/>
                <a:moveTo>
                  <a:pt x="462" y="0"/>
                </a:moveTo>
                <a:lnTo>
                  <a:pt x="0" y="21600"/>
                </a:lnTo>
                <a:lnTo>
                  <a:pt x="316" y="21600"/>
                </a:lnTo>
                <a:lnTo>
                  <a:pt x="796" y="0"/>
                </a:lnTo>
                <a:lnTo>
                  <a:pt x="462" y="0"/>
                </a:lnTo>
                <a:close/>
                <a:moveTo>
                  <a:pt x="20767" y="0"/>
                </a:moveTo>
                <a:lnTo>
                  <a:pt x="3467" y="0"/>
                </a:lnTo>
                <a:lnTo>
                  <a:pt x="3004" y="21600"/>
                </a:lnTo>
                <a:lnTo>
                  <a:pt x="20104" y="21600"/>
                </a:lnTo>
                <a:lnTo>
                  <a:pt x="21600" y="10800"/>
                </a:lnTo>
                <a:lnTo>
                  <a:pt x="2076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D1DAC20-EF8A-E9BE-1386-0F45DC3E26A9}"/>
              </a:ext>
            </a:extLst>
          </p:cNvPr>
          <p:cNvSpPr/>
          <p:nvPr/>
        </p:nvSpPr>
        <p:spPr>
          <a:xfrm>
            <a:off x="2220851" y="3489814"/>
            <a:ext cx="429707" cy="548561"/>
          </a:xfrm>
          <a:custGeom>
            <a:avLst/>
            <a:gdLst>
              <a:gd name="connsiteX0" fmla="*/ 175202 w 572943"/>
              <a:gd name="connsiteY0" fmla="*/ 0 h 731414"/>
              <a:gd name="connsiteX1" fmla="*/ 572943 w 572943"/>
              <a:gd name="connsiteY1" fmla="*/ 0 h 731414"/>
              <a:gd name="connsiteX2" fmla="*/ 343778 w 572943"/>
              <a:gd name="connsiteY2" fmla="*/ 731414 h 731414"/>
              <a:gd name="connsiteX3" fmla="*/ 0 w 572943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943" h="731414">
                <a:moveTo>
                  <a:pt x="175202" y="0"/>
                </a:moveTo>
                <a:lnTo>
                  <a:pt x="572943" y="0"/>
                </a:lnTo>
                <a:lnTo>
                  <a:pt x="343778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EE71A3-EDCA-E8F3-1AF9-DF0BA741A45D}"/>
              </a:ext>
            </a:extLst>
          </p:cNvPr>
          <p:cNvSpPr/>
          <p:nvPr/>
        </p:nvSpPr>
        <p:spPr>
          <a:xfrm>
            <a:off x="2908307" y="3489814"/>
            <a:ext cx="580524" cy="548561"/>
          </a:xfrm>
          <a:custGeom>
            <a:avLst/>
            <a:gdLst>
              <a:gd name="connsiteX0" fmla="*/ 176490 w 774032"/>
              <a:gd name="connsiteY0" fmla="*/ 0 h 731414"/>
              <a:gd name="connsiteX1" fmla="*/ 774032 w 774032"/>
              <a:gd name="connsiteY1" fmla="*/ 0 h 731414"/>
              <a:gd name="connsiteX2" fmla="*/ 540204 w 774032"/>
              <a:gd name="connsiteY2" fmla="*/ 731414 h 731414"/>
              <a:gd name="connsiteX3" fmla="*/ 0 w 77403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032" h="731414">
                <a:moveTo>
                  <a:pt x="176490" y="0"/>
                </a:moveTo>
                <a:lnTo>
                  <a:pt x="774032" y="0"/>
                </a:lnTo>
                <a:lnTo>
                  <a:pt x="54020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02FCBFE-03DA-284D-CB8B-AEA53E84721C}"/>
              </a:ext>
            </a:extLst>
          </p:cNvPr>
          <p:cNvSpPr/>
          <p:nvPr/>
        </p:nvSpPr>
        <p:spPr>
          <a:xfrm>
            <a:off x="3680642" y="3489814"/>
            <a:ext cx="796007" cy="548561"/>
          </a:xfrm>
          <a:custGeom>
            <a:avLst/>
            <a:gdLst>
              <a:gd name="connsiteX0" fmla="*/ 183837 w 1061342"/>
              <a:gd name="connsiteY0" fmla="*/ 0 h 731414"/>
              <a:gd name="connsiteX1" fmla="*/ 1061342 w 1061342"/>
              <a:gd name="connsiteY1" fmla="*/ 0 h 731414"/>
              <a:gd name="connsiteX2" fmla="*/ 825234 w 1061342"/>
              <a:gd name="connsiteY2" fmla="*/ 731414 h 731414"/>
              <a:gd name="connsiteX3" fmla="*/ 0 w 106134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342" h="731414">
                <a:moveTo>
                  <a:pt x="183837" y="0"/>
                </a:moveTo>
                <a:lnTo>
                  <a:pt x="1061342" y="0"/>
                </a:lnTo>
                <a:lnTo>
                  <a:pt x="82523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6DEFF74-30F6-7ACF-2BC8-6F3A306ABCE2}"/>
              </a:ext>
            </a:extLst>
          </p:cNvPr>
          <p:cNvSpPr/>
          <p:nvPr/>
        </p:nvSpPr>
        <p:spPr>
          <a:xfrm>
            <a:off x="4617072" y="3489814"/>
            <a:ext cx="1022225" cy="548561"/>
          </a:xfrm>
          <a:custGeom>
            <a:avLst/>
            <a:gdLst>
              <a:gd name="connsiteX0" fmla="*/ 211940 w 1362967"/>
              <a:gd name="connsiteY0" fmla="*/ 0 h 731414"/>
              <a:gd name="connsiteX1" fmla="*/ 1362967 w 1362967"/>
              <a:gd name="connsiteY1" fmla="*/ 0 h 731414"/>
              <a:gd name="connsiteX2" fmla="*/ 1091319 w 1362967"/>
              <a:gd name="connsiteY2" fmla="*/ 731414 h 731414"/>
              <a:gd name="connsiteX3" fmla="*/ 0 w 136296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2967" h="731414">
                <a:moveTo>
                  <a:pt x="211940" y="0"/>
                </a:moveTo>
                <a:lnTo>
                  <a:pt x="1362967" y="0"/>
                </a:lnTo>
                <a:lnTo>
                  <a:pt x="109131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9A7F6A6-7B49-BC7E-6C2D-D341AA900DC3}"/>
              </a:ext>
            </a:extLst>
          </p:cNvPr>
          <p:cNvSpPr/>
          <p:nvPr/>
        </p:nvSpPr>
        <p:spPr>
          <a:xfrm>
            <a:off x="5861915" y="3489814"/>
            <a:ext cx="1363933" cy="548561"/>
          </a:xfrm>
          <a:custGeom>
            <a:avLst/>
            <a:gdLst>
              <a:gd name="connsiteX0" fmla="*/ 254117 w 1818577"/>
              <a:gd name="connsiteY0" fmla="*/ 0 h 731414"/>
              <a:gd name="connsiteX1" fmla="*/ 1818577 w 1818577"/>
              <a:gd name="connsiteY1" fmla="*/ 0 h 731414"/>
              <a:gd name="connsiteX2" fmla="*/ 1492689 w 1818577"/>
              <a:gd name="connsiteY2" fmla="*/ 731414 h 731414"/>
              <a:gd name="connsiteX3" fmla="*/ 0 w 181857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8577" h="731414">
                <a:moveTo>
                  <a:pt x="254117" y="0"/>
                </a:moveTo>
                <a:lnTo>
                  <a:pt x="1818577" y="0"/>
                </a:lnTo>
                <a:lnTo>
                  <a:pt x="149268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Ribbon of Success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270CC1-0E08-4E1D-3DF0-481FB9A245A9}"/>
              </a:ext>
            </a:extLst>
          </p:cNvPr>
          <p:cNvSpPr/>
          <p:nvPr/>
        </p:nvSpPr>
        <p:spPr>
          <a:xfrm>
            <a:off x="3513272" y="2656678"/>
            <a:ext cx="1175172" cy="1820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00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A2F5BBA-C8B8-876F-41D4-6A5347E74F34}"/>
              </a:ext>
            </a:extLst>
          </p:cNvPr>
          <p:cNvSpPr/>
          <p:nvPr/>
        </p:nvSpPr>
        <p:spPr>
          <a:xfrm>
            <a:off x="4432851" y="2378063"/>
            <a:ext cx="1562201" cy="2098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22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BC097DE-F0C5-6160-7716-36D6B2CEB17A}"/>
              </a:ext>
            </a:extLst>
          </p:cNvPr>
          <p:cNvSpPr/>
          <p:nvPr/>
        </p:nvSpPr>
        <p:spPr>
          <a:xfrm>
            <a:off x="5652409" y="2068006"/>
            <a:ext cx="2149787" cy="24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16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B84E0FE-507D-B801-2F49-3279E47D9D52}"/>
              </a:ext>
            </a:extLst>
          </p:cNvPr>
          <p:cNvSpPr/>
          <p:nvPr/>
        </p:nvSpPr>
        <p:spPr>
          <a:xfrm>
            <a:off x="2745342" y="2886507"/>
            <a:ext cx="879212" cy="1590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109" y="21600"/>
                </a:lnTo>
                <a:lnTo>
                  <a:pt x="21600" y="0"/>
                </a:lnTo>
                <a:lnTo>
                  <a:pt x="942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24876E7-31AA-9B8A-EC92-03D3338A2571}"/>
              </a:ext>
            </a:extLst>
          </p:cNvPr>
          <p:cNvSpPr/>
          <p:nvPr/>
        </p:nvSpPr>
        <p:spPr>
          <a:xfrm>
            <a:off x="2058656" y="3051295"/>
            <a:ext cx="672147" cy="1425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246" y="21600"/>
                </a:lnTo>
                <a:lnTo>
                  <a:pt x="21600" y="0"/>
                </a:lnTo>
                <a:lnTo>
                  <a:pt x="109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D2906E-7C71-BCC3-F34F-B4D226B481A4}"/>
              </a:ext>
            </a:extLst>
          </p:cNvPr>
          <p:cNvGrpSpPr/>
          <p:nvPr/>
        </p:nvGrpSpPr>
        <p:grpSpPr>
          <a:xfrm>
            <a:off x="495757" y="4788446"/>
            <a:ext cx="1751183" cy="1121502"/>
            <a:chOff x="332936" y="4662598"/>
            <a:chExt cx="2926080" cy="149533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717437-6726-C985-66D2-D14D383F4045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37600F-D9F0-FA38-CCB8-8B31EAF2AC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6F248DB-008A-1081-6400-276FBF5E14D4}"/>
              </a:ext>
            </a:extLst>
          </p:cNvPr>
          <p:cNvGrpSpPr/>
          <p:nvPr/>
        </p:nvGrpSpPr>
        <p:grpSpPr>
          <a:xfrm>
            <a:off x="1787902" y="1572804"/>
            <a:ext cx="1751183" cy="1121502"/>
            <a:chOff x="332936" y="2638026"/>
            <a:chExt cx="2926080" cy="149533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7B030F-4211-DE14-7B2C-A442E2A075D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38898-73E7-13C3-9E93-660AFB4A5E6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5EA62A-C3E6-09E7-DA9E-1074299C14E5}"/>
              </a:ext>
            </a:extLst>
          </p:cNvPr>
          <p:cNvGrpSpPr/>
          <p:nvPr/>
        </p:nvGrpSpPr>
        <p:grpSpPr>
          <a:xfrm>
            <a:off x="3080047" y="4788446"/>
            <a:ext cx="1751183" cy="1121502"/>
            <a:chOff x="332936" y="4662598"/>
            <a:chExt cx="2926080" cy="149533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225A81-D137-8560-3824-BCD7B08358F7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6B53479-65DB-AA68-6667-441EA760EE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848C40-53E6-DD03-50F4-C1C11A9B15B0}"/>
              </a:ext>
            </a:extLst>
          </p:cNvPr>
          <p:cNvGrpSpPr/>
          <p:nvPr/>
        </p:nvGrpSpPr>
        <p:grpSpPr>
          <a:xfrm>
            <a:off x="5664338" y="4788446"/>
            <a:ext cx="1751183" cy="1121502"/>
            <a:chOff x="332936" y="4662598"/>
            <a:chExt cx="2926080" cy="149533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FD8B48-2328-1E1D-D3E6-CA8A6FCF10BB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C8E5AEC-FE23-A9A5-D77B-FF05A935057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2CB039-2EE6-915C-22B8-668F26FCCD5D}"/>
              </a:ext>
            </a:extLst>
          </p:cNvPr>
          <p:cNvGrpSpPr/>
          <p:nvPr/>
        </p:nvGrpSpPr>
        <p:grpSpPr>
          <a:xfrm>
            <a:off x="4372192" y="1023614"/>
            <a:ext cx="1751183" cy="1121502"/>
            <a:chOff x="332936" y="2638026"/>
            <a:chExt cx="2926080" cy="149533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0EC6D3-E3A2-E2B0-96DA-829F0D2EAA23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CFBC66-BAE7-100F-ADCE-04E447F0990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5" name="Graphic 44" descr="Badge with solid fill">
            <a:extLst>
              <a:ext uri="{FF2B5EF4-FFF2-40B4-BE49-F238E27FC236}">
                <a16:creationId xmlns:a16="http://schemas.microsoft.com/office/drawing/2014/main" id="{33B0DF3B-6D2D-D0DF-ECBD-BB078FE0E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1585" y="4102072"/>
            <a:ext cx="332265" cy="332265"/>
          </a:xfrm>
          <a:prstGeom prst="rect">
            <a:avLst/>
          </a:prstGeom>
        </p:spPr>
      </p:pic>
      <p:pic>
        <p:nvPicPr>
          <p:cNvPr id="47" name="Graphic 46" descr="Badge 3 with solid fill">
            <a:extLst>
              <a:ext uri="{FF2B5EF4-FFF2-40B4-BE49-F238E27FC236}">
                <a16:creationId xmlns:a16="http://schemas.microsoft.com/office/drawing/2014/main" id="{6CD065F8-DEF7-F440-71D3-63C306B670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1862" y="2696387"/>
            <a:ext cx="391610" cy="391610"/>
          </a:xfrm>
          <a:prstGeom prst="rect">
            <a:avLst/>
          </a:prstGeom>
        </p:spPr>
      </p:pic>
      <p:pic>
        <p:nvPicPr>
          <p:cNvPr id="49" name="Graphic 48" descr="Badge 4 with solid fill">
            <a:extLst>
              <a:ext uri="{FF2B5EF4-FFF2-40B4-BE49-F238E27FC236}">
                <a16:creationId xmlns:a16="http://schemas.microsoft.com/office/drawing/2014/main" id="{FBECF011-719C-3DB2-DD91-0896B68C4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3069" y="3971076"/>
            <a:ext cx="468713" cy="468713"/>
          </a:xfrm>
          <a:prstGeom prst="rect">
            <a:avLst/>
          </a:prstGeom>
        </p:spPr>
      </p:pic>
      <p:pic>
        <p:nvPicPr>
          <p:cNvPr id="53" name="Graphic 52" descr="Badge 5 with solid fill">
            <a:extLst>
              <a:ext uri="{FF2B5EF4-FFF2-40B4-BE49-F238E27FC236}">
                <a16:creationId xmlns:a16="http://schemas.microsoft.com/office/drawing/2014/main" id="{95495629-A750-3B91-C13B-7126D19D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0975" y="2136536"/>
            <a:ext cx="554292" cy="554292"/>
          </a:xfrm>
          <a:prstGeom prst="rect">
            <a:avLst/>
          </a:prstGeom>
        </p:spPr>
      </p:pic>
      <p:pic>
        <p:nvPicPr>
          <p:cNvPr id="55" name="Graphic 54" descr="Badge 1 with solid fill">
            <a:extLst>
              <a:ext uri="{FF2B5EF4-FFF2-40B4-BE49-F238E27FC236}">
                <a16:creationId xmlns:a16="http://schemas.microsoft.com/office/drawing/2014/main" id="{62B12CD9-6D1C-3C0D-E18B-AD4EE97A3F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85343" y="3087997"/>
            <a:ext cx="250058" cy="25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1699D8-6282-38DA-C42D-4E0013A25917}"/>
              </a:ext>
            </a:extLst>
          </p:cNvPr>
          <p:cNvSpPr/>
          <p:nvPr/>
        </p:nvSpPr>
        <p:spPr>
          <a:xfrm>
            <a:off x="4007154" y="2656678"/>
            <a:ext cx="1116195" cy="1820218"/>
          </a:xfrm>
          <a:custGeom>
            <a:avLst/>
            <a:gdLst>
              <a:gd name="connsiteX0" fmla="*/ 321434 w 1488260"/>
              <a:gd name="connsiteY0" fmla="*/ 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563374 w 1488260"/>
              <a:gd name="connsiteY3" fmla="*/ 2426957 h 2426957"/>
              <a:gd name="connsiteX4" fmla="*/ 0 w 1488260"/>
              <a:gd name="connsiteY4" fmla="*/ 185580 h 242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260" h="2426957">
                <a:moveTo>
                  <a:pt x="0" y="185580"/>
                </a:moveTo>
                <a:lnTo>
                  <a:pt x="908788" y="0"/>
                </a:lnTo>
                <a:lnTo>
                  <a:pt x="1488260" y="2305425"/>
                </a:lnTo>
                <a:lnTo>
                  <a:pt x="563374" y="2426957"/>
                </a:lnTo>
                <a:lnTo>
                  <a:pt x="0" y="18558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0AD492F-9BA5-5E2A-CA99-5E5B3C811A44}"/>
              </a:ext>
            </a:extLst>
          </p:cNvPr>
          <p:cNvSpPr/>
          <p:nvPr/>
        </p:nvSpPr>
        <p:spPr>
          <a:xfrm>
            <a:off x="3161144" y="2886507"/>
            <a:ext cx="824659" cy="1590389"/>
          </a:xfrm>
          <a:custGeom>
            <a:avLst/>
            <a:gdLst>
              <a:gd name="connsiteX0" fmla="*/ 297578 w 1099545"/>
              <a:gd name="connsiteY0" fmla="*/ 0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468913 w 1099545"/>
              <a:gd name="connsiteY3" fmla="*/ 2120518 h 2120518"/>
              <a:gd name="connsiteX4" fmla="*/ 0 w 1099545"/>
              <a:gd name="connsiteY4" fmla="*/ 171806 h 212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45" h="2120518">
                <a:moveTo>
                  <a:pt x="0" y="171806"/>
                </a:moveTo>
                <a:lnTo>
                  <a:pt x="616332" y="0"/>
                </a:lnTo>
                <a:lnTo>
                  <a:pt x="1099545" y="2002404"/>
                </a:lnTo>
                <a:lnTo>
                  <a:pt x="468913" y="2120518"/>
                </a:lnTo>
                <a:lnTo>
                  <a:pt x="0" y="17180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2D8BF0-FD68-9572-F44F-6B40A44BB870}"/>
              </a:ext>
            </a:extLst>
          </p:cNvPr>
          <p:cNvSpPr/>
          <p:nvPr/>
        </p:nvSpPr>
        <p:spPr>
          <a:xfrm>
            <a:off x="2427699" y="3051295"/>
            <a:ext cx="612613" cy="1425601"/>
          </a:xfrm>
          <a:custGeom>
            <a:avLst/>
            <a:gdLst>
              <a:gd name="connsiteX0" fmla="*/ 230535 w 816817"/>
              <a:gd name="connsiteY0" fmla="*/ 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23445 w 816817"/>
              <a:gd name="connsiteY3" fmla="*/ 1900801 h 1900801"/>
              <a:gd name="connsiteX4" fmla="*/ 0 w 816817"/>
              <a:gd name="connsiteY4" fmla="*/ 133100 h 190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817" h="1900801">
                <a:moveTo>
                  <a:pt x="0" y="133100"/>
                </a:moveTo>
                <a:lnTo>
                  <a:pt x="407539" y="0"/>
                </a:lnTo>
                <a:lnTo>
                  <a:pt x="816817" y="1708558"/>
                </a:lnTo>
                <a:lnTo>
                  <a:pt x="423445" y="1900801"/>
                </a:lnTo>
                <a:lnTo>
                  <a:pt x="0" y="1331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EBE87AD-3A3C-AA0B-C9D4-625989F04C43}"/>
              </a:ext>
            </a:extLst>
          </p:cNvPr>
          <p:cNvSpPr/>
          <p:nvPr/>
        </p:nvSpPr>
        <p:spPr>
          <a:xfrm>
            <a:off x="5087388" y="2378063"/>
            <a:ext cx="1413854" cy="2098833"/>
          </a:xfrm>
          <a:custGeom>
            <a:avLst/>
            <a:gdLst>
              <a:gd name="connsiteX0" fmla="*/ 349572 w 1885139"/>
              <a:gd name="connsiteY0" fmla="*/ 0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752442 w 1885139"/>
              <a:gd name="connsiteY4" fmla="*/ 2798444 h 2798444"/>
              <a:gd name="connsiteX5" fmla="*/ 0 w 1885139"/>
              <a:gd name="connsiteY5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752442 w 1885139"/>
              <a:gd name="connsiteY3" fmla="*/ 2798444 h 2798444"/>
              <a:gd name="connsiteX4" fmla="*/ 0 w 1885139"/>
              <a:gd name="connsiteY4" fmla="*/ 201826 h 27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139" h="2798444">
                <a:moveTo>
                  <a:pt x="0" y="201826"/>
                </a:moveTo>
                <a:lnTo>
                  <a:pt x="1210628" y="0"/>
                </a:lnTo>
                <a:lnTo>
                  <a:pt x="1885139" y="2327684"/>
                </a:lnTo>
                <a:lnTo>
                  <a:pt x="752442" y="2798444"/>
                </a:lnTo>
                <a:lnTo>
                  <a:pt x="0" y="20182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520A7E-98E9-36F4-56B3-27F52486EB72}"/>
              </a:ext>
            </a:extLst>
          </p:cNvPr>
          <p:cNvSpPr/>
          <p:nvPr/>
        </p:nvSpPr>
        <p:spPr>
          <a:xfrm>
            <a:off x="495757" y="3489814"/>
            <a:ext cx="8152487" cy="548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2" y="0"/>
                </a:moveTo>
                <a:lnTo>
                  <a:pt x="2872" y="21600"/>
                </a:lnTo>
                <a:lnTo>
                  <a:pt x="1364" y="21600"/>
                </a:lnTo>
                <a:lnTo>
                  <a:pt x="1827" y="0"/>
                </a:lnTo>
                <a:lnTo>
                  <a:pt x="3352" y="0"/>
                </a:lnTo>
                <a:close/>
                <a:moveTo>
                  <a:pt x="911" y="0"/>
                </a:moveTo>
                <a:lnTo>
                  <a:pt x="448" y="21600"/>
                </a:lnTo>
                <a:lnTo>
                  <a:pt x="1238" y="21600"/>
                </a:lnTo>
                <a:lnTo>
                  <a:pt x="1718" y="0"/>
                </a:lnTo>
                <a:lnTo>
                  <a:pt x="911" y="0"/>
                </a:lnTo>
                <a:close/>
                <a:moveTo>
                  <a:pt x="462" y="0"/>
                </a:moveTo>
                <a:lnTo>
                  <a:pt x="0" y="21600"/>
                </a:lnTo>
                <a:lnTo>
                  <a:pt x="316" y="21600"/>
                </a:lnTo>
                <a:lnTo>
                  <a:pt x="796" y="0"/>
                </a:lnTo>
                <a:lnTo>
                  <a:pt x="462" y="0"/>
                </a:lnTo>
                <a:close/>
                <a:moveTo>
                  <a:pt x="20767" y="0"/>
                </a:moveTo>
                <a:lnTo>
                  <a:pt x="3467" y="0"/>
                </a:lnTo>
                <a:lnTo>
                  <a:pt x="3004" y="21600"/>
                </a:lnTo>
                <a:lnTo>
                  <a:pt x="20104" y="21600"/>
                </a:lnTo>
                <a:lnTo>
                  <a:pt x="21600" y="10800"/>
                </a:lnTo>
                <a:lnTo>
                  <a:pt x="20767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D1DAC20-EF8A-E9BE-1386-0F45DC3E26A9}"/>
              </a:ext>
            </a:extLst>
          </p:cNvPr>
          <p:cNvSpPr/>
          <p:nvPr/>
        </p:nvSpPr>
        <p:spPr>
          <a:xfrm>
            <a:off x="2220851" y="3489814"/>
            <a:ext cx="429707" cy="548561"/>
          </a:xfrm>
          <a:custGeom>
            <a:avLst/>
            <a:gdLst>
              <a:gd name="connsiteX0" fmla="*/ 175202 w 572943"/>
              <a:gd name="connsiteY0" fmla="*/ 0 h 731414"/>
              <a:gd name="connsiteX1" fmla="*/ 572943 w 572943"/>
              <a:gd name="connsiteY1" fmla="*/ 0 h 731414"/>
              <a:gd name="connsiteX2" fmla="*/ 343778 w 572943"/>
              <a:gd name="connsiteY2" fmla="*/ 731414 h 731414"/>
              <a:gd name="connsiteX3" fmla="*/ 0 w 572943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943" h="731414">
                <a:moveTo>
                  <a:pt x="175202" y="0"/>
                </a:moveTo>
                <a:lnTo>
                  <a:pt x="572943" y="0"/>
                </a:lnTo>
                <a:lnTo>
                  <a:pt x="343778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EE71A3-EDCA-E8F3-1AF9-DF0BA741A45D}"/>
              </a:ext>
            </a:extLst>
          </p:cNvPr>
          <p:cNvSpPr/>
          <p:nvPr/>
        </p:nvSpPr>
        <p:spPr>
          <a:xfrm>
            <a:off x="2908307" y="3489814"/>
            <a:ext cx="580524" cy="548561"/>
          </a:xfrm>
          <a:custGeom>
            <a:avLst/>
            <a:gdLst>
              <a:gd name="connsiteX0" fmla="*/ 176490 w 774032"/>
              <a:gd name="connsiteY0" fmla="*/ 0 h 731414"/>
              <a:gd name="connsiteX1" fmla="*/ 774032 w 774032"/>
              <a:gd name="connsiteY1" fmla="*/ 0 h 731414"/>
              <a:gd name="connsiteX2" fmla="*/ 540204 w 774032"/>
              <a:gd name="connsiteY2" fmla="*/ 731414 h 731414"/>
              <a:gd name="connsiteX3" fmla="*/ 0 w 77403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032" h="731414">
                <a:moveTo>
                  <a:pt x="176490" y="0"/>
                </a:moveTo>
                <a:lnTo>
                  <a:pt x="774032" y="0"/>
                </a:lnTo>
                <a:lnTo>
                  <a:pt x="54020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02FCBFE-03DA-284D-CB8B-AEA53E84721C}"/>
              </a:ext>
            </a:extLst>
          </p:cNvPr>
          <p:cNvSpPr/>
          <p:nvPr/>
        </p:nvSpPr>
        <p:spPr>
          <a:xfrm>
            <a:off x="3680642" y="3489814"/>
            <a:ext cx="796007" cy="548561"/>
          </a:xfrm>
          <a:custGeom>
            <a:avLst/>
            <a:gdLst>
              <a:gd name="connsiteX0" fmla="*/ 183837 w 1061342"/>
              <a:gd name="connsiteY0" fmla="*/ 0 h 731414"/>
              <a:gd name="connsiteX1" fmla="*/ 1061342 w 1061342"/>
              <a:gd name="connsiteY1" fmla="*/ 0 h 731414"/>
              <a:gd name="connsiteX2" fmla="*/ 825234 w 1061342"/>
              <a:gd name="connsiteY2" fmla="*/ 731414 h 731414"/>
              <a:gd name="connsiteX3" fmla="*/ 0 w 106134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342" h="731414">
                <a:moveTo>
                  <a:pt x="183837" y="0"/>
                </a:moveTo>
                <a:lnTo>
                  <a:pt x="1061342" y="0"/>
                </a:lnTo>
                <a:lnTo>
                  <a:pt x="82523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6DEFF74-30F6-7ACF-2BC8-6F3A306ABCE2}"/>
              </a:ext>
            </a:extLst>
          </p:cNvPr>
          <p:cNvSpPr/>
          <p:nvPr/>
        </p:nvSpPr>
        <p:spPr>
          <a:xfrm>
            <a:off x="4617072" y="3489814"/>
            <a:ext cx="1022225" cy="548561"/>
          </a:xfrm>
          <a:custGeom>
            <a:avLst/>
            <a:gdLst>
              <a:gd name="connsiteX0" fmla="*/ 211940 w 1362967"/>
              <a:gd name="connsiteY0" fmla="*/ 0 h 731414"/>
              <a:gd name="connsiteX1" fmla="*/ 1362967 w 1362967"/>
              <a:gd name="connsiteY1" fmla="*/ 0 h 731414"/>
              <a:gd name="connsiteX2" fmla="*/ 1091319 w 1362967"/>
              <a:gd name="connsiteY2" fmla="*/ 731414 h 731414"/>
              <a:gd name="connsiteX3" fmla="*/ 0 w 136296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2967" h="731414">
                <a:moveTo>
                  <a:pt x="211940" y="0"/>
                </a:moveTo>
                <a:lnTo>
                  <a:pt x="1362967" y="0"/>
                </a:lnTo>
                <a:lnTo>
                  <a:pt x="109131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9A7F6A6-7B49-BC7E-6C2D-D341AA900DC3}"/>
              </a:ext>
            </a:extLst>
          </p:cNvPr>
          <p:cNvSpPr/>
          <p:nvPr/>
        </p:nvSpPr>
        <p:spPr>
          <a:xfrm>
            <a:off x="5861915" y="3489814"/>
            <a:ext cx="1363933" cy="548561"/>
          </a:xfrm>
          <a:custGeom>
            <a:avLst/>
            <a:gdLst>
              <a:gd name="connsiteX0" fmla="*/ 254117 w 1818577"/>
              <a:gd name="connsiteY0" fmla="*/ 0 h 731414"/>
              <a:gd name="connsiteX1" fmla="*/ 1818577 w 1818577"/>
              <a:gd name="connsiteY1" fmla="*/ 0 h 731414"/>
              <a:gd name="connsiteX2" fmla="*/ 1492689 w 1818577"/>
              <a:gd name="connsiteY2" fmla="*/ 731414 h 731414"/>
              <a:gd name="connsiteX3" fmla="*/ 0 w 181857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8577" h="731414">
                <a:moveTo>
                  <a:pt x="254117" y="0"/>
                </a:moveTo>
                <a:lnTo>
                  <a:pt x="1818577" y="0"/>
                </a:lnTo>
                <a:lnTo>
                  <a:pt x="149268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Ribbon of Success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270CC1-0E08-4E1D-3DF0-481FB9A245A9}"/>
              </a:ext>
            </a:extLst>
          </p:cNvPr>
          <p:cNvSpPr/>
          <p:nvPr/>
        </p:nvSpPr>
        <p:spPr>
          <a:xfrm>
            <a:off x="3513272" y="2656678"/>
            <a:ext cx="1175172" cy="1820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00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A2F5BBA-C8B8-876F-41D4-6A5347E74F34}"/>
              </a:ext>
            </a:extLst>
          </p:cNvPr>
          <p:cNvSpPr/>
          <p:nvPr/>
        </p:nvSpPr>
        <p:spPr>
          <a:xfrm>
            <a:off x="4432851" y="2378063"/>
            <a:ext cx="1562201" cy="2098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22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BC097DE-F0C5-6160-7716-36D6B2CEB17A}"/>
              </a:ext>
            </a:extLst>
          </p:cNvPr>
          <p:cNvSpPr/>
          <p:nvPr/>
        </p:nvSpPr>
        <p:spPr>
          <a:xfrm>
            <a:off x="5652409" y="2068006"/>
            <a:ext cx="2149787" cy="24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16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B84E0FE-507D-B801-2F49-3279E47D9D52}"/>
              </a:ext>
            </a:extLst>
          </p:cNvPr>
          <p:cNvSpPr/>
          <p:nvPr/>
        </p:nvSpPr>
        <p:spPr>
          <a:xfrm>
            <a:off x="2745342" y="2886507"/>
            <a:ext cx="879212" cy="1590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109" y="21600"/>
                </a:lnTo>
                <a:lnTo>
                  <a:pt x="21600" y="0"/>
                </a:lnTo>
                <a:lnTo>
                  <a:pt x="942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24876E7-31AA-9B8A-EC92-03D3338A2571}"/>
              </a:ext>
            </a:extLst>
          </p:cNvPr>
          <p:cNvSpPr/>
          <p:nvPr/>
        </p:nvSpPr>
        <p:spPr>
          <a:xfrm>
            <a:off x="2058656" y="3051295"/>
            <a:ext cx="672147" cy="1425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246" y="21600"/>
                </a:lnTo>
                <a:lnTo>
                  <a:pt x="21600" y="0"/>
                </a:lnTo>
                <a:lnTo>
                  <a:pt x="109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5" name="Graphic 44" descr="Badge with solid fill">
            <a:extLst>
              <a:ext uri="{FF2B5EF4-FFF2-40B4-BE49-F238E27FC236}">
                <a16:creationId xmlns:a16="http://schemas.microsoft.com/office/drawing/2014/main" id="{33B0DF3B-6D2D-D0DF-ECBD-BB078FE0E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1585" y="4102072"/>
            <a:ext cx="332265" cy="332265"/>
          </a:xfrm>
          <a:prstGeom prst="rect">
            <a:avLst/>
          </a:prstGeom>
        </p:spPr>
      </p:pic>
      <p:pic>
        <p:nvPicPr>
          <p:cNvPr id="47" name="Graphic 46" descr="Badge 3 with solid fill">
            <a:extLst>
              <a:ext uri="{FF2B5EF4-FFF2-40B4-BE49-F238E27FC236}">
                <a16:creationId xmlns:a16="http://schemas.microsoft.com/office/drawing/2014/main" id="{6CD065F8-DEF7-F440-71D3-63C306B670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1862" y="2696387"/>
            <a:ext cx="391610" cy="391610"/>
          </a:xfrm>
          <a:prstGeom prst="rect">
            <a:avLst/>
          </a:prstGeom>
        </p:spPr>
      </p:pic>
      <p:pic>
        <p:nvPicPr>
          <p:cNvPr id="49" name="Graphic 48" descr="Badge 4 with solid fill">
            <a:extLst>
              <a:ext uri="{FF2B5EF4-FFF2-40B4-BE49-F238E27FC236}">
                <a16:creationId xmlns:a16="http://schemas.microsoft.com/office/drawing/2014/main" id="{FBECF011-719C-3DB2-DD91-0896B68C4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3069" y="3971076"/>
            <a:ext cx="468713" cy="468713"/>
          </a:xfrm>
          <a:prstGeom prst="rect">
            <a:avLst/>
          </a:prstGeom>
        </p:spPr>
      </p:pic>
      <p:pic>
        <p:nvPicPr>
          <p:cNvPr id="53" name="Graphic 52" descr="Badge 5 with solid fill">
            <a:extLst>
              <a:ext uri="{FF2B5EF4-FFF2-40B4-BE49-F238E27FC236}">
                <a16:creationId xmlns:a16="http://schemas.microsoft.com/office/drawing/2014/main" id="{95495629-A750-3B91-C13B-7126D19D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0975" y="2136536"/>
            <a:ext cx="554292" cy="554292"/>
          </a:xfrm>
          <a:prstGeom prst="rect">
            <a:avLst/>
          </a:prstGeom>
        </p:spPr>
      </p:pic>
      <p:pic>
        <p:nvPicPr>
          <p:cNvPr id="55" name="Graphic 54" descr="Badge 1 with solid fill">
            <a:extLst>
              <a:ext uri="{FF2B5EF4-FFF2-40B4-BE49-F238E27FC236}">
                <a16:creationId xmlns:a16="http://schemas.microsoft.com/office/drawing/2014/main" id="{62B12CD9-6D1C-3C0D-E18B-AD4EE97A3F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85343" y="3087997"/>
            <a:ext cx="250058" cy="25005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0B4D796-D0FB-AC05-A70B-945638B22BFA}"/>
              </a:ext>
            </a:extLst>
          </p:cNvPr>
          <p:cNvGrpSpPr/>
          <p:nvPr/>
        </p:nvGrpSpPr>
        <p:grpSpPr>
          <a:xfrm>
            <a:off x="495757" y="4788446"/>
            <a:ext cx="1751183" cy="1121502"/>
            <a:chOff x="332936" y="4662598"/>
            <a:chExt cx="2926080" cy="149533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6ABC67C-CCCC-9E62-A178-C7B8237B5752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54FE95A-F437-14E5-57B6-56902F640D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9E8341E-7A5E-5B13-ABC2-D99CD01A5A42}"/>
              </a:ext>
            </a:extLst>
          </p:cNvPr>
          <p:cNvGrpSpPr/>
          <p:nvPr/>
        </p:nvGrpSpPr>
        <p:grpSpPr>
          <a:xfrm>
            <a:off x="1787902" y="1572804"/>
            <a:ext cx="1751183" cy="1121502"/>
            <a:chOff x="332936" y="2638026"/>
            <a:chExt cx="2926080" cy="149533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AAED7F-0A18-0ACB-6F67-419812FC6525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C37206-188F-604B-5493-A5174885DD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4915DE-8FA1-9E89-DD67-D01B775C6E61}"/>
              </a:ext>
            </a:extLst>
          </p:cNvPr>
          <p:cNvGrpSpPr/>
          <p:nvPr/>
        </p:nvGrpSpPr>
        <p:grpSpPr>
          <a:xfrm>
            <a:off x="3080047" y="4788446"/>
            <a:ext cx="1751183" cy="1121502"/>
            <a:chOff x="332936" y="4662598"/>
            <a:chExt cx="2926080" cy="149533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EDBAC4-C4E9-E223-7323-855D77A59CC0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5EC450-008E-5FAE-FD90-9F214AC48EA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FE4FFAF-99FA-E480-53B8-78377AFBE051}"/>
              </a:ext>
            </a:extLst>
          </p:cNvPr>
          <p:cNvGrpSpPr/>
          <p:nvPr/>
        </p:nvGrpSpPr>
        <p:grpSpPr>
          <a:xfrm>
            <a:off x="5664338" y="4788446"/>
            <a:ext cx="1751183" cy="1121502"/>
            <a:chOff x="332936" y="4662598"/>
            <a:chExt cx="2926080" cy="149533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B75C7F-F04C-EB74-4226-299C40532B40}"/>
                </a:ext>
              </a:extLst>
            </p:cNvPr>
            <p:cNvSpPr txBox="1"/>
            <p:nvPr/>
          </p:nvSpPr>
          <p:spPr>
            <a:xfrm>
              <a:off x="332936" y="4662598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DD96F5-C288-124B-5703-03F1B5FD9A8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2753A8D-45C2-87DA-FDD7-2F0DC22274CE}"/>
              </a:ext>
            </a:extLst>
          </p:cNvPr>
          <p:cNvGrpSpPr/>
          <p:nvPr/>
        </p:nvGrpSpPr>
        <p:grpSpPr>
          <a:xfrm>
            <a:off x="4372192" y="1023614"/>
            <a:ext cx="1751183" cy="1121502"/>
            <a:chOff x="332936" y="2638026"/>
            <a:chExt cx="2926080" cy="149533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0A6EDA3-7BA1-F566-623F-986C540FC57C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008C4A-EC79-8C12-188C-E3A117CFE5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115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of Success – Slide Template</vt:lpstr>
      <vt:lpstr>Ribbon of Success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of Success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2023-04-04T02:32:41Z</dcterms:modified>
  <cp:category>Charts &amp; Diagrams</cp:category>
</cp:coreProperties>
</file>