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243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F41699D8-6282-38DA-C42D-4E0013A25917}"/>
              </a:ext>
            </a:extLst>
          </p:cNvPr>
          <p:cNvSpPr/>
          <p:nvPr/>
        </p:nvSpPr>
        <p:spPr>
          <a:xfrm>
            <a:off x="5342872" y="2526237"/>
            <a:ext cx="1488260" cy="2426957"/>
          </a:xfrm>
          <a:custGeom>
            <a:avLst/>
            <a:gdLst>
              <a:gd name="connsiteX0" fmla="*/ 321434 w 1488260"/>
              <a:gd name="connsiteY0" fmla="*/ 0 h 2426957"/>
              <a:gd name="connsiteX1" fmla="*/ 908788 w 1488260"/>
              <a:gd name="connsiteY1" fmla="*/ 0 h 2426957"/>
              <a:gd name="connsiteX2" fmla="*/ 1488260 w 1488260"/>
              <a:gd name="connsiteY2" fmla="*/ 2305425 h 2426957"/>
              <a:gd name="connsiteX3" fmla="*/ 1277760 w 1488260"/>
              <a:gd name="connsiteY3" fmla="*/ 2426957 h 2426957"/>
              <a:gd name="connsiteX4" fmla="*/ 563374 w 1488260"/>
              <a:gd name="connsiteY4" fmla="*/ 2426957 h 2426957"/>
              <a:gd name="connsiteX5" fmla="*/ 0 w 1488260"/>
              <a:gd name="connsiteY5" fmla="*/ 185580 h 2426957"/>
              <a:gd name="connsiteX0" fmla="*/ 0 w 1488260"/>
              <a:gd name="connsiteY0" fmla="*/ 185580 h 2426957"/>
              <a:gd name="connsiteX1" fmla="*/ 908788 w 1488260"/>
              <a:gd name="connsiteY1" fmla="*/ 0 h 2426957"/>
              <a:gd name="connsiteX2" fmla="*/ 1488260 w 1488260"/>
              <a:gd name="connsiteY2" fmla="*/ 2305425 h 2426957"/>
              <a:gd name="connsiteX3" fmla="*/ 1277760 w 1488260"/>
              <a:gd name="connsiteY3" fmla="*/ 2426957 h 2426957"/>
              <a:gd name="connsiteX4" fmla="*/ 563374 w 1488260"/>
              <a:gd name="connsiteY4" fmla="*/ 2426957 h 2426957"/>
              <a:gd name="connsiteX5" fmla="*/ 0 w 1488260"/>
              <a:gd name="connsiteY5" fmla="*/ 185580 h 2426957"/>
              <a:gd name="connsiteX0" fmla="*/ 0 w 1488260"/>
              <a:gd name="connsiteY0" fmla="*/ 185580 h 2426957"/>
              <a:gd name="connsiteX1" fmla="*/ 908788 w 1488260"/>
              <a:gd name="connsiteY1" fmla="*/ 0 h 2426957"/>
              <a:gd name="connsiteX2" fmla="*/ 1488260 w 1488260"/>
              <a:gd name="connsiteY2" fmla="*/ 2305425 h 2426957"/>
              <a:gd name="connsiteX3" fmla="*/ 563374 w 1488260"/>
              <a:gd name="connsiteY3" fmla="*/ 2426957 h 2426957"/>
              <a:gd name="connsiteX4" fmla="*/ 0 w 1488260"/>
              <a:gd name="connsiteY4" fmla="*/ 185580 h 242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8260" h="2426957">
                <a:moveTo>
                  <a:pt x="0" y="185580"/>
                </a:moveTo>
                <a:lnTo>
                  <a:pt x="908788" y="0"/>
                </a:lnTo>
                <a:lnTo>
                  <a:pt x="1488260" y="2305425"/>
                </a:lnTo>
                <a:lnTo>
                  <a:pt x="563374" y="2426957"/>
                </a:lnTo>
                <a:lnTo>
                  <a:pt x="0" y="18558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C0AD492F-9BA5-5E2A-CA99-5E5B3C811A44}"/>
              </a:ext>
            </a:extLst>
          </p:cNvPr>
          <p:cNvSpPr/>
          <p:nvPr/>
        </p:nvSpPr>
        <p:spPr>
          <a:xfrm>
            <a:off x="4214858" y="2832676"/>
            <a:ext cx="1099545" cy="2120518"/>
          </a:xfrm>
          <a:custGeom>
            <a:avLst/>
            <a:gdLst>
              <a:gd name="connsiteX0" fmla="*/ 297578 w 1099545"/>
              <a:gd name="connsiteY0" fmla="*/ 0 h 2120518"/>
              <a:gd name="connsiteX1" fmla="*/ 616332 w 1099545"/>
              <a:gd name="connsiteY1" fmla="*/ 0 h 2120518"/>
              <a:gd name="connsiteX2" fmla="*/ 1099545 w 1099545"/>
              <a:gd name="connsiteY2" fmla="*/ 2002404 h 2120518"/>
              <a:gd name="connsiteX3" fmla="*/ 894964 w 1099545"/>
              <a:gd name="connsiteY3" fmla="*/ 2120518 h 2120518"/>
              <a:gd name="connsiteX4" fmla="*/ 468913 w 1099545"/>
              <a:gd name="connsiteY4" fmla="*/ 2120518 h 2120518"/>
              <a:gd name="connsiteX5" fmla="*/ 0 w 1099545"/>
              <a:gd name="connsiteY5" fmla="*/ 171806 h 2120518"/>
              <a:gd name="connsiteX0" fmla="*/ 0 w 1099545"/>
              <a:gd name="connsiteY0" fmla="*/ 171806 h 2120518"/>
              <a:gd name="connsiteX1" fmla="*/ 616332 w 1099545"/>
              <a:gd name="connsiteY1" fmla="*/ 0 h 2120518"/>
              <a:gd name="connsiteX2" fmla="*/ 1099545 w 1099545"/>
              <a:gd name="connsiteY2" fmla="*/ 2002404 h 2120518"/>
              <a:gd name="connsiteX3" fmla="*/ 894964 w 1099545"/>
              <a:gd name="connsiteY3" fmla="*/ 2120518 h 2120518"/>
              <a:gd name="connsiteX4" fmla="*/ 468913 w 1099545"/>
              <a:gd name="connsiteY4" fmla="*/ 2120518 h 2120518"/>
              <a:gd name="connsiteX5" fmla="*/ 0 w 1099545"/>
              <a:gd name="connsiteY5" fmla="*/ 171806 h 2120518"/>
              <a:gd name="connsiteX0" fmla="*/ 0 w 1099545"/>
              <a:gd name="connsiteY0" fmla="*/ 171806 h 2120518"/>
              <a:gd name="connsiteX1" fmla="*/ 616332 w 1099545"/>
              <a:gd name="connsiteY1" fmla="*/ 0 h 2120518"/>
              <a:gd name="connsiteX2" fmla="*/ 1099545 w 1099545"/>
              <a:gd name="connsiteY2" fmla="*/ 2002404 h 2120518"/>
              <a:gd name="connsiteX3" fmla="*/ 468913 w 1099545"/>
              <a:gd name="connsiteY3" fmla="*/ 2120518 h 2120518"/>
              <a:gd name="connsiteX4" fmla="*/ 0 w 1099545"/>
              <a:gd name="connsiteY4" fmla="*/ 171806 h 2120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9545" h="2120518">
                <a:moveTo>
                  <a:pt x="0" y="171806"/>
                </a:moveTo>
                <a:lnTo>
                  <a:pt x="616332" y="0"/>
                </a:lnTo>
                <a:lnTo>
                  <a:pt x="1099545" y="2002404"/>
                </a:lnTo>
                <a:lnTo>
                  <a:pt x="468913" y="2120518"/>
                </a:lnTo>
                <a:lnTo>
                  <a:pt x="0" y="171806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62D8BF0-FD68-9572-F44F-6B40A44BB870}"/>
              </a:ext>
            </a:extLst>
          </p:cNvPr>
          <p:cNvSpPr/>
          <p:nvPr/>
        </p:nvSpPr>
        <p:spPr>
          <a:xfrm>
            <a:off x="3236931" y="3052393"/>
            <a:ext cx="816817" cy="1900801"/>
          </a:xfrm>
          <a:custGeom>
            <a:avLst/>
            <a:gdLst>
              <a:gd name="connsiteX0" fmla="*/ 230535 w 816817"/>
              <a:gd name="connsiteY0" fmla="*/ 0 h 1900801"/>
              <a:gd name="connsiteX1" fmla="*/ 407539 w 816817"/>
              <a:gd name="connsiteY1" fmla="*/ 0 h 1900801"/>
              <a:gd name="connsiteX2" fmla="*/ 816817 w 816817"/>
              <a:gd name="connsiteY2" fmla="*/ 1708558 h 1900801"/>
              <a:gd name="connsiteX3" fmla="*/ 483842 w 816817"/>
              <a:gd name="connsiteY3" fmla="*/ 1900801 h 1900801"/>
              <a:gd name="connsiteX4" fmla="*/ 423445 w 816817"/>
              <a:gd name="connsiteY4" fmla="*/ 1900801 h 1900801"/>
              <a:gd name="connsiteX5" fmla="*/ 0 w 816817"/>
              <a:gd name="connsiteY5" fmla="*/ 133100 h 1900801"/>
              <a:gd name="connsiteX0" fmla="*/ 0 w 816817"/>
              <a:gd name="connsiteY0" fmla="*/ 133100 h 1900801"/>
              <a:gd name="connsiteX1" fmla="*/ 407539 w 816817"/>
              <a:gd name="connsiteY1" fmla="*/ 0 h 1900801"/>
              <a:gd name="connsiteX2" fmla="*/ 816817 w 816817"/>
              <a:gd name="connsiteY2" fmla="*/ 1708558 h 1900801"/>
              <a:gd name="connsiteX3" fmla="*/ 483842 w 816817"/>
              <a:gd name="connsiteY3" fmla="*/ 1900801 h 1900801"/>
              <a:gd name="connsiteX4" fmla="*/ 423445 w 816817"/>
              <a:gd name="connsiteY4" fmla="*/ 1900801 h 1900801"/>
              <a:gd name="connsiteX5" fmla="*/ 0 w 816817"/>
              <a:gd name="connsiteY5" fmla="*/ 133100 h 1900801"/>
              <a:gd name="connsiteX0" fmla="*/ 0 w 816817"/>
              <a:gd name="connsiteY0" fmla="*/ 133100 h 1900801"/>
              <a:gd name="connsiteX1" fmla="*/ 407539 w 816817"/>
              <a:gd name="connsiteY1" fmla="*/ 0 h 1900801"/>
              <a:gd name="connsiteX2" fmla="*/ 816817 w 816817"/>
              <a:gd name="connsiteY2" fmla="*/ 1708558 h 1900801"/>
              <a:gd name="connsiteX3" fmla="*/ 423445 w 816817"/>
              <a:gd name="connsiteY3" fmla="*/ 1900801 h 1900801"/>
              <a:gd name="connsiteX4" fmla="*/ 0 w 816817"/>
              <a:gd name="connsiteY4" fmla="*/ 133100 h 1900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6817" h="1900801">
                <a:moveTo>
                  <a:pt x="0" y="133100"/>
                </a:moveTo>
                <a:lnTo>
                  <a:pt x="407539" y="0"/>
                </a:lnTo>
                <a:lnTo>
                  <a:pt x="816817" y="1708558"/>
                </a:lnTo>
                <a:lnTo>
                  <a:pt x="423445" y="1900801"/>
                </a:lnTo>
                <a:lnTo>
                  <a:pt x="0" y="13310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1EBE87AD-3A3C-AA0B-C9D4-625989F04C43}"/>
              </a:ext>
            </a:extLst>
          </p:cNvPr>
          <p:cNvSpPr/>
          <p:nvPr/>
        </p:nvSpPr>
        <p:spPr>
          <a:xfrm>
            <a:off x="6783183" y="2154750"/>
            <a:ext cx="1885139" cy="2798444"/>
          </a:xfrm>
          <a:custGeom>
            <a:avLst/>
            <a:gdLst>
              <a:gd name="connsiteX0" fmla="*/ 349572 w 1885139"/>
              <a:gd name="connsiteY0" fmla="*/ 0 h 2798444"/>
              <a:gd name="connsiteX1" fmla="*/ 1210628 w 1885139"/>
              <a:gd name="connsiteY1" fmla="*/ 0 h 2798444"/>
              <a:gd name="connsiteX2" fmla="*/ 1885139 w 1885139"/>
              <a:gd name="connsiteY2" fmla="*/ 2327684 h 2798444"/>
              <a:gd name="connsiteX3" fmla="*/ 1273410 w 1885139"/>
              <a:gd name="connsiteY3" fmla="*/ 2680865 h 2798444"/>
              <a:gd name="connsiteX4" fmla="*/ 1341294 w 1885139"/>
              <a:gd name="connsiteY4" fmla="*/ 2798444 h 2798444"/>
              <a:gd name="connsiteX5" fmla="*/ 752442 w 1885139"/>
              <a:gd name="connsiteY5" fmla="*/ 2798444 h 2798444"/>
              <a:gd name="connsiteX6" fmla="*/ 0 w 1885139"/>
              <a:gd name="connsiteY6" fmla="*/ 201826 h 2798444"/>
              <a:gd name="connsiteX0" fmla="*/ 0 w 1885139"/>
              <a:gd name="connsiteY0" fmla="*/ 201826 h 2798444"/>
              <a:gd name="connsiteX1" fmla="*/ 1210628 w 1885139"/>
              <a:gd name="connsiteY1" fmla="*/ 0 h 2798444"/>
              <a:gd name="connsiteX2" fmla="*/ 1885139 w 1885139"/>
              <a:gd name="connsiteY2" fmla="*/ 2327684 h 2798444"/>
              <a:gd name="connsiteX3" fmla="*/ 1273410 w 1885139"/>
              <a:gd name="connsiteY3" fmla="*/ 2680865 h 2798444"/>
              <a:gd name="connsiteX4" fmla="*/ 1341294 w 1885139"/>
              <a:gd name="connsiteY4" fmla="*/ 2798444 h 2798444"/>
              <a:gd name="connsiteX5" fmla="*/ 752442 w 1885139"/>
              <a:gd name="connsiteY5" fmla="*/ 2798444 h 2798444"/>
              <a:gd name="connsiteX6" fmla="*/ 0 w 1885139"/>
              <a:gd name="connsiteY6" fmla="*/ 201826 h 2798444"/>
              <a:gd name="connsiteX0" fmla="*/ 0 w 1885139"/>
              <a:gd name="connsiteY0" fmla="*/ 201826 h 2798444"/>
              <a:gd name="connsiteX1" fmla="*/ 1210628 w 1885139"/>
              <a:gd name="connsiteY1" fmla="*/ 0 h 2798444"/>
              <a:gd name="connsiteX2" fmla="*/ 1885139 w 1885139"/>
              <a:gd name="connsiteY2" fmla="*/ 2327684 h 2798444"/>
              <a:gd name="connsiteX3" fmla="*/ 1273410 w 1885139"/>
              <a:gd name="connsiteY3" fmla="*/ 2680865 h 2798444"/>
              <a:gd name="connsiteX4" fmla="*/ 752442 w 1885139"/>
              <a:gd name="connsiteY4" fmla="*/ 2798444 h 2798444"/>
              <a:gd name="connsiteX5" fmla="*/ 0 w 1885139"/>
              <a:gd name="connsiteY5" fmla="*/ 201826 h 2798444"/>
              <a:gd name="connsiteX0" fmla="*/ 0 w 1885139"/>
              <a:gd name="connsiteY0" fmla="*/ 201826 h 2798444"/>
              <a:gd name="connsiteX1" fmla="*/ 1210628 w 1885139"/>
              <a:gd name="connsiteY1" fmla="*/ 0 h 2798444"/>
              <a:gd name="connsiteX2" fmla="*/ 1885139 w 1885139"/>
              <a:gd name="connsiteY2" fmla="*/ 2327684 h 2798444"/>
              <a:gd name="connsiteX3" fmla="*/ 752442 w 1885139"/>
              <a:gd name="connsiteY3" fmla="*/ 2798444 h 2798444"/>
              <a:gd name="connsiteX4" fmla="*/ 0 w 1885139"/>
              <a:gd name="connsiteY4" fmla="*/ 201826 h 279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5139" h="2798444">
                <a:moveTo>
                  <a:pt x="0" y="201826"/>
                </a:moveTo>
                <a:lnTo>
                  <a:pt x="1210628" y="0"/>
                </a:lnTo>
                <a:lnTo>
                  <a:pt x="1885139" y="2327684"/>
                </a:lnTo>
                <a:lnTo>
                  <a:pt x="752442" y="2798444"/>
                </a:lnTo>
                <a:lnTo>
                  <a:pt x="0" y="201826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E8520A7E-98E9-36F4-56B3-27F52486EB72}"/>
              </a:ext>
            </a:extLst>
          </p:cNvPr>
          <p:cNvSpPr/>
          <p:nvPr/>
        </p:nvSpPr>
        <p:spPr>
          <a:xfrm>
            <a:off x="661009" y="3637086"/>
            <a:ext cx="10869982" cy="7314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52" y="0"/>
                </a:moveTo>
                <a:lnTo>
                  <a:pt x="2872" y="21600"/>
                </a:lnTo>
                <a:lnTo>
                  <a:pt x="1364" y="21600"/>
                </a:lnTo>
                <a:lnTo>
                  <a:pt x="1827" y="0"/>
                </a:lnTo>
                <a:lnTo>
                  <a:pt x="3352" y="0"/>
                </a:lnTo>
                <a:close/>
                <a:moveTo>
                  <a:pt x="911" y="0"/>
                </a:moveTo>
                <a:lnTo>
                  <a:pt x="448" y="21600"/>
                </a:lnTo>
                <a:lnTo>
                  <a:pt x="1238" y="21600"/>
                </a:lnTo>
                <a:lnTo>
                  <a:pt x="1718" y="0"/>
                </a:lnTo>
                <a:lnTo>
                  <a:pt x="911" y="0"/>
                </a:lnTo>
                <a:close/>
                <a:moveTo>
                  <a:pt x="462" y="0"/>
                </a:moveTo>
                <a:lnTo>
                  <a:pt x="0" y="21600"/>
                </a:lnTo>
                <a:lnTo>
                  <a:pt x="316" y="21600"/>
                </a:lnTo>
                <a:lnTo>
                  <a:pt x="796" y="0"/>
                </a:lnTo>
                <a:lnTo>
                  <a:pt x="462" y="0"/>
                </a:lnTo>
                <a:close/>
                <a:moveTo>
                  <a:pt x="20767" y="0"/>
                </a:moveTo>
                <a:lnTo>
                  <a:pt x="3467" y="0"/>
                </a:lnTo>
                <a:lnTo>
                  <a:pt x="3004" y="21600"/>
                </a:lnTo>
                <a:lnTo>
                  <a:pt x="20104" y="21600"/>
                </a:lnTo>
                <a:lnTo>
                  <a:pt x="21600" y="10800"/>
                </a:lnTo>
                <a:lnTo>
                  <a:pt x="20767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  <a:effectLst/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5D1DAC20-EF8A-E9BE-1386-0F45DC3E26A9}"/>
              </a:ext>
            </a:extLst>
          </p:cNvPr>
          <p:cNvSpPr/>
          <p:nvPr/>
        </p:nvSpPr>
        <p:spPr>
          <a:xfrm>
            <a:off x="2961134" y="3637086"/>
            <a:ext cx="572943" cy="731414"/>
          </a:xfrm>
          <a:custGeom>
            <a:avLst/>
            <a:gdLst>
              <a:gd name="connsiteX0" fmla="*/ 175202 w 572943"/>
              <a:gd name="connsiteY0" fmla="*/ 0 h 731414"/>
              <a:gd name="connsiteX1" fmla="*/ 572943 w 572943"/>
              <a:gd name="connsiteY1" fmla="*/ 0 h 731414"/>
              <a:gd name="connsiteX2" fmla="*/ 343778 w 572943"/>
              <a:gd name="connsiteY2" fmla="*/ 731414 h 731414"/>
              <a:gd name="connsiteX3" fmla="*/ 0 w 572943"/>
              <a:gd name="connsiteY3" fmla="*/ 731414 h 731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2943" h="731414">
                <a:moveTo>
                  <a:pt x="175202" y="0"/>
                </a:moveTo>
                <a:lnTo>
                  <a:pt x="572943" y="0"/>
                </a:lnTo>
                <a:lnTo>
                  <a:pt x="343778" y="731414"/>
                </a:lnTo>
                <a:lnTo>
                  <a:pt x="0" y="731414"/>
                </a:lnTo>
                <a:close/>
              </a:path>
            </a:pathLst>
          </a:custGeom>
          <a:solidFill>
            <a:schemeClr val="bg2">
              <a:lumMod val="10000"/>
              <a:alpha val="20000"/>
            </a:schemeClr>
          </a:solidFill>
          <a:ln w="12700">
            <a:miter lim="400000"/>
          </a:ln>
          <a:effectLst/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29EE71A3-EDCA-E8F3-1AF9-DF0BA741A45D}"/>
              </a:ext>
            </a:extLst>
          </p:cNvPr>
          <p:cNvSpPr/>
          <p:nvPr/>
        </p:nvSpPr>
        <p:spPr>
          <a:xfrm>
            <a:off x="3877742" y="3637086"/>
            <a:ext cx="774032" cy="731414"/>
          </a:xfrm>
          <a:custGeom>
            <a:avLst/>
            <a:gdLst>
              <a:gd name="connsiteX0" fmla="*/ 176490 w 774032"/>
              <a:gd name="connsiteY0" fmla="*/ 0 h 731414"/>
              <a:gd name="connsiteX1" fmla="*/ 774032 w 774032"/>
              <a:gd name="connsiteY1" fmla="*/ 0 h 731414"/>
              <a:gd name="connsiteX2" fmla="*/ 540204 w 774032"/>
              <a:gd name="connsiteY2" fmla="*/ 731414 h 731414"/>
              <a:gd name="connsiteX3" fmla="*/ 0 w 774032"/>
              <a:gd name="connsiteY3" fmla="*/ 731414 h 731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4032" h="731414">
                <a:moveTo>
                  <a:pt x="176490" y="0"/>
                </a:moveTo>
                <a:lnTo>
                  <a:pt x="774032" y="0"/>
                </a:lnTo>
                <a:lnTo>
                  <a:pt x="540204" y="731414"/>
                </a:lnTo>
                <a:lnTo>
                  <a:pt x="0" y="731414"/>
                </a:lnTo>
                <a:close/>
              </a:path>
            </a:pathLst>
          </a:custGeom>
          <a:solidFill>
            <a:schemeClr val="bg2">
              <a:lumMod val="10000"/>
              <a:alpha val="20000"/>
            </a:schemeClr>
          </a:solidFill>
          <a:ln w="12700">
            <a:miter lim="400000"/>
          </a:ln>
          <a:effectLst/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702FCBFE-03DA-284D-CB8B-AEA53E84721C}"/>
              </a:ext>
            </a:extLst>
          </p:cNvPr>
          <p:cNvSpPr/>
          <p:nvPr/>
        </p:nvSpPr>
        <p:spPr>
          <a:xfrm>
            <a:off x="4907523" y="3637086"/>
            <a:ext cx="1061342" cy="731414"/>
          </a:xfrm>
          <a:custGeom>
            <a:avLst/>
            <a:gdLst>
              <a:gd name="connsiteX0" fmla="*/ 183837 w 1061342"/>
              <a:gd name="connsiteY0" fmla="*/ 0 h 731414"/>
              <a:gd name="connsiteX1" fmla="*/ 1061342 w 1061342"/>
              <a:gd name="connsiteY1" fmla="*/ 0 h 731414"/>
              <a:gd name="connsiteX2" fmla="*/ 825234 w 1061342"/>
              <a:gd name="connsiteY2" fmla="*/ 731414 h 731414"/>
              <a:gd name="connsiteX3" fmla="*/ 0 w 1061342"/>
              <a:gd name="connsiteY3" fmla="*/ 731414 h 731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1342" h="731414">
                <a:moveTo>
                  <a:pt x="183837" y="0"/>
                </a:moveTo>
                <a:lnTo>
                  <a:pt x="1061342" y="0"/>
                </a:lnTo>
                <a:lnTo>
                  <a:pt x="825234" y="731414"/>
                </a:lnTo>
                <a:lnTo>
                  <a:pt x="0" y="731414"/>
                </a:lnTo>
                <a:close/>
              </a:path>
            </a:pathLst>
          </a:custGeom>
          <a:solidFill>
            <a:schemeClr val="bg2">
              <a:lumMod val="10000"/>
              <a:alpha val="20000"/>
            </a:schemeClr>
          </a:solidFill>
          <a:ln w="12700">
            <a:miter lim="400000"/>
          </a:ln>
          <a:effectLst/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B6DEFF74-30F6-7ACF-2BC8-6F3A306ABCE2}"/>
              </a:ext>
            </a:extLst>
          </p:cNvPr>
          <p:cNvSpPr/>
          <p:nvPr/>
        </p:nvSpPr>
        <p:spPr>
          <a:xfrm>
            <a:off x="6156095" y="3637086"/>
            <a:ext cx="1362967" cy="731414"/>
          </a:xfrm>
          <a:custGeom>
            <a:avLst/>
            <a:gdLst>
              <a:gd name="connsiteX0" fmla="*/ 211940 w 1362967"/>
              <a:gd name="connsiteY0" fmla="*/ 0 h 731414"/>
              <a:gd name="connsiteX1" fmla="*/ 1362967 w 1362967"/>
              <a:gd name="connsiteY1" fmla="*/ 0 h 731414"/>
              <a:gd name="connsiteX2" fmla="*/ 1091319 w 1362967"/>
              <a:gd name="connsiteY2" fmla="*/ 731414 h 731414"/>
              <a:gd name="connsiteX3" fmla="*/ 0 w 1362967"/>
              <a:gd name="connsiteY3" fmla="*/ 731414 h 731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2967" h="731414">
                <a:moveTo>
                  <a:pt x="211940" y="0"/>
                </a:moveTo>
                <a:lnTo>
                  <a:pt x="1362967" y="0"/>
                </a:lnTo>
                <a:lnTo>
                  <a:pt x="1091319" y="731414"/>
                </a:lnTo>
                <a:lnTo>
                  <a:pt x="0" y="731414"/>
                </a:lnTo>
                <a:close/>
              </a:path>
            </a:pathLst>
          </a:custGeom>
          <a:solidFill>
            <a:schemeClr val="bg2">
              <a:lumMod val="10000"/>
              <a:alpha val="20000"/>
            </a:schemeClr>
          </a:solidFill>
          <a:ln w="12700">
            <a:miter lim="400000"/>
          </a:ln>
          <a:effectLst/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39A7F6A6-7B49-BC7E-6C2D-D341AA900DC3}"/>
              </a:ext>
            </a:extLst>
          </p:cNvPr>
          <p:cNvSpPr/>
          <p:nvPr/>
        </p:nvSpPr>
        <p:spPr>
          <a:xfrm>
            <a:off x="7815886" y="3637086"/>
            <a:ext cx="1818577" cy="731414"/>
          </a:xfrm>
          <a:custGeom>
            <a:avLst/>
            <a:gdLst>
              <a:gd name="connsiteX0" fmla="*/ 254117 w 1818577"/>
              <a:gd name="connsiteY0" fmla="*/ 0 h 731414"/>
              <a:gd name="connsiteX1" fmla="*/ 1818577 w 1818577"/>
              <a:gd name="connsiteY1" fmla="*/ 0 h 731414"/>
              <a:gd name="connsiteX2" fmla="*/ 1492689 w 1818577"/>
              <a:gd name="connsiteY2" fmla="*/ 731414 h 731414"/>
              <a:gd name="connsiteX3" fmla="*/ 0 w 1818577"/>
              <a:gd name="connsiteY3" fmla="*/ 731414 h 731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8577" h="731414">
                <a:moveTo>
                  <a:pt x="254117" y="0"/>
                </a:moveTo>
                <a:lnTo>
                  <a:pt x="1818577" y="0"/>
                </a:lnTo>
                <a:lnTo>
                  <a:pt x="1492689" y="731414"/>
                </a:lnTo>
                <a:lnTo>
                  <a:pt x="0" y="731414"/>
                </a:lnTo>
                <a:close/>
              </a:path>
            </a:pathLst>
          </a:custGeom>
          <a:solidFill>
            <a:schemeClr val="bg2">
              <a:lumMod val="10000"/>
              <a:alpha val="20000"/>
            </a:schemeClr>
          </a:solidFill>
          <a:ln w="12700">
            <a:miter lim="400000"/>
          </a:ln>
          <a:effectLst/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Ribbon of Success – Slide Template</a:t>
            </a: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FB270CC1-0E08-4E1D-3DF0-481FB9A245A9}"/>
              </a:ext>
            </a:extLst>
          </p:cNvPr>
          <p:cNvSpPr/>
          <p:nvPr/>
        </p:nvSpPr>
        <p:spPr>
          <a:xfrm>
            <a:off x="4684363" y="2526237"/>
            <a:ext cx="1566896" cy="24269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0800" y="21600"/>
                </a:lnTo>
                <a:lnTo>
                  <a:pt x="21600" y="0"/>
                </a:lnTo>
                <a:lnTo>
                  <a:pt x="8409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0A2F5BBA-C8B8-876F-41D4-6A5347E74F34}"/>
              </a:ext>
            </a:extLst>
          </p:cNvPr>
          <p:cNvSpPr/>
          <p:nvPr/>
        </p:nvSpPr>
        <p:spPr>
          <a:xfrm>
            <a:off x="5910468" y="2154750"/>
            <a:ext cx="2082934" cy="27984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0822" y="21600"/>
                </a:lnTo>
                <a:lnTo>
                  <a:pt x="21600" y="0"/>
                </a:lnTo>
                <a:lnTo>
                  <a:pt x="8409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EBC097DE-F0C5-6160-7716-36D6B2CEB17A}"/>
              </a:ext>
            </a:extLst>
          </p:cNvPr>
          <p:cNvSpPr/>
          <p:nvPr/>
        </p:nvSpPr>
        <p:spPr>
          <a:xfrm>
            <a:off x="7536544" y="1741341"/>
            <a:ext cx="2866383" cy="32118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0816" y="21600"/>
                </a:lnTo>
                <a:lnTo>
                  <a:pt x="21600" y="0"/>
                </a:lnTo>
                <a:lnTo>
                  <a:pt x="8409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B84E0FE-507D-B801-2F49-3279E47D9D52}"/>
              </a:ext>
            </a:extLst>
          </p:cNvPr>
          <p:cNvSpPr/>
          <p:nvPr/>
        </p:nvSpPr>
        <p:spPr>
          <a:xfrm>
            <a:off x="3660456" y="2832676"/>
            <a:ext cx="1172282" cy="21205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9109" y="21600"/>
                </a:lnTo>
                <a:lnTo>
                  <a:pt x="21600" y="0"/>
                </a:lnTo>
                <a:lnTo>
                  <a:pt x="9428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D24876E7-31AA-9B8A-EC92-03D3338A2571}"/>
              </a:ext>
            </a:extLst>
          </p:cNvPr>
          <p:cNvSpPr/>
          <p:nvPr/>
        </p:nvSpPr>
        <p:spPr>
          <a:xfrm>
            <a:off x="2744875" y="3052393"/>
            <a:ext cx="896196" cy="1900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7246" y="21600"/>
                </a:lnTo>
                <a:lnTo>
                  <a:pt x="21600" y="0"/>
                </a:lnTo>
                <a:lnTo>
                  <a:pt x="10974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7D2906E-7C71-BCC3-F34F-B4D226B481A4}"/>
              </a:ext>
            </a:extLst>
          </p:cNvPr>
          <p:cNvGrpSpPr/>
          <p:nvPr/>
        </p:nvGrpSpPr>
        <p:grpSpPr>
          <a:xfrm>
            <a:off x="661009" y="5076000"/>
            <a:ext cx="2334910" cy="1167042"/>
            <a:chOff x="332936" y="4713893"/>
            <a:chExt cx="2926080" cy="1167042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D717437-6726-C985-66D2-D14D383F4045}"/>
                </a:ext>
              </a:extLst>
            </p:cNvPr>
            <p:cNvSpPr txBox="1"/>
            <p:nvPr/>
          </p:nvSpPr>
          <p:spPr>
            <a:xfrm>
              <a:off x="332936" y="471389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C37600F-D9F0-FA38-CCB8-8B31EAF2AC1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6F248DB-008A-1081-6400-276FBF5E14D4}"/>
              </a:ext>
            </a:extLst>
          </p:cNvPr>
          <p:cNvGrpSpPr/>
          <p:nvPr/>
        </p:nvGrpSpPr>
        <p:grpSpPr>
          <a:xfrm>
            <a:off x="2383869" y="1480660"/>
            <a:ext cx="2334910" cy="1167042"/>
            <a:chOff x="332936" y="2689321"/>
            <a:chExt cx="2926080" cy="1167042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87B030F-4211-DE14-7B2C-A442E2A075D1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5D38898-73E7-13C3-9E93-660AFB4A5E6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C35EA62A-C3E6-09E7-DA9E-1074299C14E5}"/>
              </a:ext>
            </a:extLst>
          </p:cNvPr>
          <p:cNvGrpSpPr/>
          <p:nvPr/>
        </p:nvGrpSpPr>
        <p:grpSpPr>
          <a:xfrm>
            <a:off x="4106730" y="5076000"/>
            <a:ext cx="2334910" cy="1167042"/>
            <a:chOff x="332936" y="4713893"/>
            <a:chExt cx="2926080" cy="1167042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4225A81-D137-8560-3824-BCD7B08358F7}"/>
                </a:ext>
              </a:extLst>
            </p:cNvPr>
            <p:cNvSpPr txBox="1"/>
            <p:nvPr/>
          </p:nvSpPr>
          <p:spPr>
            <a:xfrm>
              <a:off x="332936" y="471389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6B53479-65DB-AA68-6667-441EA760EE75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4848C40-53E6-DD03-50F4-C1C11A9B15B0}"/>
              </a:ext>
            </a:extLst>
          </p:cNvPr>
          <p:cNvGrpSpPr/>
          <p:nvPr/>
        </p:nvGrpSpPr>
        <p:grpSpPr>
          <a:xfrm>
            <a:off x="7552451" y="5076000"/>
            <a:ext cx="2334910" cy="1167042"/>
            <a:chOff x="332936" y="4713893"/>
            <a:chExt cx="2926080" cy="1167042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DFD8B48-2328-1E1D-D3E6-CA8A6FCF10BB}"/>
                </a:ext>
              </a:extLst>
            </p:cNvPr>
            <p:cNvSpPr txBox="1"/>
            <p:nvPr/>
          </p:nvSpPr>
          <p:spPr>
            <a:xfrm>
              <a:off x="332936" y="471389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C8E5AEC-FE23-A9A5-D77B-FF05A935057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22CB039-2EE6-915C-22B8-668F26FCCD5D}"/>
              </a:ext>
            </a:extLst>
          </p:cNvPr>
          <p:cNvGrpSpPr/>
          <p:nvPr/>
        </p:nvGrpSpPr>
        <p:grpSpPr>
          <a:xfrm>
            <a:off x="5829590" y="748407"/>
            <a:ext cx="2334910" cy="1167042"/>
            <a:chOff x="332936" y="2689321"/>
            <a:chExt cx="2926080" cy="1167042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B0EC6D3-E3A2-E2B0-96DA-829F0D2EAA23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4CFBC66-BAE7-100F-ADCE-04E447F0990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pic>
        <p:nvPicPr>
          <p:cNvPr id="45" name="Graphic 44" descr="Badge with solid fill">
            <a:extLst>
              <a:ext uri="{FF2B5EF4-FFF2-40B4-BE49-F238E27FC236}">
                <a16:creationId xmlns:a16="http://schemas.microsoft.com/office/drawing/2014/main" id="{33B0DF3B-6D2D-D0DF-ECBD-BB078FE0E6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62113" y="4453429"/>
            <a:ext cx="443020" cy="443020"/>
          </a:xfrm>
          <a:prstGeom prst="rect">
            <a:avLst/>
          </a:prstGeom>
        </p:spPr>
      </p:pic>
      <p:pic>
        <p:nvPicPr>
          <p:cNvPr id="47" name="Graphic 46" descr="Badge 3 with solid fill">
            <a:extLst>
              <a:ext uri="{FF2B5EF4-FFF2-40B4-BE49-F238E27FC236}">
                <a16:creationId xmlns:a16="http://schemas.microsoft.com/office/drawing/2014/main" id="{6CD065F8-DEF7-F440-71D3-63C306B670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89149" y="2579183"/>
            <a:ext cx="522146" cy="522146"/>
          </a:xfrm>
          <a:prstGeom prst="rect">
            <a:avLst/>
          </a:prstGeom>
        </p:spPr>
      </p:pic>
      <p:pic>
        <p:nvPicPr>
          <p:cNvPr id="49" name="Graphic 48" descr="Badge 4 with solid fill">
            <a:extLst>
              <a:ext uri="{FF2B5EF4-FFF2-40B4-BE49-F238E27FC236}">
                <a16:creationId xmlns:a16="http://schemas.microsoft.com/office/drawing/2014/main" id="{FBECF011-719C-3DB2-DD91-0896B68C4B3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244092" y="4278768"/>
            <a:ext cx="624950" cy="624950"/>
          </a:xfrm>
          <a:prstGeom prst="rect">
            <a:avLst/>
          </a:prstGeom>
        </p:spPr>
      </p:pic>
      <p:pic>
        <p:nvPicPr>
          <p:cNvPr id="53" name="Graphic 52" descr="Badge 5 with solid fill">
            <a:extLst>
              <a:ext uri="{FF2B5EF4-FFF2-40B4-BE49-F238E27FC236}">
                <a16:creationId xmlns:a16="http://schemas.microsoft.com/office/drawing/2014/main" id="{95495629-A750-3B91-C13B-7126D19D40D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961300" y="1832714"/>
            <a:ext cx="739056" cy="739056"/>
          </a:xfrm>
          <a:prstGeom prst="rect">
            <a:avLst/>
          </a:prstGeom>
        </p:spPr>
      </p:pic>
      <p:pic>
        <p:nvPicPr>
          <p:cNvPr id="55" name="Graphic 54" descr="Badge 1 with solid fill">
            <a:extLst>
              <a:ext uri="{FF2B5EF4-FFF2-40B4-BE49-F238E27FC236}">
                <a16:creationId xmlns:a16="http://schemas.microsoft.com/office/drawing/2014/main" id="{62B12CD9-6D1C-3C0D-E18B-AD4EE97A3F3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180456" y="3101329"/>
            <a:ext cx="333411" cy="333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F41699D8-6282-38DA-C42D-4E0013A25917}"/>
              </a:ext>
            </a:extLst>
          </p:cNvPr>
          <p:cNvSpPr/>
          <p:nvPr/>
        </p:nvSpPr>
        <p:spPr>
          <a:xfrm>
            <a:off x="5342872" y="2526237"/>
            <a:ext cx="1488260" cy="2426957"/>
          </a:xfrm>
          <a:custGeom>
            <a:avLst/>
            <a:gdLst>
              <a:gd name="connsiteX0" fmla="*/ 321434 w 1488260"/>
              <a:gd name="connsiteY0" fmla="*/ 0 h 2426957"/>
              <a:gd name="connsiteX1" fmla="*/ 908788 w 1488260"/>
              <a:gd name="connsiteY1" fmla="*/ 0 h 2426957"/>
              <a:gd name="connsiteX2" fmla="*/ 1488260 w 1488260"/>
              <a:gd name="connsiteY2" fmla="*/ 2305425 h 2426957"/>
              <a:gd name="connsiteX3" fmla="*/ 1277760 w 1488260"/>
              <a:gd name="connsiteY3" fmla="*/ 2426957 h 2426957"/>
              <a:gd name="connsiteX4" fmla="*/ 563374 w 1488260"/>
              <a:gd name="connsiteY4" fmla="*/ 2426957 h 2426957"/>
              <a:gd name="connsiteX5" fmla="*/ 0 w 1488260"/>
              <a:gd name="connsiteY5" fmla="*/ 185580 h 2426957"/>
              <a:gd name="connsiteX0" fmla="*/ 0 w 1488260"/>
              <a:gd name="connsiteY0" fmla="*/ 185580 h 2426957"/>
              <a:gd name="connsiteX1" fmla="*/ 908788 w 1488260"/>
              <a:gd name="connsiteY1" fmla="*/ 0 h 2426957"/>
              <a:gd name="connsiteX2" fmla="*/ 1488260 w 1488260"/>
              <a:gd name="connsiteY2" fmla="*/ 2305425 h 2426957"/>
              <a:gd name="connsiteX3" fmla="*/ 1277760 w 1488260"/>
              <a:gd name="connsiteY3" fmla="*/ 2426957 h 2426957"/>
              <a:gd name="connsiteX4" fmla="*/ 563374 w 1488260"/>
              <a:gd name="connsiteY4" fmla="*/ 2426957 h 2426957"/>
              <a:gd name="connsiteX5" fmla="*/ 0 w 1488260"/>
              <a:gd name="connsiteY5" fmla="*/ 185580 h 2426957"/>
              <a:gd name="connsiteX0" fmla="*/ 0 w 1488260"/>
              <a:gd name="connsiteY0" fmla="*/ 185580 h 2426957"/>
              <a:gd name="connsiteX1" fmla="*/ 908788 w 1488260"/>
              <a:gd name="connsiteY1" fmla="*/ 0 h 2426957"/>
              <a:gd name="connsiteX2" fmla="*/ 1488260 w 1488260"/>
              <a:gd name="connsiteY2" fmla="*/ 2305425 h 2426957"/>
              <a:gd name="connsiteX3" fmla="*/ 563374 w 1488260"/>
              <a:gd name="connsiteY3" fmla="*/ 2426957 h 2426957"/>
              <a:gd name="connsiteX4" fmla="*/ 0 w 1488260"/>
              <a:gd name="connsiteY4" fmla="*/ 185580 h 242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8260" h="2426957">
                <a:moveTo>
                  <a:pt x="0" y="185580"/>
                </a:moveTo>
                <a:lnTo>
                  <a:pt x="908788" y="0"/>
                </a:lnTo>
                <a:lnTo>
                  <a:pt x="1488260" y="2305425"/>
                </a:lnTo>
                <a:lnTo>
                  <a:pt x="563374" y="2426957"/>
                </a:lnTo>
                <a:lnTo>
                  <a:pt x="0" y="18558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C0AD492F-9BA5-5E2A-CA99-5E5B3C811A44}"/>
              </a:ext>
            </a:extLst>
          </p:cNvPr>
          <p:cNvSpPr/>
          <p:nvPr/>
        </p:nvSpPr>
        <p:spPr>
          <a:xfrm>
            <a:off x="4214858" y="2832676"/>
            <a:ext cx="1099545" cy="2120518"/>
          </a:xfrm>
          <a:custGeom>
            <a:avLst/>
            <a:gdLst>
              <a:gd name="connsiteX0" fmla="*/ 297578 w 1099545"/>
              <a:gd name="connsiteY0" fmla="*/ 0 h 2120518"/>
              <a:gd name="connsiteX1" fmla="*/ 616332 w 1099545"/>
              <a:gd name="connsiteY1" fmla="*/ 0 h 2120518"/>
              <a:gd name="connsiteX2" fmla="*/ 1099545 w 1099545"/>
              <a:gd name="connsiteY2" fmla="*/ 2002404 h 2120518"/>
              <a:gd name="connsiteX3" fmla="*/ 894964 w 1099545"/>
              <a:gd name="connsiteY3" fmla="*/ 2120518 h 2120518"/>
              <a:gd name="connsiteX4" fmla="*/ 468913 w 1099545"/>
              <a:gd name="connsiteY4" fmla="*/ 2120518 h 2120518"/>
              <a:gd name="connsiteX5" fmla="*/ 0 w 1099545"/>
              <a:gd name="connsiteY5" fmla="*/ 171806 h 2120518"/>
              <a:gd name="connsiteX0" fmla="*/ 0 w 1099545"/>
              <a:gd name="connsiteY0" fmla="*/ 171806 h 2120518"/>
              <a:gd name="connsiteX1" fmla="*/ 616332 w 1099545"/>
              <a:gd name="connsiteY1" fmla="*/ 0 h 2120518"/>
              <a:gd name="connsiteX2" fmla="*/ 1099545 w 1099545"/>
              <a:gd name="connsiteY2" fmla="*/ 2002404 h 2120518"/>
              <a:gd name="connsiteX3" fmla="*/ 894964 w 1099545"/>
              <a:gd name="connsiteY3" fmla="*/ 2120518 h 2120518"/>
              <a:gd name="connsiteX4" fmla="*/ 468913 w 1099545"/>
              <a:gd name="connsiteY4" fmla="*/ 2120518 h 2120518"/>
              <a:gd name="connsiteX5" fmla="*/ 0 w 1099545"/>
              <a:gd name="connsiteY5" fmla="*/ 171806 h 2120518"/>
              <a:gd name="connsiteX0" fmla="*/ 0 w 1099545"/>
              <a:gd name="connsiteY0" fmla="*/ 171806 h 2120518"/>
              <a:gd name="connsiteX1" fmla="*/ 616332 w 1099545"/>
              <a:gd name="connsiteY1" fmla="*/ 0 h 2120518"/>
              <a:gd name="connsiteX2" fmla="*/ 1099545 w 1099545"/>
              <a:gd name="connsiteY2" fmla="*/ 2002404 h 2120518"/>
              <a:gd name="connsiteX3" fmla="*/ 468913 w 1099545"/>
              <a:gd name="connsiteY3" fmla="*/ 2120518 h 2120518"/>
              <a:gd name="connsiteX4" fmla="*/ 0 w 1099545"/>
              <a:gd name="connsiteY4" fmla="*/ 171806 h 2120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9545" h="2120518">
                <a:moveTo>
                  <a:pt x="0" y="171806"/>
                </a:moveTo>
                <a:lnTo>
                  <a:pt x="616332" y="0"/>
                </a:lnTo>
                <a:lnTo>
                  <a:pt x="1099545" y="2002404"/>
                </a:lnTo>
                <a:lnTo>
                  <a:pt x="468913" y="2120518"/>
                </a:lnTo>
                <a:lnTo>
                  <a:pt x="0" y="171806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62D8BF0-FD68-9572-F44F-6B40A44BB870}"/>
              </a:ext>
            </a:extLst>
          </p:cNvPr>
          <p:cNvSpPr/>
          <p:nvPr/>
        </p:nvSpPr>
        <p:spPr>
          <a:xfrm>
            <a:off x="3236931" y="3052393"/>
            <a:ext cx="816817" cy="1900801"/>
          </a:xfrm>
          <a:custGeom>
            <a:avLst/>
            <a:gdLst>
              <a:gd name="connsiteX0" fmla="*/ 230535 w 816817"/>
              <a:gd name="connsiteY0" fmla="*/ 0 h 1900801"/>
              <a:gd name="connsiteX1" fmla="*/ 407539 w 816817"/>
              <a:gd name="connsiteY1" fmla="*/ 0 h 1900801"/>
              <a:gd name="connsiteX2" fmla="*/ 816817 w 816817"/>
              <a:gd name="connsiteY2" fmla="*/ 1708558 h 1900801"/>
              <a:gd name="connsiteX3" fmla="*/ 483842 w 816817"/>
              <a:gd name="connsiteY3" fmla="*/ 1900801 h 1900801"/>
              <a:gd name="connsiteX4" fmla="*/ 423445 w 816817"/>
              <a:gd name="connsiteY4" fmla="*/ 1900801 h 1900801"/>
              <a:gd name="connsiteX5" fmla="*/ 0 w 816817"/>
              <a:gd name="connsiteY5" fmla="*/ 133100 h 1900801"/>
              <a:gd name="connsiteX0" fmla="*/ 0 w 816817"/>
              <a:gd name="connsiteY0" fmla="*/ 133100 h 1900801"/>
              <a:gd name="connsiteX1" fmla="*/ 407539 w 816817"/>
              <a:gd name="connsiteY1" fmla="*/ 0 h 1900801"/>
              <a:gd name="connsiteX2" fmla="*/ 816817 w 816817"/>
              <a:gd name="connsiteY2" fmla="*/ 1708558 h 1900801"/>
              <a:gd name="connsiteX3" fmla="*/ 483842 w 816817"/>
              <a:gd name="connsiteY3" fmla="*/ 1900801 h 1900801"/>
              <a:gd name="connsiteX4" fmla="*/ 423445 w 816817"/>
              <a:gd name="connsiteY4" fmla="*/ 1900801 h 1900801"/>
              <a:gd name="connsiteX5" fmla="*/ 0 w 816817"/>
              <a:gd name="connsiteY5" fmla="*/ 133100 h 1900801"/>
              <a:gd name="connsiteX0" fmla="*/ 0 w 816817"/>
              <a:gd name="connsiteY0" fmla="*/ 133100 h 1900801"/>
              <a:gd name="connsiteX1" fmla="*/ 407539 w 816817"/>
              <a:gd name="connsiteY1" fmla="*/ 0 h 1900801"/>
              <a:gd name="connsiteX2" fmla="*/ 816817 w 816817"/>
              <a:gd name="connsiteY2" fmla="*/ 1708558 h 1900801"/>
              <a:gd name="connsiteX3" fmla="*/ 423445 w 816817"/>
              <a:gd name="connsiteY3" fmla="*/ 1900801 h 1900801"/>
              <a:gd name="connsiteX4" fmla="*/ 0 w 816817"/>
              <a:gd name="connsiteY4" fmla="*/ 133100 h 1900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6817" h="1900801">
                <a:moveTo>
                  <a:pt x="0" y="133100"/>
                </a:moveTo>
                <a:lnTo>
                  <a:pt x="407539" y="0"/>
                </a:lnTo>
                <a:lnTo>
                  <a:pt x="816817" y="1708558"/>
                </a:lnTo>
                <a:lnTo>
                  <a:pt x="423445" y="1900801"/>
                </a:lnTo>
                <a:lnTo>
                  <a:pt x="0" y="1331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1EBE87AD-3A3C-AA0B-C9D4-625989F04C43}"/>
              </a:ext>
            </a:extLst>
          </p:cNvPr>
          <p:cNvSpPr/>
          <p:nvPr/>
        </p:nvSpPr>
        <p:spPr>
          <a:xfrm>
            <a:off x="6783183" y="2154750"/>
            <a:ext cx="1885139" cy="2798444"/>
          </a:xfrm>
          <a:custGeom>
            <a:avLst/>
            <a:gdLst>
              <a:gd name="connsiteX0" fmla="*/ 349572 w 1885139"/>
              <a:gd name="connsiteY0" fmla="*/ 0 h 2798444"/>
              <a:gd name="connsiteX1" fmla="*/ 1210628 w 1885139"/>
              <a:gd name="connsiteY1" fmla="*/ 0 h 2798444"/>
              <a:gd name="connsiteX2" fmla="*/ 1885139 w 1885139"/>
              <a:gd name="connsiteY2" fmla="*/ 2327684 h 2798444"/>
              <a:gd name="connsiteX3" fmla="*/ 1273410 w 1885139"/>
              <a:gd name="connsiteY3" fmla="*/ 2680865 h 2798444"/>
              <a:gd name="connsiteX4" fmla="*/ 1341294 w 1885139"/>
              <a:gd name="connsiteY4" fmla="*/ 2798444 h 2798444"/>
              <a:gd name="connsiteX5" fmla="*/ 752442 w 1885139"/>
              <a:gd name="connsiteY5" fmla="*/ 2798444 h 2798444"/>
              <a:gd name="connsiteX6" fmla="*/ 0 w 1885139"/>
              <a:gd name="connsiteY6" fmla="*/ 201826 h 2798444"/>
              <a:gd name="connsiteX0" fmla="*/ 0 w 1885139"/>
              <a:gd name="connsiteY0" fmla="*/ 201826 h 2798444"/>
              <a:gd name="connsiteX1" fmla="*/ 1210628 w 1885139"/>
              <a:gd name="connsiteY1" fmla="*/ 0 h 2798444"/>
              <a:gd name="connsiteX2" fmla="*/ 1885139 w 1885139"/>
              <a:gd name="connsiteY2" fmla="*/ 2327684 h 2798444"/>
              <a:gd name="connsiteX3" fmla="*/ 1273410 w 1885139"/>
              <a:gd name="connsiteY3" fmla="*/ 2680865 h 2798444"/>
              <a:gd name="connsiteX4" fmla="*/ 1341294 w 1885139"/>
              <a:gd name="connsiteY4" fmla="*/ 2798444 h 2798444"/>
              <a:gd name="connsiteX5" fmla="*/ 752442 w 1885139"/>
              <a:gd name="connsiteY5" fmla="*/ 2798444 h 2798444"/>
              <a:gd name="connsiteX6" fmla="*/ 0 w 1885139"/>
              <a:gd name="connsiteY6" fmla="*/ 201826 h 2798444"/>
              <a:gd name="connsiteX0" fmla="*/ 0 w 1885139"/>
              <a:gd name="connsiteY0" fmla="*/ 201826 h 2798444"/>
              <a:gd name="connsiteX1" fmla="*/ 1210628 w 1885139"/>
              <a:gd name="connsiteY1" fmla="*/ 0 h 2798444"/>
              <a:gd name="connsiteX2" fmla="*/ 1885139 w 1885139"/>
              <a:gd name="connsiteY2" fmla="*/ 2327684 h 2798444"/>
              <a:gd name="connsiteX3" fmla="*/ 1273410 w 1885139"/>
              <a:gd name="connsiteY3" fmla="*/ 2680865 h 2798444"/>
              <a:gd name="connsiteX4" fmla="*/ 752442 w 1885139"/>
              <a:gd name="connsiteY4" fmla="*/ 2798444 h 2798444"/>
              <a:gd name="connsiteX5" fmla="*/ 0 w 1885139"/>
              <a:gd name="connsiteY5" fmla="*/ 201826 h 2798444"/>
              <a:gd name="connsiteX0" fmla="*/ 0 w 1885139"/>
              <a:gd name="connsiteY0" fmla="*/ 201826 h 2798444"/>
              <a:gd name="connsiteX1" fmla="*/ 1210628 w 1885139"/>
              <a:gd name="connsiteY1" fmla="*/ 0 h 2798444"/>
              <a:gd name="connsiteX2" fmla="*/ 1885139 w 1885139"/>
              <a:gd name="connsiteY2" fmla="*/ 2327684 h 2798444"/>
              <a:gd name="connsiteX3" fmla="*/ 752442 w 1885139"/>
              <a:gd name="connsiteY3" fmla="*/ 2798444 h 2798444"/>
              <a:gd name="connsiteX4" fmla="*/ 0 w 1885139"/>
              <a:gd name="connsiteY4" fmla="*/ 201826 h 279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5139" h="2798444">
                <a:moveTo>
                  <a:pt x="0" y="201826"/>
                </a:moveTo>
                <a:lnTo>
                  <a:pt x="1210628" y="0"/>
                </a:lnTo>
                <a:lnTo>
                  <a:pt x="1885139" y="2327684"/>
                </a:lnTo>
                <a:lnTo>
                  <a:pt x="752442" y="2798444"/>
                </a:lnTo>
                <a:lnTo>
                  <a:pt x="0" y="201826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E8520A7E-98E9-36F4-56B3-27F52486EB72}"/>
              </a:ext>
            </a:extLst>
          </p:cNvPr>
          <p:cNvSpPr/>
          <p:nvPr/>
        </p:nvSpPr>
        <p:spPr>
          <a:xfrm>
            <a:off x="661009" y="3637086"/>
            <a:ext cx="10869982" cy="7314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52" y="0"/>
                </a:moveTo>
                <a:lnTo>
                  <a:pt x="2872" y="21600"/>
                </a:lnTo>
                <a:lnTo>
                  <a:pt x="1364" y="21600"/>
                </a:lnTo>
                <a:lnTo>
                  <a:pt x="1827" y="0"/>
                </a:lnTo>
                <a:lnTo>
                  <a:pt x="3352" y="0"/>
                </a:lnTo>
                <a:close/>
                <a:moveTo>
                  <a:pt x="911" y="0"/>
                </a:moveTo>
                <a:lnTo>
                  <a:pt x="448" y="21600"/>
                </a:lnTo>
                <a:lnTo>
                  <a:pt x="1238" y="21600"/>
                </a:lnTo>
                <a:lnTo>
                  <a:pt x="1718" y="0"/>
                </a:lnTo>
                <a:lnTo>
                  <a:pt x="911" y="0"/>
                </a:lnTo>
                <a:close/>
                <a:moveTo>
                  <a:pt x="462" y="0"/>
                </a:moveTo>
                <a:lnTo>
                  <a:pt x="0" y="21600"/>
                </a:lnTo>
                <a:lnTo>
                  <a:pt x="316" y="21600"/>
                </a:lnTo>
                <a:lnTo>
                  <a:pt x="796" y="0"/>
                </a:lnTo>
                <a:lnTo>
                  <a:pt x="462" y="0"/>
                </a:lnTo>
                <a:close/>
                <a:moveTo>
                  <a:pt x="20767" y="0"/>
                </a:moveTo>
                <a:lnTo>
                  <a:pt x="3467" y="0"/>
                </a:lnTo>
                <a:lnTo>
                  <a:pt x="3004" y="21600"/>
                </a:lnTo>
                <a:lnTo>
                  <a:pt x="20104" y="21600"/>
                </a:lnTo>
                <a:lnTo>
                  <a:pt x="21600" y="10800"/>
                </a:lnTo>
                <a:lnTo>
                  <a:pt x="20767" y="0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5D1DAC20-EF8A-E9BE-1386-0F45DC3E26A9}"/>
              </a:ext>
            </a:extLst>
          </p:cNvPr>
          <p:cNvSpPr/>
          <p:nvPr/>
        </p:nvSpPr>
        <p:spPr>
          <a:xfrm>
            <a:off x="2961134" y="3637086"/>
            <a:ext cx="572943" cy="731414"/>
          </a:xfrm>
          <a:custGeom>
            <a:avLst/>
            <a:gdLst>
              <a:gd name="connsiteX0" fmla="*/ 175202 w 572943"/>
              <a:gd name="connsiteY0" fmla="*/ 0 h 731414"/>
              <a:gd name="connsiteX1" fmla="*/ 572943 w 572943"/>
              <a:gd name="connsiteY1" fmla="*/ 0 h 731414"/>
              <a:gd name="connsiteX2" fmla="*/ 343778 w 572943"/>
              <a:gd name="connsiteY2" fmla="*/ 731414 h 731414"/>
              <a:gd name="connsiteX3" fmla="*/ 0 w 572943"/>
              <a:gd name="connsiteY3" fmla="*/ 731414 h 731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2943" h="731414">
                <a:moveTo>
                  <a:pt x="175202" y="0"/>
                </a:moveTo>
                <a:lnTo>
                  <a:pt x="572943" y="0"/>
                </a:lnTo>
                <a:lnTo>
                  <a:pt x="343778" y="731414"/>
                </a:lnTo>
                <a:lnTo>
                  <a:pt x="0" y="731414"/>
                </a:lnTo>
                <a:close/>
              </a:path>
            </a:pathLst>
          </a:custGeom>
          <a:solidFill>
            <a:schemeClr val="bg2">
              <a:lumMod val="10000"/>
              <a:alpha val="20000"/>
            </a:schemeClr>
          </a:solidFill>
          <a:ln w="12700">
            <a:miter lim="400000"/>
          </a:ln>
          <a:effectLst/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29EE71A3-EDCA-E8F3-1AF9-DF0BA741A45D}"/>
              </a:ext>
            </a:extLst>
          </p:cNvPr>
          <p:cNvSpPr/>
          <p:nvPr/>
        </p:nvSpPr>
        <p:spPr>
          <a:xfrm>
            <a:off x="3877742" y="3637086"/>
            <a:ext cx="774032" cy="731414"/>
          </a:xfrm>
          <a:custGeom>
            <a:avLst/>
            <a:gdLst>
              <a:gd name="connsiteX0" fmla="*/ 176490 w 774032"/>
              <a:gd name="connsiteY0" fmla="*/ 0 h 731414"/>
              <a:gd name="connsiteX1" fmla="*/ 774032 w 774032"/>
              <a:gd name="connsiteY1" fmla="*/ 0 h 731414"/>
              <a:gd name="connsiteX2" fmla="*/ 540204 w 774032"/>
              <a:gd name="connsiteY2" fmla="*/ 731414 h 731414"/>
              <a:gd name="connsiteX3" fmla="*/ 0 w 774032"/>
              <a:gd name="connsiteY3" fmla="*/ 731414 h 731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4032" h="731414">
                <a:moveTo>
                  <a:pt x="176490" y="0"/>
                </a:moveTo>
                <a:lnTo>
                  <a:pt x="774032" y="0"/>
                </a:lnTo>
                <a:lnTo>
                  <a:pt x="540204" y="731414"/>
                </a:lnTo>
                <a:lnTo>
                  <a:pt x="0" y="731414"/>
                </a:lnTo>
                <a:close/>
              </a:path>
            </a:pathLst>
          </a:custGeom>
          <a:solidFill>
            <a:schemeClr val="bg2">
              <a:lumMod val="10000"/>
              <a:alpha val="20000"/>
            </a:schemeClr>
          </a:solidFill>
          <a:ln w="12700">
            <a:miter lim="400000"/>
          </a:ln>
          <a:effectLst/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702FCBFE-03DA-284D-CB8B-AEA53E84721C}"/>
              </a:ext>
            </a:extLst>
          </p:cNvPr>
          <p:cNvSpPr/>
          <p:nvPr/>
        </p:nvSpPr>
        <p:spPr>
          <a:xfrm>
            <a:off x="4907523" y="3637086"/>
            <a:ext cx="1061342" cy="731414"/>
          </a:xfrm>
          <a:custGeom>
            <a:avLst/>
            <a:gdLst>
              <a:gd name="connsiteX0" fmla="*/ 183837 w 1061342"/>
              <a:gd name="connsiteY0" fmla="*/ 0 h 731414"/>
              <a:gd name="connsiteX1" fmla="*/ 1061342 w 1061342"/>
              <a:gd name="connsiteY1" fmla="*/ 0 h 731414"/>
              <a:gd name="connsiteX2" fmla="*/ 825234 w 1061342"/>
              <a:gd name="connsiteY2" fmla="*/ 731414 h 731414"/>
              <a:gd name="connsiteX3" fmla="*/ 0 w 1061342"/>
              <a:gd name="connsiteY3" fmla="*/ 731414 h 731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1342" h="731414">
                <a:moveTo>
                  <a:pt x="183837" y="0"/>
                </a:moveTo>
                <a:lnTo>
                  <a:pt x="1061342" y="0"/>
                </a:lnTo>
                <a:lnTo>
                  <a:pt x="825234" y="731414"/>
                </a:lnTo>
                <a:lnTo>
                  <a:pt x="0" y="731414"/>
                </a:lnTo>
                <a:close/>
              </a:path>
            </a:pathLst>
          </a:custGeom>
          <a:solidFill>
            <a:schemeClr val="bg2">
              <a:lumMod val="10000"/>
              <a:alpha val="20000"/>
            </a:schemeClr>
          </a:solidFill>
          <a:ln w="12700">
            <a:miter lim="400000"/>
          </a:ln>
          <a:effectLst/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B6DEFF74-30F6-7ACF-2BC8-6F3A306ABCE2}"/>
              </a:ext>
            </a:extLst>
          </p:cNvPr>
          <p:cNvSpPr/>
          <p:nvPr/>
        </p:nvSpPr>
        <p:spPr>
          <a:xfrm>
            <a:off x="6156095" y="3637086"/>
            <a:ext cx="1362967" cy="731414"/>
          </a:xfrm>
          <a:custGeom>
            <a:avLst/>
            <a:gdLst>
              <a:gd name="connsiteX0" fmla="*/ 211940 w 1362967"/>
              <a:gd name="connsiteY0" fmla="*/ 0 h 731414"/>
              <a:gd name="connsiteX1" fmla="*/ 1362967 w 1362967"/>
              <a:gd name="connsiteY1" fmla="*/ 0 h 731414"/>
              <a:gd name="connsiteX2" fmla="*/ 1091319 w 1362967"/>
              <a:gd name="connsiteY2" fmla="*/ 731414 h 731414"/>
              <a:gd name="connsiteX3" fmla="*/ 0 w 1362967"/>
              <a:gd name="connsiteY3" fmla="*/ 731414 h 731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2967" h="731414">
                <a:moveTo>
                  <a:pt x="211940" y="0"/>
                </a:moveTo>
                <a:lnTo>
                  <a:pt x="1362967" y="0"/>
                </a:lnTo>
                <a:lnTo>
                  <a:pt x="1091319" y="731414"/>
                </a:lnTo>
                <a:lnTo>
                  <a:pt x="0" y="731414"/>
                </a:lnTo>
                <a:close/>
              </a:path>
            </a:pathLst>
          </a:custGeom>
          <a:solidFill>
            <a:schemeClr val="bg2">
              <a:lumMod val="10000"/>
              <a:alpha val="20000"/>
            </a:schemeClr>
          </a:solidFill>
          <a:ln w="12700">
            <a:miter lim="400000"/>
          </a:ln>
          <a:effectLst/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39A7F6A6-7B49-BC7E-6C2D-D341AA900DC3}"/>
              </a:ext>
            </a:extLst>
          </p:cNvPr>
          <p:cNvSpPr/>
          <p:nvPr/>
        </p:nvSpPr>
        <p:spPr>
          <a:xfrm>
            <a:off x="7815886" y="3637086"/>
            <a:ext cx="1818577" cy="731414"/>
          </a:xfrm>
          <a:custGeom>
            <a:avLst/>
            <a:gdLst>
              <a:gd name="connsiteX0" fmla="*/ 254117 w 1818577"/>
              <a:gd name="connsiteY0" fmla="*/ 0 h 731414"/>
              <a:gd name="connsiteX1" fmla="*/ 1818577 w 1818577"/>
              <a:gd name="connsiteY1" fmla="*/ 0 h 731414"/>
              <a:gd name="connsiteX2" fmla="*/ 1492689 w 1818577"/>
              <a:gd name="connsiteY2" fmla="*/ 731414 h 731414"/>
              <a:gd name="connsiteX3" fmla="*/ 0 w 1818577"/>
              <a:gd name="connsiteY3" fmla="*/ 731414 h 731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8577" h="731414">
                <a:moveTo>
                  <a:pt x="254117" y="0"/>
                </a:moveTo>
                <a:lnTo>
                  <a:pt x="1818577" y="0"/>
                </a:lnTo>
                <a:lnTo>
                  <a:pt x="1492689" y="731414"/>
                </a:lnTo>
                <a:lnTo>
                  <a:pt x="0" y="731414"/>
                </a:lnTo>
                <a:close/>
              </a:path>
            </a:pathLst>
          </a:custGeom>
          <a:solidFill>
            <a:schemeClr val="bg2">
              <a:lumMod val="10000"/>
              <a:alpha val="20000"/>
            </a:schemeClr>
          </a:solidFill>
          <a:ln w="12700">
            <a:miter lim="400000"/>
          </a:ln>
          <a:effectLst/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Ribbon of Success – Slide Template</a:t>
            </a: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FB270CC1-0E08-4E1D-3DF0-481FB9A245A9}"/>
              </a:ext>
            </a:extLst>
          </p:cNvPr>
          <p:cNvSpPr/>
          <p:nvPr/>
        </p:nvSpPr>
        <p:spPr>
          <a:xfrm>
            <a:off x="4684363" y="2526237"/>
            <a:ext cx="1566896" cy="24269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0800" y="21600"/>
                </a:lnTo>
                <a:lnTo>
                  <a:pt x="21600" y="0"/>
                </a:lnTo>
                <a:lnTo>
                  <a:pt x="8409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0A2F5BBA-C8B8-876F-41D4-6A5347E74F34}"/>
              </a:ext>
            </a:extLst>
          </p:cNvPr>
          <p:cNvSpPr/>
          <p:nvPr/>
        </p:nvSpPr>
        <p:spPr>
          <a:xfrm>
            <a:off x="5910468" y="2154750"/>
            <a:ext cx="2082934" cy="27984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0822" y="21600"/>
                </a:lnTo>
                <a:lnTo>
                  <a:pt x="21600" y="0"/>
                </a:lnTo>
                <a:lnTo>
                  <a:pt x="8409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EBC097DE-F0C5-6160-7716-36D6B2CEB17A}"/>
              </a:ext>
            </a:extLst>
          </p:cNvPr>
          <p:cNvSpPr/>
          <p:nvPr/>
        </p:nvSpPr>
        <p:spPr>
          <a:xfrm>
            <a:off x="7536544" y="1741341"/>
            <a:ext cx="2866383" cy="32118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0816" y="21600"/>
                </a:lnTo>
                <a:lnTo>
                  <a:pt x="21600" y="0"/>
                </a:lnTo>
                <a:lnTo>
                  <a:pt x="8409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B84E0FE-507D-B801-2F49-3279E47D9D52}"/>
              </a:ext>
            </a:extLst>
          </p:cNvPr>
          <p:cNvSpPr/>
          <p:nvPr/>
        </p:nvSpPr>
        <p:spPr>
          <a:xfrm>
            <a:off x="3660456" y="2832676"/>
            <a:ext cx="1172282" cy="21205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9109" y="21600"/>
                </a:lnTo>
                <a:lnTo>
                  <a:pt x="21600" y="0"/>
                </a:lnTo>
                <a:lnTo>
                  <a:pt x="9428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D24876E7-31AA-9B8A-EC92-03D3338A2571}"/>
              </a:ext>
            </a:extLst>
          </p:cNvPr>
          <p:cNvSpPr/>
          <p:nvPr/>
        </p:nvSpPr>
        <p:spPr>
          <a:xfrm>
            <a:off x="2744875" y="3052393"/>
            <a:ext cx="896196" cy="1900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7246" y="21600"/>
                </a:lnTo>
                <a:lnTo>
                  <a:pt x="21600" y="0"/>
                </a:lnTo>
                <a:lnTo>
                  <a:pt x="10974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7D2906E-7C71-BCC3-F34F-B4D226B481A4}"/>
              </a:ext>
            </a:extLst>
          </p:cNvPr>
          <p:cNvGrpSpPr/>
          <p:nvPr/>
        </p:nvGrpSpPr>
        <p:grpSpPr>
          <a:xfrm>
            <a:off x="661009" y="5076000"/>
            <a:ext cx="2334910" cy="1167042"/>
            <a:chOff x="332936" y="4713893"/>
            <a:chExt cx="2926080" cy="1167042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D717437-6726-C985-66D2-D14D383F4045}"/>
                </a:ext>
              </a:extLst>
            </p:cNvPr>
            <p:cNvSpPr txBox="1"/>
            <p:nvPr/>
          </p:nvSpPr>
          <p:spPr>
            <a:xfrm>
              <a:off x="332936" y="471389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C37600F-D9F0-FA38-CCB8-8B31EAF2AC1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6F248DB-008A-1081-6400-276FBF5E14D4}"/>
              </a:ext>
            </a:extLst>
          </p:cNvPr>
          <p:cNvGrpSpPr/>
          <p:nvPr/>
        </p:nvGrpSpPr>
        <p:grpSpPr>
          <a:xfrm>
            <a:off x="2383869" y="1480660"/>
            <a:ext cx="2334910" cy="1167042"/>
            <a:chOff x="332936" y="2689321"/>
            <a:chExt cx="2926080" cy="1167042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87B030F-4211-DE14-7B2C-A442E2A075D1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5D38898-73E7-13C3-9E93-660AFB4A5E6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C35EA62A-C3E6-09E7-DA9E-1074299C14E5}"/>
              </a:ext>
            </a:extLst>
          </p:cNvPr>
          <p:cNvGrpSpPr/>
          <p:nvPr/>
        </p:nvGrpSpPr>
        <p:grpSpPr>
          <a:xfrm>
            <a:off x="4106730" y="5076000"/>
            <a:ext cx="2334910" cy="1167042"/>
            <a:chOff x="332936" y="4713893"/>
            <a:chExt cx="2926080" cy="1167042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4225A81-D137-8560-3824-BCD7B08358F7}"/>
                </a:ext>
              </a:extLst>
            </p:cNvPr>
            <p:cNvSpPr txBox="1"/>
            <p:nvPr/>
          </p:nvSpPr>
          <p:spPr>
            <a:xfrm>
              <a:off x="332936" y="471389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6B53479-65DB-AA68-6667-441EA760EE75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4848C40-53E6-DD03-50F4-C1C11A9B15B0}"/>
              </a:ext>
            </a:extLst>
          </p:cNvPr>
          <p:cNvGrpSpPr/>
          <p:nvPr/>
        </p:nvGrpSpPr>
        <p:grpSpPr>
          <a:xfrm>
            <a:off x="7552451" y="5076000"/>
            <a:ext cx="2334910" cy="1167042"/>
            <a:chOff x="332936" y="4713893"/>
            <a:chExt cx="2926080" cy="1167042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DFD8B48-2328-1E1D-D3E6-CA8A6FCF10BB}"/>
                </a:ext>
              </a:extLst>
            </p:cNvPr>
            <p:cNvSpPr txBox="1"/>
            <p:nvPr/>
          </p:nvSpPr>
          <p:spPr>
            <a:xfrm>
              <a:off x="332936" y="471389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C8E5AEC-FE23-A9A5-D77B-FF05A935057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22CB039-2EE6-915C-22B8-668F26FCCD5D}"/>
              </a:ext>
            </a:extLst>
          </p:cNvPr>
          <p:cNvGrpSpPr/>
          <p:nvPr/>
        </p:nvGrpSpPr>
        <p:grpSpPr>
          <a:xfrm>
            <a:off x="5829590" y="748407"/>
            <a:ext cx="2334910" cy="1167042"/>
            <a:chOff x="332936" y="2689321"/>
            <a:chExt cx="2926080" cy="1167042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B0EC6D3-E3A2-E2B0-96DA-829F0D2EAA23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4CFBC66-BAE7-100F-ADCE-04E447F0990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pic>
        <p:nvPicPr>
          <p:cNvPr id="45" name="Graphic 44" descr="Badge with solid fill">
            <a:extLst>
              <a:ext uri="{FF2B5EF4-FFF2-40B4-BE49-F238E27FC236}">
                <a16:creationId xmlns:a16="http://schemas.microsoft.com/office/drawing/2014/main" id="{33B0DF3B-6D2D-D0DF-ECBD-BB078FE0E6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62113" y="4453429"/>
            <a:ext cx="443020" cy="443020"/>
          </a:xfrm>
          <a:prstGeom prst="rect">
            <a:avLst/>
          </a:prstGeom>
        </p:spPr>
      </p:pic>
      <p:pic>
        <p:nvPicPr>
          <p:cNvPr id="47" name="Graphic 46" descr="Badge 3 with solid fill">
            <a:extLst>
              <a:ext uri="{FF2B5EF4-FFF2-40B4-BE49-F238E27FC236}">
                <a16:creationId xmlns:a16="http://schemas.microsoft.com/office/drawing/2014/main" id="{6CD065F8-DEF7-F440-71D3-63C306B670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89149" y="2579183"/>
            <a:ext cx="522146" cy="522146"/>
          </a:xfrm>
          <a:prstGeom prst="rect">
            <a:avLst/>
          </a:prstGeom>
        </p:spPr>
      </p:pic>
      <p:pic>
        <p:nvPicPr>
          <p:cNvPr id="49" name="Graphic 48" descr="Badge 4 with solid fill">
            <a:extLst>
              <a:ext uri="{FF2B5EF4-FFF2-40B4-BE49-F238E27FC236}">
                <a16:creationId xmlns:a16="http://schemas.microsoft.com/office/drawing/2014/main" id="{FBECF011-719C-3DB2-DD91-0896B68C4B3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244092" y="4278768"/>
            <a:ext cx="624950" cy="624950"/>
          </a:xfrm>
          <a:prstGeom prst="rect">
            <a:avLst/>
          </a:prstGeom>
        </p:spPr>
      </p:pic>
      <p:pic>
        <p:nvPicPr>
          <p:cNvPr id="53" name="Graphic 52" descr="Badge 5 with solid fill">
            <a:extLst>
              <a:ext uri="{FF2B5EF4-FFF2-40B4-BE49-F238E27FC236}">
                <a16:creationId xmlns:a16="http://schemas.microsoft.com/office/drawing/2014/main" id="{95495629-A750-3B91-C13B-7126D19D40D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961300" y="1832714"/>
            <a:ext cx="739056" cy="739056"/>
          </a:xfrm>
          <a:prstGeom prst="rect">
            <a:avLst/>
          </a:prstGeom>
        </p:spPr>
      </p:pic>
      <p:pic>
        <p:nvPicPr>
          <p:cNvPr id="55" name="Graphic 54" descr="Badge 1 with solid fill">
            <a:extLst>
              <a:ext uri="{FF2B5EF4-FFF2-40B4-BE49-F238E27FC236}">
                <a16:creationId xmlns:a16="http://schemas.microsoft.com/office/drawing/2014/main" id="{62B12CD9-6D1C-3C0D-E18B-AD4EE97A3F3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180456" y="3101329"/>
            <a:ext cx="333411" cy="333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152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8793</TotalTime>
  <Words>397</Words>
  <Application>Microsoft Office PowerPoint</Application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Ribbon of Success – Slide Template</vt:lpstr>
      <vt:lpstr>Ribbon of Success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Ribbon of Success</dc:title>
  <dc:creator>PresentationGO.com</dc:creator>
  <dc:description>© Copyright PresentationGO.com - Do not distribute or sale without written permission.</dc:description>
  <cp:lastModifiedBy>Christophe Barroche</cp:lastModifiedBy>
  <cp:revision>19</cp:revision>
  <dcterms:created xsi:type="dcterms:W3CDTF">2014-11-26T05:14:11Z</dcterms:created>
  <dcterms:modified xsi:type="dcterms:W3CDTF">2023-04-03T22:03:10Z</dcterms:modified>
  <cp:category>Charts &amp; Diagrams</cp:category>
</cp:coreProperties>
</file>