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373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3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Ribbon Speech Bubbles – Slide Template</a:t>
            </a:r>
          </a:p>
        </p:txBody>
      </p:sp>
      <p:sp>
        <p:nvSpPr>
          <p:cNvPr id="3" name="Triangle">
            <a:extLst>
              <a:ext uri="{FF2B5EF4-FFF2-40B4-BE49-F238E27FC236}">
                <a16:creationId xmlns:a16="http://schemas.microsoft.com/office/drawing/2014/main" id="{2DB73C60-A7F6-4EC1-85C7-32F5873FD017}"/>
              </a:ext>
            </a:extLst>
          </p:cNvPr>
          <p:cNvSpPr/>
          <p:nvPr/>
        </p:nvSpPr>
        <p:spPr>
          <a:xfrm>
            <a:off x="2713005" y="2121898"/>
            <a:ext cx="308611" cy="358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5974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4" name="Triangle">
            <a:extLst>
              <a:ext uri="{FF2B5EF4-FFF2-40B4-BE49-F238E27FC236}">
                <a16:creationId xmlns:a16="http://schemas.microsoft.com/office/drawing/2014/main" id="{7D2A28BD-59FF-4D4A-BACF-30A44879A822}"/>
              </a:ext>
            </a:extLst>
          </p:cNvPr>
          <p:cNvSpPr/>
          <p:nvPr/>
        </p:nvSpPr>
        <p:spPr>
          <a:xfrm>
            <a:off x="1118401" y="3090352"/>
            <a:ext cx="209550" cy="434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216"/>
                </a:move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D4C1F4D-9343-46C0-8679-9CEB8862B2C7}"/>
              </a:ext>
            </a:extLst>
          </p:cNvPr>
          <p:cNvSpPr/>
          <p:nvPr/>
        </p:nvSpPr>
        <p:spPr>
          <a:xfrm>
            <a:off x="1857659" y="3428707"/>
            <a:ext cx="738188" cy="1129666"/>
          </a:xfrm>
          <a:custGeom>
            <a:avLst/>
            <a:gdLst>
              <a:gd name="connsiteX0" fmla="*/ 0 w 21600"/>
              <a:gd name="connsiteY0" fmla="*/ 21600 h 21600"/>
              <a:gd name="connsiteX1" fmla="*/ 21600 w 21600"/>
              <a:gd name="connsiteY1" fmla="*/ 13313 h 21600"/>
              <a:gd name="connsiteX2" fmla="*/ 0 w 21600"/>
              <a:gd name="connsiteY2" fmla="*/ 0 h 21600"/>
              <a:gd name="connsiteX3" fmla="*/ 0 w 21600"/>
              <a:gd name="connsiteY3" fmla="*/ 216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21600" y="13313"/>
                </a:ln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CF488F99-74D8-4CCF-B57E-8E6E987986A1}"/>
              </a:ext>
            </a:extLst>
          </p:cNvPr>
          <p:cNvSpPr/>
          <p:nvPr/>
        </p:nvSpPr>
        <p:spPr>
          <a:xfrm>
            <a:off x="1230914" y="3074873"/>
            <a:ext cx="1364933" cy="10506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1314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6DEB889-3DF1-4151-86DD-5EDD8B13C5EA}"/>
              </a:ext>
            </a:extLst>
          </p:cNvPr>
          <p:cNvSpPr/>
          <p:nvPr/>
        </p:nvSpPr>
        <p:spPr>
          <a:xfrm>
            <a:off x="1230916" y="1981880"/>
            <a:ext cx="1537334" cy="1730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64" y="21600"/>
                </a:moveTo>
                <a:lnTo>
                  <a:pt x="0" y="21600"/>
                </a:lnTo>
                <a:lnTo>
                  <a:pt x="0" y="5908"/>
                </a:lnTo>
                <a:cubicBezTo>
                  <a:pt x="0" y="2639"/>
                  <a:pt x="2984" y="0"/>
                  <a:pt x="6651" y="0"/>
                </a:cubicBezTo>
                <a:lnTo>
                  <a:pt x="21600" y="0"/>
                </a:lnTo>
                <a:lnTo>
                  <a:pt x="21600" y="19436"/>
                </a:lnTo>
                <a:cubicBezTo>
                  <a:pt x="21600" y="20637"/>
                  <a:pt x="20516" y="21600"/>
                  <a:pt x="19164" y="21600"/>
                </a:cubicBezTo>
                <a:close/>
              </a:path>
            </a:pathLst>
          </a:custGeom>
          <a:solidFill>
            <a:srgbClr val="EF8BB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5909E08E-1916-4675-918B-18F77D487670}"/>
              </a:ext>
            </a:extLst>
          </p:cNvPr>
          <p:cNvSpPr/>
          <p:nvPr/>
        </p:nvSpPr>
        <p:spPr>
          <a:xfrm>
            <a:off x="1230916" y="1981880"/>
            <a:ext cx="1537334" cy="1730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64" y="21600"/>
                </a:moveTo>
                <a:lnTo>
                  <a:pt x="0" y="21600"/>
                </a:lnTo>
                <a:lnTo>
                  <a:pt x="0" y="5908"/>
                </a:lnTo>
                <a:cubicBezTo>
                  <a:pt x="0" y="2639"/>
                  <a:pt x="2984" y="0"/>
                  <a:pt x="6651" y="0"/>
                </a:cubicBezTo>
                <a:lnTo>
                  <a:pt x="21600" y="0"/>
                </a:lnTo>
                <a:lnTo>
                  <a:pt x="21600" y="19436"/>
                </a:lnTo>
                <a:cubicBezTo>
                  <a:pt x="21600" y="20637"/>
                  <a:pt x="20516" y="21600"/>
                  <a:pt x="19164" y="2160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E0129576-BB2F-4FA2-BC4D-DA1CCC8FA1BF}"/>
              </a:ext>
            </a:extLst>
          </p:cNvPr>
          <p:cNvSpPr/>
          <p:nvPr/>
        </p:nvSpPr>
        <p:spPr>
          <a:xfrm>
            <a:off x="1116615" y="1867580"/>
            <a:ext cx="1746886" cy="621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4" y="21600"/>
                </a:moveTo>
                <a:lnTo>
                  <a:pt x="0" y="21600"/>
                </a:lnTo>
                <a:lnTo>
                  <a:pt x="0" y="17234"/>
                </a:lnTo>
                <a:cubicBezTo>
                  <a:pt x="0" y="7740"/>
                  <a:pt x="2756" y="0"/>
                  <a:pt x="6136" y="0"/>
                </a:cubicBezTo>
                <a:lnTo>
                  <a:pt x="21600" y="0"/>
                </a:lnTo>
                <a:lnTo>
                  <a:pt x="21600" y="7740"/>
                </a:lnTo>
                <a:lnTo>
                  <a:pt x="21506" y="7740"/>
                </a:lnTo>
                <a:lnTo>
                  <a:pt x="21506" y="265"/>
                </a:lnTo>
                <a:lnTo>
                  <a:pt x="6148" y="265"/>
                </a:lnTo>
                <a:cubicBezTo>
                  <a:pt x="2815" y="265"/>
                  <a:pt x="106" y="7873"/>
                  <a:pt x="106" y="17234"/>
                </a:cubicBezTo>
                <a:lnTo>
                  <a:pt x="106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2F1CD04B-7ADB-4065-BDD5-31947D1F6AA1}"/>
              </a:ext>
            </a:extLst>
          </p:cNvPr>
          <p:cNvSpPr/>
          <p:nvPr/>
        </p:nvSpPr>
        <p:spPr>
          <a:xfrm>
            <a:off x="1049940" y="2220005"/>
            <a:ext cx="1971675" cy="11534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51" y="21297"/>
                </a:moveTo>
                <a:lnTo>
                  <a:pt x="0" y="6992"/>
                </a:lnTo>
                <a:lnTo>
                  <a:pt x="21600" y="0"/>
                </a:lnTo>
                <a:lnTo>
                  <a:pt x="19805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pic>
        <p:nvPicPr>
          <p:cNvPr id="36" name="Graphic 35" descr="Lightbulb">
            <a:extLst>
              <a:ext uri="{FF2B5EF4-FFF2-40B4-BE49-F238E27FC236}">
                <a16:creationId xmlns:a16="http://schemas.microsoft.com/office/drawing/2014/main" id="{2ACCC338-7191-4455-9359-EECDBBE02D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11788" y="2072368"/>
            <a:ext cx="368369" cy="368369"/>
          </a:xfrm>
          <a:prstGeom prst="rect">
            <a:avLst/>
          </a:prstGeom>
        </p:spPr>
      </p:pic>
      <p:sp>
        <p:nvSpPr>
          <p:cNvPr id="39" name="TextBox 38">
            <a:extLst>
              <a:ext uri="{FF2B5EF4-FFF2-40B4-BE49-F238E27FC236}">
                <a16:creationId xmlns:a16="http://schemas.microsoft.com/office/drawing/2014/main" id="{CF1CD8F6-0035-4141-A449-D1F07F7EDF2D}"/>
              </a:ext>
            </a:extLst>
          </p:cNvPr>
          <p:cNvSpPr txBox="1"/>
          <p:nvPr/>
        </p:nvSpPr>
        <p:spPr>
          <a:xfrm>
            <a:off x="1731007" y="2012495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01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F84715D0-5899-40F3-8AF2-6C66200E53A3}"/>
              </a:ext>
            </a:extLst>
          </p:cNvPr>
          <p:cNvSpPr txBox="1"/>
          <p:nvPr/>
        </p:nvSpPr>
        <p:spPr>
          <a:xfrm>
            <a:off x="1214848" y="2463949"/>
            <a:ext cx="155693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3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E17BEAE-33F9-4F1E-83F1-F5198FD994AB}"/>
              </a:ext>
            </a:extLst>
          </p:cNvPr>
          <p:cNvGrpSpPr/>
          <p:nvPr/>
        </p:nvGrpSpPr>
        <p:grpSpPr>
          <a:xfrm>
            <a:off x="310326" y="4094331"/>
            <a:ext cx="1374931" cy="1013782"/>
            <a:chOff x="332936" y="2596988"/>
            <a:chExt cx="2926080" cy="135170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E4CB5B6-189A-4E02-8F67-3B230ECBA56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C47FAF0-8548-4A72-AF8E-A44B985FD12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sp>
        <p:nvSpPr>
          <p:cNvPr id="50" name="Triangle">
            <a:extLst>
              <a:ext uri="{FF2B5EF4-FFF2-40B4-BE49-F238E27FC236}">
                <a16:creationId xmlns:a16="http://schemas.microsoft.com/office/drawing/2014/main" id="{DF08A58F-88F6-4854-9C55-C0100216DB34}"/>
              </a:ext>
            </a:extLst>
          </p:cNvPr>
          <p:cNvSpPr/>
          <p:nvPr/>
        </p:nvSpPr>
        <p:spPr>
          <a:xfrm>
            <a:off x="5249227" y="2121898"/>
            <a:ext cx="308611" cy="358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5974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1" name="Triangle">
            <a:extLst>
              <a:ext uri="{FF2B5EF4-FFF2-40B4-BE49-F238E27FC236}">
                <a16:creationId xmlns:a16="http://schemas.microsoft.com/office/drawing/2014/main" id="{90BE8F53-035A-473E-A906-953D434716C1}"/>
              </a:ext>
            </a:extLst>
          </p:cNvPr>
          <p:cNvSpPr/>
          <p:nvPr/>
        </p:nvSpPr>
        <p:spPr>
          <a:xfrm>
            <a:off x="3654623" y="3090352"/>
            <a:ext cx="209550" cy="434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216"/>
                </a:move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2" name="Shape">
            <a:extLst>
              <a:ext uri="{FF2B5EF4-FFF2-40B4-BE49-F238E27FC236}">
                <a16:creationId xmlns:a16="http://schemas.microsoft.com/office/drawing/2014/main" id="{159DC324-BF18-4320-828D-2423631AA50D}"/>
              </a:ext>
            </a:extLst>
          </p:cNvPr>
          <p:cNvSpPr/>
          <p:nvPr/>
        </p:nvSpPr>
        <p:spPr>
          <a:xfrm>
            <a:off x="4393882" y="3428707"/>
            <a:ext cx="738188" cy="1129666"/>
          </a:xfrm>
          <a:custGeom>
            <a:avLst/>
            <a:gdLst>
              <a:gd name="connsiteX0" fmla="*/ 0 w 21600"/>
              <a:gd name="connsiteY0" fmla="*/ 21600 h 21600"/>
              <a:gd name="connsiteX1" fmla="*/ 21600 w 21600"/>
              <a:gd name="connsiteY1" fmla="*/ 13313 h 21600"/>
              <a:gd name="connsiteX2" fmla="*/ 0 w 21600"/>
              <a:gd name="connsiteY2" fmla="*/ 0 h 21600"/>
              <a:gd name="connsiteX3" fmla="*/ 0 w 21600"/>
              <a:gd name="connsiteY3" fmla="*/ 216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21600" y="13313"/>
                </a:ln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3" name="Shape">
            <a:extLst>
              <a:ext uri="{FF2B5EF4-FFF2-40B4-BE49-F238E27FC236}">
                <a16:creationId xmlns:a16="http://schemas.microsoft.com/office/drawing/2014/main" id="{CDC76AE8-9859-44BA-B22C-92215202BB3D}"/>
              </a:ext>
            </a:extLst>
          </p:cNvPr>
          <p:cNvSpPr/>
          <p:nvPr/>
        </p:nvSpPr>
        <p:spPr>
          <a:xfrm>
            <a:off x="3767137" y="3074873"/>
            <a:ext cx="1364933" cy="10506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1314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4" name="Shape">
            <a:extLst>
              <a:ext uri="{FF2B5EF4-FFF2-40B4-BE49-F238E27FC236}">
                <a16:creationId xmlns:a16="http://schemas.microsoft.com/office/drawing/2014/main" id="{26CEF9E5-FC14-4A67-A4F8-09FC2B262D13}"/>
              </a:ext>
            </a:extLst>
          </p:cNvPr>
          <p:cNvSpPr/>
          <p:nvPr/>
        </p:nvSpPr>
        <p:spPr>
          <a:xfrm>
            <a:off x="3767138" y="1981880"/>
            <a:ext cx="1537334" cy="1730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64" y="21600"/>
                </a:moveTo>
                <a:lnTo>
                  <a:pt x="0" y="21600"/>
                </a:lnTo>
                <a:lnTo>
                  <a:pt x="0" y="5908"/>
                </a:lnTo>
                <a:cubicBezTo>
                  <a:pt x="0" y="2639"/>
                  <a:pt x="2984" y="0"/>
                  <a:pt x="6651" y="0"/>
                </a:cubicBezTo>
                <a:lnTo>
                  <a:pt x="21600" y="0"/>
                </a:lnTo>
                <a:lnTo>
                  <a:pt x="21600" y="19436"/>
                </a:lnTo>
                <a:cubicBezTo>
                  <a:pt x="21600" y="20637"/>
                  <a:pt x="20516" y="21600"/>
                  <a:pt x="19164" y="21600"/>
                </a:cubicBezTo>
                <a:close/>
              </a:path>
            </a:pathLst>
          </a:custGeom>
          <a:solidFill>
            <a:srgbClr val="EF8BB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5" name="Shape">
            <a:extLst>
              <a:ext uri="{FF2B5EF4-FFF2-40B4-BE49-F238E27FC236}">
                <a16:creationId xmlns:a16="http://schemas.microsoft.com/office/drawing/2014/main" id="{AD35F683-72BD-4B05-B002-C2A6EF01A77F}"/>
              </a:ext>
            </a:extLst>
          </p:cNvPr>
          <p:cNvSpPr/>
          <p:nvPr/>
        </p:nvSpPr>
        <p:spPr>
          <a:xfrm>
            <a:off x="3767138" y="1981880"/>
            <a:ext cx="1537334" cy="1730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64" y="21600"/>
                </a:moveTo>
                <a:lnTo>
                  <a:pt x="0" y="21600"/>
                </a:lnTo>
                <a:lnTo>
                  <a:pt x="0" y="5908"/>
                </a:lnTo>
                <a:cubicBezTo>
                  <a:pt x="0" y="2639"/>
                  <a:pt x="2984" y="0"/>
                  <a:pt x="6651" y="0"/>
                </a:cubicBezTo>
                <a:lnTo>
                  <a:pt x="21600" y="0"/>
                </a:lnTo>
                <a:lnTo>
                  <a:pt x="21600" y="19436"/>
                </a:lnTo>
                <a:cubicBezTo>
                  <a:pt x="21600" y="20637"/>
                  <a:pt x="20516" y="21600"/>
                  <a:pt x="19164" y="21600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6" name="Shape">
            <a:extLst>
              <a:ext uri="{FF2B5EF4-FFF2-40B4-BE49-F238E27FC236}">
                <a16:creationId xmlns:a16="http://schemas.microsoft.com/office/drawing/2014/main" id="{58145DE4-8B93-4A5C-8282-54CA12E14355}"/>
              </a:ext>
            </a:extLst>
          </p:cNvPr>
          <p:cNvSpPr/>
          <p:nvPr/>
        </p:nvSpPr>
        <p:spPr>
          <a:xfrm>
            <a:off x="3652837" y="1867580"/>
            <a:ext cx="1746886" cy="621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4" y="21600"/>
                </a:moveTo>
                <a:lnTo>
                  <a:pt x="0" y="21600"/>
                </a:lnTo>
                <a:lnTo>
                  <a:pt x="0" y="17234"/>
                </a:lnTo>
                <a:cubicBezTo>
                  <a:pt x="0" y="7740"/>
                  <a:pt x="2756" y="0"/>
                  <a:pt x="6136" y="0"/>
                </a:cubicBezTo>
                <a:lnTo>
                  <a:pt x="21600" y="0"/>
                </a:lnTo>
                <a:lnTo>
                  <a:pt x="21600" y="7740"/>
                </a:lnTo>
                <a:lnTo>
                  <a:pt x="21506" y="7740"/>
                </a:lnTo>
                <a:lnTo>
                  <a:pt x="21506" y="265"/>
                </a:lnTo>
                <a:lnTo>
                  <a:pt x="6148" y="265"/>
                </a:lnTo>
                <a:cubicBezTo>
                  <a:pt x="2815" y="265"/>
                  <a:pt x="106" y="7873"/>
                  <a:pt x="106" y="17234"/>
                </a:cubicBezTo>
                <a:lnTo>
                  <a:pt x="106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7" name="Shape">
            <a:extLst>
              <a:ext uri="{FF2B5EF4-FFF2-40B4-BE49-F238E27FC236}">
                <a16:creationId xmlns:a16="http://schemas.microsoft.com/office/drawing/2014/main" id="{B2135F63-9C5D-4DE0-8E74-EE946B0E950A}"/>
              </a:ext>
            </a:extLst>
          </p:cNvPr>
          <p:cNvSpPr/>
          <p:nvPr/>
        </p:nvSpPr>
        <p:spPr>
          <a:xfrm>
            <a:off x="3586163" y="2220005"/>
            <a:ext cx="1971675" cy="11534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51" y="21297"/>
                </a:moveTo>
                <a:lnTo>
                  <a:pt x="0" y="6992"/>
                </a:lnTo>
                <a:lnTo>
                  <a:pt x="21600" y="0"/>
                </a:lnTo>
                <a:lnTo>
                  <a:pt x="19805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147EDF7-54BB-4748-A59D-BE2434E498A9}"/>
              </a:ext>
            </a:extLst>
          </p:cNvPr>
          <p:cNvSpPr txBox="1"/>
          <p:nvPr/>
        </p:nvSpPr>
        <p:spPr>
          <a:xfrm>
            <a:off x="4267229" y="2012495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056B726-C2A8-4044-AEED-681C29E0428E}"/>
              </a:ext>
            </a:extLst>
          </p:cNvPr>
          <p:cNvSpPr txBox="1"/>
          <p:nvPr/>
        </p:nvSpPr>
        <p:spPr>
          <a:xfrm>
            <a:off x="3751070" y="2463949"/>
            <a:ext cx="155693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4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92767FA-AEB8-43C6-9F7F-EAE6BD6D9829}"/>
              </a:ext>
            </a:extLst>
          </p:cNvPr>
          <p:cNvGrpSpPr/>
          <p:nvPr/>
        </p:nvGrpSpPr>
        <p:grpSpPr>
          <a:xfrm>
            <a:off x="2846548" y="4094331"/>
            <a:ext cx="1374931" cy="1013782"/>
            <a:chOff x="332936" y="2596988"/>
            <a:chExt cx="2926080" cy="135170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389239B-8A1B-413A-8C12-ECF57D4AE4B4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05CCE30-0A72-4986-972E-51284949C47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sp>
        <p:nvSpPr>
          <p:cNvPr id="65" name="Triangle">
            <a:extLst>
              <a:ext uri="{FF2B5EF4-FFF2-40B4-BE49-F238E27FC236}">
                <a16:creationId xmlns:a16="http://schemas.microsoft.com/office/drawing/2014/main" id="{B399D31B-6598-4C89-BF6E-8E41676C992A}"/>
              </a:ext>
            </a:extLst>
          </p:cNvPr>
          <p:cNvSpPr/>
          <p:nvPr/>
        </p:nvSpPr>
        <p:spPr>
          <a:xfrm>
            <a:off x="7782761" y="2121898"/>
            <a:ext cx="308611" cy="3581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5974"/>
                </a:lnTo>
                <a:lnTo>
                  <a:pt x="0" y="2160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6" name="Triangle">
            <a:extLst>
              <a:ext uri="{FF2B5EF4-FFF2-40B4-BE49-F238E27FC236}">
                <a16:creationId xmlns:a16="http://schemas.microsoft.com/office/drawing/2014/main" id="{80CCB64F-C23A-4159-BF65-3D7CF84A46B7}"/>
              </a:ext>
            </a:extLst>
          </p:cNvPr>
          <p:cNvSpPr/>
          <p:nvPr/>
        </p:nvSpPr>
        <p:spPr>
          <a:xfrm>
            <a:off x="6188157" y="3090352"/>
            <a:ext cx="209550" cy="4343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13216"/>
                </a:move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7" name="Shape">
            <a:extLst>
              <a:ext uri="{FF2B5EF4-FFF2-40B4-BE49-F238E27FC236}">
                <a16:creationId xmlns:a16="http://schemas.microsoft.com/office/drawing/2014/main" id="{E9F50689-99E5-484A-A802-76D6355201C0}"/>
              </a:ext>
            </a:extLst>
          </p:cNvPr>
          <p:cNvSpPr/>
          <p:nvPr/>
        </p:nvSpPr>
        <p:spPr>
          <a:xfrm>
            <a:off x="6927415" y="3428707"/>
            <a:ext cx="738188" cy="1129666"/>
          </a:xfrm>
          <a:custGeom>
            <a:avLst/>
            <a:gdLst>
              <a:gd name="connsiteX0" fmla="*/ 0 w 21600"/>
              <a:gd name="connsiteY0" fmla="*/ 21600 h 21600"/>
              <a:gd name="connsiteX1" fmla="*/ 21600 w 21600"/>
              <a:gd name="connsiteY1" fmla="*/ 13313 h 21600"/>
              <a:gd name="connsiteX2" fmla="*/ 0 w 21600"/>
              <a:gd name="connsiteY2" fmla="*/ 0 h 21600"/>
              <a:gd name="connsiteX3" fmla="*/ 0 w 21600"/>
              <a:gd name="connsiteY3" fmla="*/ 21600 h 2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0" h="21600" extrusionOk="0">
                <a:moveTo>
                  <a:pt x="0" y="21600"/>
                </a:moveTo>
                <a:lnTo>
                  <a:pt x="21600" y="13313"/>
                </a:lnTo>
                <a:lnTo>
                  <a:pt x="0" y="0"/>
                </a:lnTo>
                <a:lnTo>
                  <a:pt x="0" y="21600"/>
                </a:lnTo>
                <a:close/>
              </a:path>
            </a:pathLst>
          </a:custGeom>
          <a:solidFill>
            <a:schemeClr val="accent5">
              <a:lumMod val="5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8" name="Shape">
            <a:extLst>
              <a:ext uri="{FF2B5EF4-FFF2-40B4-BE49-F238E27FC236}">
                <a16:creationId xmlns:a16="http://schemas.microsoft.com/office/drawing/2014/main" id="{47F9D9AB-2058-45A4-97E6-E152A9D5AEF2}"/>
              </a:ext>
            </a:extLst>
          </p:cNvPr>
          <p:cNvSpPr/>
          <p:nvPr/>
        </p:nvSpPr>
        <p:spPr>
          <a:xfrm>
            <a:off x="6300670" y="3074873"/>
            <a:ext cx="1364933" cy="105060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lnTo>
                  <a:pt x="0" y="13140"/>
                </a:lnTo>
                <a:lnTo>
                  <a:pt x="0" y="0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9" name="Shape">
            <a:extLst>
              <a:ext uri="{FF2B5EF4-FFF2-40B4-BE49-F238E27FC236}">
                <a16:creationId xmlns:a16="http://schemas.microsoft.com/office/drawing/2014/main" id="{926054E9-72BB-4A40-836C-F6B45026CC47}"/>
              </a:ext>
            </a:extLst>
          </p:cNvPr>
          <p:cNvSpPr/>
          <p:nvPr/>
        </p:nvSpPr>
        <p:spPr>
          <a:xfrm>
            <a:off x="6300672" y="1981880"/>
            <a:ext cx="1537334" cy="1730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64" y="21600"/>
                </a:moveTo>
                <a:lnTo>
                  <a:pt x="0" y="21600"/>
                </a:lnTo>
                <a:lnTo>
                  <a:pt x="0" y="5908"/>
                </a:lnTo>
                <a:cubicBezTo>
                  <a:pt x="0" y="2639"/>
                  <a:pt x="2984" y="0"/>
                  <a:pt x="6651" y="0"/>
                </a:cubicBezTo>
                <a:lnTo>
                  <a:pt x="21600" y="0"/>
                </a:lnTo>
                <a:lnTo>
                  <a:pt x="21600" y="19436"/>
                </a:lnTo>
                <a:cubicBezTo>
                  <a:pt x="21600" y="20637"/>
                  <a:pt x="20516" y="21600"/>
                  <a:pt x="19164" y="21600"/>
                </a:cubicBezTo>
                <a:close/>
              </a:path>
            </a:pathLst>
          </a:custGeom>
          <a:solidFill>
            <a:srgbClr val="EF8BB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0" name="Shape">
            <a:extLst>
              <a:ext uri="{FF2B5EF4-FFF2-40B4-BE49-F238E27FC236}">
                <a16:creationId xmlns:a16="http://schemas.microsoft.com/office/drawing/2014/main" id="{84E55B97-9F36-4DF8-801D-59ABB84932FF}"/>
              </a:ext>
            </a:extLst>
          </p:cNvPr>
          <p:cNvSpPr/>
          <p:nvPr/>
        </p:nvSpPr>
        <p:spPr>
          <a:xfrm>
            <a:off x="6300671" y="1981880"/>
            <a:ext cx="1537334" cy="173069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164" y="21600"/>
                </a:moveTo>
                <a:lnTo>
                  <a:pt x="0" y="21600"/>
                </a:lnTo>
                <a:lnTo>
                  <a:pt x="0" y="5908"/>
                </a:lnTo>
                <a:cubicBezTo>
                  <a:pt x="0" y="2639"/>
                  <a:pt x="2984" y="0"/>
                  <a:pt x="6651" y="0"/>
                </a:cubicBezTo>
                <a:lnTo>
                  <a:pt x="21600" y="0"/>
                </a:lnTo>
                <a:lnTo>
                  <a:pt x="21600" y="19436"/>
                </a:lnTo>
                <a:cubicBezTo>
                  <a:pt x="21600" y="20637"/>
                  <a:pt x="20516" y="21600"/>
                  <a:pt x="19164" y="2160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1" name="Shape">
            <a:extLst>
              <a:ext uri="{FF2B5EF4-FFF2-40B4-BE49-F238E27FC236}">
                <a16:creationId xmlns:a16="http://schemas.microsoft.com/office/drawing/2014/main" id="{84B712AF-6270-4FFD-B671-F72CDEB98F8C}"/>
              </a:ext>
            </a:extLst>
          </p:cNvPr>
          <p:cNvSpPr/>
          <p:nvPr/>
        </p:nvSpPr>
        <p:spPr>
          <a:xfrm>
            <a:off x="6186371" y="1867580"/>
            <a:ext cx="1746886" cy="621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94" y="21600"/>
                </a:moveTo>
                <a:lnTo>
                  <a:pt x="0" y="21600"/>
                </a:lnTo>
                <a:lnTo>
                  <a:pt x="0" y="17234"/>
                </a:lnTo>
                <a:cubicBezTo>
                  <a:pt x="0" y="7740"/>
                  <a:pt x="2756" y="0"/>
                  <a:pt x="6136" y="0"/>
                </a:cubicBezTo>
                <a:lnTo>
                  <a:pt x="21600" y="0"/>
                </a:lnTo>
                <a:lnTo>
                  <a:pt x="21600" y="7740"/>
                </a:lnTo>
                <a:lnTo>
                  <a:pt x="21506" y="7740"/>
                </a:lnTo>
                <a:lnTo>
                  <a:pt x="21506" y="265"/>
                </a:lnTo>
                <a:lnTo>
                  <a:pt x="6148" y="265"/>
                </a:lnTo>
                <a:cubicBezTo>
                  <a:pt x="2815" y="265"/>
                  <a:pt x="106" y="7873"/>
                  <a:pt x="106" y="17234"/>
                </a:cubicBezTo>
                <a:lnTo>
                  <a:pt x="106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2" name="Shape">
            <a:extLst>
              <a:ext uri="{FF2B5EF4-FFF2-40B4-BE49-F238E27FC236}">
                <a16:creationId xmlns:a16="http://schemas.microsoft.com/office/drawing/2014/main" id="{5AB3D133-639D-4371-8EE6-94AAD1BA3BF1}"/>
              </a:ext>
            </a:extLst>
          </p:cNvPr>
          <p:cNvSpPr/>
          <p:nvPr/>
        </p:nvSpPr>
        <p:spPr>
          <a:xfrm>
            <a:off x="6119696" y="2220005"/>
            <a:ext cx="1971675" cy="11534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751" y="21297"/>
                </a:moveTo>
                <a:lnTo>
                  <a:pt x="0" y="6992"/>
                </a:lnTo>
                <a:lnTo>
                  <a:pt x="21600" y="0"/>
                </a:lnTo>
                <a:lnTo>
                  <a:pt x="19805" y="2160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735BCD6-6804-47C3-BF1E-8E1F8A142FBD}"/>
              </a:ext>
            </a:extLst>
          </p:cNvPr>
          <p:cNvSpPr txBox="1"/>
          <p:nvPr/>
        </p:nvSpPr>
        <p:spPr>
          <a:xfrm>
            <a:off x="6800763" y="2012495"/>
            <a:ext cx="457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1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07E0A691-3408-40D5-A250-FDBC600CDB1D}"/>
              </a:ext>
            </a:extLst>
          </p:cNvPr>
          <p:cNvSpPr txBox="1"/>
          <p:nvPr/>
        </p:nvSpPr>
        <p:spPr>
          <a:xfrm>
            <a:off x="6284604" y="2463949"/>
            <a:ext cx="155693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5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AB95749-93C1-465E-BD41-22B07B612CB3}"/>
              </a:ext>
            </a:extLst>
          </p:cNvPr>
          <p:cNvGrpSpPr/>
          <p:nvPr/>
        </p:nvGrpSpPr>
        <p:grpSpPr>
          <a:xfrm>
            <a:off x="5380082" y="4094331"/>
            <a:ext cx="1374931" cy="1013782"/>
            <a:chOff x="332936" y="2596988"/>
            <a:chExt cx="2926080" cy="135170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8CE8481-E259-4D7A-8EA9-CDBDC051BAA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03C65B8-30BF-42BC-BCC0-C84EC8E51A1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pic>
        <p:nvPicPr>
          <p:cNvPr id="112" name="Graphic 111" descr="Stopwatch">
            <a:extLst>
              <a:ext uri="{FF2B5EF4-FFF2-40B4-BE49-F238E27FC236}">
                <a16:creationId xmlns:a16="http://schemas.microsoft.com/office/drawing/2014/main" id="{ED8E5E00-7F83-4603-B550-28E6D7D6BDB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21142" y="2072368"/>
            <a:ext cx="368369" cy="368369"/>
          </a:xfrm>
          <a:prstGeom prst="rect">
            <a:avLst/>
          </a:prstGeom>
        </p:spPr>
      </p:pic>
      <p:pic>
        <p:nvPicPr>
          <p:cNvPr id="113" name="Graphic 112" descr="Gears">
            <a:extLst>
              <a:ext uri="{FF2B5EF4-FFF2-40B4-BE49-F238E27FC236}">
                <a16:creationId xmlns:a16="http://schemas.microsoft.com/office/drawing/2014/main" id="{A6587B6C-F4B0-40F4-ACE9-58EF3E8D2D4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54676" y="2074122"/>
            <a:ext cx="368369" cy="36836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Ribbon Speech Bubbles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82D7783-703C-42E0-9EA7-61432A4E8E8E}"/>
              </a:ext>
            </a:extLst>
          </p:cNvPr>
          <p:cNvGrpSpPr/>
          <p:nvPr/>
        </p:nvGrpSpPr>
        <p:grpSpPr>
          <a:xfrm>
            <a:off x="1049940" y="1867580"/>
            <a:ext cx="1971675" cy="2690793"/>
            <a:chOff x="1049940" y="1867580"/>
            <a:chExt cx="1971675" cy="2690793"/>
          </a:xfrm>
        </p:grpSpPr>
        <p:sp>
          <p:nvSpPr>
            <p:cNvPr id="3" name="Triangle">
              <a:extLst>
                <a:ext uri="{FF2B5EF4-FFF2-40B4-BE49-F238E27FC236}">
                  <a16:creationId xmlns:a16="http://schemas.microsoft.com/office/drawing/2014/main" id="{2DB73C60-A7F6-4EC1-85C7-32F5873FD017}"/>
                </a:ext>
              </a:extLst>
            </p:cNvPr>
            <p:cNvSpPr/>
            <p:nvPr/>
          </p:nvSpPr>
          <p:spPr>
            <a:xfrm>
              <a:off x="2713004" y="2121898"/>
              <a:ext cx="308611" cy="35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5974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4" name="Triangle">
              <a:extLst>
                <a:ext uri="{FF2B5EF4-FFF2-40B4-BE49-F238E27FC236}">
                  <a16:creationId xmlns:a16="http://schemas.microsoft.com/office/drawing/2014/main" id="{7D2A28BD-59FF-4D4A-BACF-30A44879A822}"/>
                </a:ext>
              </a:extLst>
            </p:cNvPr>
            <p:cNvSpPr/>
            <p:nvPr/>
          </p:nvSpPr>
          <p:spPr>
            <a:xfrm>
              <a:off x="1118401" y="3090352"/>
              <a:ext cx="209550" cy="434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3216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4D4C1F4D-9343-46C0-8679-9CEB8862B2C7}"/>
                </a:ext>
              </a:extLst>
            </p:cNvPr>
            <p:cNvSpPr/>
            <p:nvPr/>
          </p:nvSpPr>
          <p:spPr>
            <a:xfrm>
              <a:off x="1857659" y="3428707"/>
              <a:ext cx="738188" cy="1129666"/>
            </a:xfrm>
            <a:custGeom>
              <a:avLst/>
              <a:gdLst>
                <a:gd name="connsiteX0" fmla="*/ 0 w 21600"/>
                <a:gd name="connsiteY0" fmla="*/ 21600 h 21600"/>
                <a:gd name="connsiteX1" fmla="*/ 21600 w 21600"/>
                <a:gd name="connsiteY1" fmla="*/ 13313 h 21600"/>
                <a:gd name="connsiteX2" fmla="*/ 0 w 21600"/>
                <a:gd name="connsiteY2" fmla="*/ 0 h 21600"/>
                <a:gd name="connsiteX3" fmla="*/ 0 w 21600"/>
                <a:gd name="connsiteY3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21600" y="13313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" name="Shape">
              <a:extLst>
                <a:ext uri="{FF2B5EF4-FFF2-40B4-BE49-F238E27FC236}">
                  <a16:creationId xmlns:a16="http://schemas.microsoft.com/office/drawing/2014/main" id="{CF488F99-74D8-4CCF-B57E-8E6E987986A1}"/>
                </a:ext>
              </a:extLst>
            </p:cNvPr>
            <p:cNvSpPr/>
            <p:nvPr/>
          </p:nvSpPr>
          <p:spPr>
            <a:xfrm>
              <a:off x="1230914" y="3074874"/>
              <a:ext cx="1364933" cy="105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314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66DEB889-3DF1-4151-86DD-5EDD8B13C5EA}"/>
                </a:ext>
              </a:extLst>
            </p:cNvPr>
            <p:cNvSpPr/>
            <p:nvPr/>
          </p:nvSpPr>
          <p:spPr>
            <a:xfrm>
              <a:off x="1230915" y="1981881"/>
              <a:ext cx="1537334" cy="173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4" y="21600"/>
                  </a:moveTo>
                  <a:lnTo>
                    <a:pt x="0" y="21600"/>
                  </a:lnTo>
                  <a:lnTo>
                    <a:pt x="0" y="5908"/>
                  </a:lnTo>
                  <a:cubicBezTo>
                    <a:pt x="0" y="2639"/>
                    <a:pt x="2984" y="0"/>
                    <a:pt x="6651" y="0"/>
                  </a:cubicBezTo>
                  <a:lnTo>
                    <a:pt x="21600" y="0"/>
                  </a:lnTo>
                  <a:lnTo>
                    <a:pt x="21600" y="19436"/>
                  </a:lnTo>
                  <a:cubicBezTo>
                    <a:pt x="21600" y="20637"/>
                    <a:pt x="20516" y="21600"/>
                    <a:pt x="19164" y="21600"/>
                  </a:cubicBezTo>
                  <a:close/>
                </a:path>
              </a:pathLst>
            </a:custGeom>
            <a:solidFill>
              <a:srgbClr val="EF8BB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5909E08E-1916-4675-918B-18F77D487670}"/>
                </a:ext>
              </a:extLst>
            </p:cNvPr>
            <p:cNvSpPr/>
            <p:nvPr/>
          </p:nvSpPr>
          <p:spPr>
            <a:xfrm>
              <a:off x="1230915" y="1981881"/>
              <a:ext cx="1537334" cy="173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4" y="21600"/>
                  </a:moveTo>
                  <a:lnTo>
                    <a:pt x="0" y="21600"/>
                  </a:lnTo>
                  <a:lnTo>
                    <a:pt x="0" y="5908"/>
                  </a:lnTo>
                  <a:cubicBezTo>
                    <a:pt x="0" y="2639"/>
                    <a:pt x="2984" y="0"/>
                    <a:pt x="6651" y="0"/>
                  </a:cubicBezTo>
                  <a:lnTo>
                    <a:pt x="21600" y="0"/>
                  </a:lnTo>
                  <a:lnTo>
                    <a:pt x="21600" y="19436"/>
                  </a:lnTo>
                  <a:cubicBezTo>
                    <a:pt x="21600" y="20637"/>
                    <a:pt x="20516" y="21600"/>
                    <a:pt x="19164" y="2160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9" name="Shape">
              <a:extLst>
                <a:ext uri="{FF2B5EF4-FFF2-40B4-BE49-F238E27FC236}">
                  <a16:creationId xmlns:a16="http://schemas.microsoft.com/office/drawing/2014/main" id="{E0129576-BB2F-4FA2-BC4D-DA1CCC8FA1BF}"/>
                </a:ext>
              </a:extLst>
            </p:cNvPr>
            <p:cNvSpPr/>
            <p:nvPr/>
          </p:nvSpPr>
          <p:spPr>
            <a:xfrm>
              <a:off x="1116614" y="1867580"/>
              <a:ext cx="1746886" cy="62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4" y="21600"/>
                  </a:moveTo>
                  <a:lnTo>
                    <a:pt x="0" y="21600"/>
                  </a:lnTo>
                  <a:lnTo>
                    <a:pt x="0" y="17234"/>
                  </a:lnTo>
                  <a:cubicBezTo>
                    <a:pt x="0" y="7740"/>
                    <a:pt x="2756" y="0"/>
                    <a:pt x="6136" y="0"/>
                  </a:cubicBezTo>
                  <a:lnTo>
                    <a:pt x="21600" y="0"/>
                  </a:lnTo>
                  <a:lnTo>
                    <a:pt x="21600" y="7740"/>
                  </a:lnTo>
                  <a:lnTo>
                    <a:pt x="21506" y="7740"/>
                  </a:lnTo>
                  <a:lnTo>
                    <a:pt x="21506" y="265"/>
                  </a:lnTo>
                  <a:lnTo>
                    <a:pt x="6148" y="265"/>
                  </a:lnTo>
                  <a:cubicBezTo>
                    <a:pt x="2815" y="265"/>
                    <a:pt x="106" y="7873"/>
                    <a:pt x="106" y="17234"/>
                  </a:cubicBezTo>
                  <a:lnTo>
                    <a:pt x="106" y="21600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2F1CD04B-7ADB-4065-BDD5-31947D1F6AA1}"/>
                </a:ext>
              </a:extLst>
            </p:cNvPr>
            <p:cNvSpPr/>
            <p:nvPr/>
          </p:nvSpPr>
          <p:spPr>
            <a:xfrm>
              <a:off x="1049940" y="2220006"/>
              <a:ext cx="1971675" cy="11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1" y="21297"/>
                  </a:moveTo>
                  <a:lnTo>
                    <a:pt x="0" y="6992"/>
                  </a:lnTo>
                  <a:lnTo>
                    <a:pt x="21600" y="0"/>
                  </a:lnTo>
                  <a:lnTo>
                    <a:pt x="19805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F1CD8F6-0035-4141-A449-D1F07F7EDF2D}"/>
                </a:ext>
              </a:extLst>
            </p:cNvPr>
            <p:cNvSpPr txBox="1"/>
            <p:nvPr/>
          </p:nvSpPr>
          <p:spPr>
            <a:xfrm>
              <a:off x="1731007" y="2012496"/>
              <a:ext cx="45717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F84715D0-5899-40F3-8AF2-6C66200E53A3}"/>
              </a:ext>
            </a:extLst>
          </p:cNvPr>
          <p:cNvSpPr txBox="1"/>
          <p:nvPr/>
        </p:nvSpPr>
        <p:spPr>
          <a:xfrm>
            <a:off x="1214848" y="2463949"/>
            <a:ext cx="155693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3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E17BEAE-33F9-4F1E-83F1-F5198FD994AB}"/>
              </a:ext>
            </a:extLst>
          </p:cNvPr>
          <p:cNvGrpSpPr/>
          <p:nvPr/>
        </p:nvGrpSpPr>
        <p:grpSpPr>
          <a:xfrm>
            <a:off x="310326" y="4094331"/>
            <a:ext cx="1374931" cy="1013782"/>
            <a:chOff x="332936" y="2596988"/>
            <a:chExt cx="2926080" cy="1351709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9E4CB5B6-189A-4E02-8F67-3B230ECBA56A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FC47FAF0-8548-4A72-AF8E-A44B985FD12A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F923C4E-1CE7-4861-9B84-9ECA53F53304}"/>
              </a:ext>
            </a:extLst>
          </p:cNvPr>
          <p:cNvGrpSpPr/>
          <p:nvPr/>
        </p:nvGrpSpPr>
        <p:grpSpPr>
          <a:xfrm>
            <a:off x="3586163" y="1867580"/>
            <a:ext cx="1971675" cy="2690793"/>
            <a:chOff x="3586163" y="1867580"/>
            <a:chExt cx="1971675" cy="2690793"/>
          </a:xfrm>
        </p:grpSpPr>
        <p:sp>
          <p:nvSpPr>
            <p:cNvPr id="50" name="Triangle">
              <a:extLst>
                <a:ext uri="{FF2B5EF4-FFF2-40B4-BE49-F238E27FC236}">
                  <a16:creationId xmlns:a16="http://schemas.microsoft.com/office/drawing/2014/main" id="{DF08A58F-88F6-4854-9C55-C0100216DB34}"/>
                </a:ext>
              </a:extLst>
            </p:cNvPr>
            <p:cNvSpPr/>
            <p:nvPr/>
          </p:nvSpPr>
          <p:spPr>
            <a:xfrm>
              <a:off x="5249227" y="2121898"/>
              <a:ext cx="308611" cy="35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5974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1" name="Triangle">
              <a:extLst>
                <a:ext uri="{FF2B5EF4-FFF2-40B4-BE49-F238E27FC236}">
                  <a16:creationId xmlns:a16="http://schemas.microsoft.com/office/drawing/2014/main" id="{90BE8F53-035A-473E-A906-953D434716C1}"/>
                </a:ext>
              </a:extLst>
            </p:cNvPr>
            <p:cNvSpPr/>
            <p:nvPr/>
          </p:nvSpPr>
          <p:spPr>
            <a:xfrm>
              <a:off x="3654624" y="3090352"/>
              <a:ext cx="209550" cy="434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3216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2" name="Shape">
              <a:extLst>
                <a:ext uri="{FF2B5EF4-FFF2-40B4-BE49-F238E27FC236}">
                  <a16:creationId xmlns:a16="http://schemas.microsoft.com/office/drawing/2014/main" id="{159DC324-BF18-4320-828D-2423631AA50D}"/>
                </a:ext>
              </a:extLst>
            </p:cNvPr>
            <p:cNvSpPr/>
            <p:nvPr/>
          </p:nvSpPr>
          <p:spPr>
            <a:xfrm>
              <a:off x="4393882" y="3428707"/>
              <a:ext cx="738188" cy="1129666"/>
            </a:xfrm>
            <a:custGeom>
              <a:avLst/>
              <a:gdLst>
                <a:gd name="connsiteX0" fmla="*/ 0 w 21600"/>
                <a:gd name="connsiteY0" fmla="*/ 21600 h 21600"/>
                <a:gd name="connsiteX1" fmla="*/ 21600 w 21600"/>
                <a:gd name="connsiteY1" fmla="*/ 13313 h 21600"/>
                <a:gd name="connsiteX2" fmla="*/ 0 w 21600"/>
                <a:gd name="connsiteY2" fmla="*/ 0 h 21600"/>
                <a:gd name="connsiteX3" fmla="*/ 0 w 21600"/>
                <a:gd name="connsiteY3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21600" y="13313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3" name="Shape">
              <a:extLst>
                <a:ext uri="{FF2B5EF4-FFF2-40B4-BE49-F238E27FC236}">
                  <a16:creationId xmlns:a16="http://schemas.microsoft.com/office/drawing/2014/main" id="{CDC76AE8-9859-44BA-B22C-92215202BB3D}"/>
                </a:ext>
              </a:extLst>
            </p:cNvPr>
            <p:cNvSpPr/>
            <p:nvPr/>
          </p:nvSpPr>
          <p:spPr>
            <a:xfrm>
              <a:off x="3767137" y="3074874"/>
              <a:ext cx="1364933" cy="105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314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4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4" name="Shape">
              <a:extLst>
                <a:ext uri="{FF2B5EF4-FFF2-40B4-BE49-F238E27FC236}">
                  <a16:creationId xmlns:a16="http://schemas.microsoft.com/office/drawing/2014/main" id="{26CEF9E5-FC14-4A67-A4F8-09FC2B262D13}"/>
                </a:ext>
              </a:extLst>
            </p:cNvPr>
            <p:cNvSpPr/>
            <p:nvPr/>
          </p:nvSpPr>
          <p:spPr>
            <a:xfrm>
              <a:off x="3767138" y="1981881"/>
              <a:ext cx="1537334" cy="173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4" y="21600"/>
                  </a:moveTo>
                  <a:lnTo>
                    <a:pt x="0" y="21600"/>
                  </a:lnTo>
                  <a:lnTo>
                    <a:pt x="0" y="5908"/>
                  </a:lnTo>
                  <a:cubicBezTo>
                    <a:pt x="0" y="2639"/>
                    <a:pt x="2984" y="0"/>
                    <a:pt x="6651" y="0"/>
                  </a:cubicBezTo>
                  <a:lnTo>
                    <a:pt x="21600" y="0"/>
                  </a:lnTo>
                  <a:lnTo>
                    <a:pt x="21600" y="19436"/>
                  </a:lnTo>
                  <a:cubicBezTo>
                    <a:pt x="21600" y="20637"/>
                    <a:pt x="20516" y="21600"/>
                    <a:pt x="19164" y="21600"/>
                  </a:cubicBezTo>
                  <a:close/>
                </a:path>
              </a:pathLst>
            </a:custGeom>
            <a:solidFill>
              <a:srgbClr val="EF8BB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AD35F683-72BD-4B05-B002-C2A6EF01A77F}"/>
                </a:ext>
              </a:extLst>
            </p:cNvPr>
            <p:cNvSpPr/>
            <p:nvPr/>
          </p:nvSpPr>
          <p:spPr>
            <a:xfrm>
              <a:off x="3767138" y="1981881"/>
              <a:ext cx="1537334" cy="173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4" y="21600"/>
                  </a:moveTo>
                  <a:lnTo>
                    <a:pt x="0" y="21600"/>
                  </a:lnTo>
                  <a:lnTo>
                    <a:pt x="0" y="5908"/>
                  </a:lnTo>
                  <a:cubicBezTo>
                    <a:pt x="0" y="2639"/>
                    <a:pt x="2984" y="0"/>
                    <a:pt x="6651" y="0"/>
                  </a:cubicBezTo>
                  <a:lnTo>
                    <a:pt x="21600" y="0"/>
                  </a:lnTo>
                  <a:lnTo>
                    <a:pt x="21600" y="19436"/>
                  </a:lnTo>
                  <a:cubicBezTo>
                    <a:pt x="21600" y="20637"/>
                    <a:pt x="20516" y="21600"/>
                    <a:pt x="19164" y="2160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6" name="Shape">
              <a:extLst>
                <a:ext uri="{FF2B5EF4-FFF2-40B4-BE49-F238E27FC236}">
                  <a16:creationId xmlns:a16="http://schemas.microsoft.com/office/drawing/2014/main" id="{58145DE4-8B93-4A5C-8282-54CA12E14355}"/>
                </a:ext>
              </a:extLst>
            </p:cNvPr>
            <p:cNvSpPr/>
            <p:nvPr/>
          </p:nvSpPr>
          <p:spPr>
            <a:xfrm>
              <a:off x="3652837" y="1867580"/>
              <a:ext cx="1746886" cy="62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4" y="21600"/>
                  </a:moveTo>
                  <a:lnTo>
                    <a:pt x="0" y="21600"/>
                  </a:lnTo>
                  <a:lnTo>
                    <a:pt x="0" y="17234"/>
                  </a:lnTo>
                  <a:cubicBezTo>
                    <a:pt x="0" y="7740"/>
                    <a:pt x="2756" y="0"/>
                    <a:pt x="6136" y="0"/>
                  </a:cubicBezTo>
                  <a:lnTo>
                    <a:pt x="21600" y="0"/>
                  </a:lnTo>
                  <a:lnTo>
                    <a:pt x="21600" y="7740"/>
                  </a:lnTo>
                  <a:lnTo>
                    <a:pt x="21506" y="7740"/>
                  </a:lnTo>
                  <a:lnTo>
                    <a:pt x="21506" y="265"/>
                  </a:lnTo>
                  <a:lnTo>
                    <a:pt x="6148" y="265"/>
                  </a:lnTo>
                  <a:cubicBezTo>
                    <a:pt x="2815" y="265"/>
                    <a:pt x="106" y="7873"/>
                    <a:pt x="106" y="17234"/>
                  </a:cubicBezTo>
                  <a:lnTo>
                    <a:pt x="106" y="21600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7" name="Shape">
              <a:extLst>
                <a:ext uri="{FF2B5EF4-FFF2-40B4-BE49-F238E27FC236}">
                  <a16:creationId xmlns:a16="http://schemas.microsoft.com/office/drawing/2014/main" id="{B2135F63-9C5D-4DE0-8E74-EE946B0E950A}"/>
                </a:ext>
              </a:extLst>
            </p:cNvPr>
            <p:cNvSpPr/>
            <p:nvPr/>
          </p:nvSpPr>
          <p:spPr>
            <a:xfrm>
              <a:off x="3586163" y="2220006"/>
              <a:ext cx="1971675" cy="11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1" y="21297"/>
                  </a:moveTo>
                  <a:lnTo>
                    <a:pt x="0" y="6992"/>
                  </a:lnTo>
                  <a:lnTo>
                    <a:pt x="21600" y="0"/>
                  </a:lnTo>
                  <a:lnTo>
                    <a:pt x="19805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3147EDF7-54BB-4748-A59D-BE2434E498A9}"/>
                </a:ext>
              </a:extLst>
            </p:cNvPr>
            <p:cNvSpPr txBox="1"/>
            <p:nvPr/>
          </p:nvSpPr>
          <p:spPr>
            <a:xfrm>
              <a:off x="4267230" y="2012496"/>
              <a:ext cx="45717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7056B726-C2A8-4044-AEED-681C29E0428E}"/>
              </a:ext>
            </a:extLst>
          </p:cNvPr>
          <p:cNvSpPr txBox="1"/>
          <p:nvPr/>
        </p:nvSpPr>
        <p:spPr>
          <a:xfrm>
            <a:off x="3751071" y="2463949"/>
            <a:ext cx="155693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4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grpSp>
        <p:nvGrpSpPr>
          <p:cNvPr id="61" name="Group 60">
            <a:extLst>
              <a:ext uri="{FF2B5EF4-FFF2-40B4-BE49-F238E27FC236}">
                <a16:creationId xmlns:a16="http://schemas.microsoft.com/office/drawing/2014/main" id="{392767FA-AEB8-43C6-9F7F-EAE6BD6D9829}"/>
              </a:ext>
            </a:extLst>
          </p:cNvPr>
          <p:cNvGrpSpPr/>
          <p:nvPr/>
        </p:nvGrpSpPr>
        <p:grpSpPr>
          <a:xfrm>
            <a:off x="2846548" y="4094331"/>
            <a:ext cx="1374931" cy="1013782"/>
            <a:chOff x="332936" y="2596988"/>
            <a:chExt cx="2926080" cy="1351709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0389239B-8A1B-413A-8C12-ECF57D4AE4B4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05CCE30-0A72-4986-972E-51284949C47B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DACD5B0D-94F0-49D1-86D3-EED61F830285}"/>
              </a:ext>
            </a:extLst>
          </p:cNvPr>
          <p:cNvGrpSpPr/>
          <p:nvPr/>
        </p:nvGrpSpPr>
        <p:grpSpPr>
          <a:xfrm>
            <a:off x="6119696" y="1867580"/>
            <a:ext cx="1971675" cy="2690793"/>
            <a:chOff x="6119696" y="1867580"/>
            <a:chExt cx="1971675" cy="2690793"/>
          </a:xfrm>
        </p:grpSpPr>
        <p:sp>
          <p:nvSpPr>
            <p:cNvPr id="65" name="Triangle">
              <a:extLst>
                <a:ext uri="{FF2B5EF4-FFF2-40B4-BE49-F238E27FC236}">
                  <a16:creationId xmlns:a16="http://schemas.microsoft.com/office/drawing/2014/main" id="{B399D31B-6598-4C89-BF6E-8E41676C992A}"/>
                </a:ext>
              </a:extLst>
            </p:cNvPr>
            <p:cNvSpPr/>
            <p:nvPr/>
          </p:nvSpPr>
          <p:spPr>
            <a:xfrm>
              <a:off x="7782760" y="2121898"/>
              <a:ext cx="308611" cy="35814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21600" y="5974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6" name="Triangle">
              <a:extLst>
                <a:ext uri="{FF2B5EF4-FFF2-40B4-BE49-F238E27FC236}">
                  <a16:creationId xmlns:a16="http://schemas.microsoft.com/office/drawing/2014/main" id="{80CCB64F-C23A-4159-BF65-3D7CF84A46B7}"/>
                </a:ext>
              </a:extLst>
            </p:cNvPr>
            <p:cNvSpPr/>
            <p:nvPr/>
          </p:nvSpPr>
          <p:spPr>
            <a:xfrm>
              <a:off x="6188157" y="3090352"/>
              <a:ext cx="209550" cy="4343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3216"/>
                  </a:move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tx1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E9F50689-99E5-484A-A802-76D6355201C0}"/>
                </a:ext>
              </a:extLst>
            </p:cNvPr>
            <p:cNvSpPr/>
            <p:nvPr/>
          </p:nvSpPr>
          <p:spPr>
            <a:xfrm>
              <a:off x="6927415" y="3428707"/>
              <a:ext cx="738188" cy="1129666"/>
            </a:xfrm>
            <a:custGeom>
              <a:avLst/>
              <a:gdLst>
                <a:gd name="connsiteX0" fmla="*/ 0 w 21600"/>
                <a:gd name="connsiteY0" fmla="*/ 21600 h 21600"/>
                <a:gd name="connsiteX1" fmla="*/ 21600 w 21600"/>
                <a:gd name="connsiteY1" fmla="*/ 13313 h 21600"/>
                <a:gd name="connsiteX2" fmla="*/ 0 w 21600"/>
                <a:gd name="connsiteY2" fmla="*/ 0 h 21600"/>
                <a:gd name="connsiteX3" fmla="*/ 0 w 21600"/>
                <a:gd name="connsiteY3" fmla="*/ 21600 h 2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600" h="21600" extrusionOk="0">
                  <a:moveTo>
                    <a:pt x="0" y="21600"/>
                  </a:moveTo>
                  <a:lnTo>
                    <a:pt x="21600" y="13313"/>
                  </a:lnTo>
                  <a:lnTo>
                    <a:pt x="0" y="0"/>
                  </a:lnTo>
                  <a:lnTo>
                    <a:pt x="0" y="2160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8" name="Shape">
              <a:extLst>
                <a:ext uri="{FF2B5EF4-FFF2-40B4-BE49-F238E27FC236}">
                  <a16:creationId xmlns:a16="http://schemas.microsoft.com/office/drawing/2014/main" id="{47F9D9AB-2058-45A4-97E6-E152A9D5AEF2}"/>
                </a:ext>
              </a:extLst>
            </p:cNvPr>
            <p:cNvSpPr/>
            <p:nvPr/>
          </p:nvSpPr>
          <p:spPr>
            <a:xfrm>
              <a:off x="6300670" y="3074874"/>
              <a:ext cx="1364933" cy="105060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lnTo>
                    <a:pt x="0" y="1314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69" name="Shape">
              <a:extLst>
                <a:ext uri="{FF2B5EF4-FFF2-40B4-BE49-F238E27FC236}">
                  <a16:creationId xmlns:a16="http://schemas.microsoft.com/office/drawing/2014/main" id="{926054E9-72BB-4A40-836C-F6B45026CC47}"/>
                </a:ext>
              </a:extLst>
            </p:cNvPr>
            <p:cNvSpPr/>
            <p:nvPr/>
          </p:nvSpPr>
          <p:spPr>
            <a:xfrm>
              <a:off x="6300671" y="1981881"/>
              <a:ext cx="1537334" cy="173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4" y="21600"/>
                  </a:moveTo>
                  <a:lnTo>
                    <a:pt x="0" y="21600"/>
                  </a:lnTo>
                  <a:lnTo>
                    <a:pt x="0" y="5908"/>
                  </a:lnTo>
                  <a:cubicBezTo>
                    <a:pt x="0" y="2639"/>
                    <a:pt x="2984" y="0"/>
                    <a:pt x="6651" y="0"/>
                  </a:cubicBezTo>
                  <a:lnTo>
                    <a:pt x="21600" y="0"/>
                  </a:lnTo>
                  <a:lnTo>
                    <a:pt x="21600" y="19436"/>
                  </a:lnTo>
                  <a:cubicBezTo>
                    <a:pt x="21600" y="20637"/>
                    <a:pt x="20516" y="21600"/>
                    <a:pt x="19164" y="21600"/>
                  </a:cubicBezTo>
                  <a:close/>
                </a:path>
              </a:pathLst>
            </a:custGeom>
            <a:solidFill>
              <a:srgbClr val="EF8BB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0" name="Shape">
              <a:extLst>
                <a:ext uri="{FF2B5EF4-FFF2-40B4-BE49-F238E27FC236}">
                  <a16:creationId xmlns:a16="http://schemas.microsoft.com/office/drawing/2014/main" id="{84E55B97-9F36-4DF8-801D-59ABB84932FF}"/>
                </a:ext>
              </a:extLst>
            </p:cNvPr>
            <p:cNvSpPr/>
            <p:nvPr/>
          </p:nvSpPr>
          <p:spPr>
            <a:xfrm>
              <a:off x="6300670" y="1981881"/>
              <a:ext cx="1537334" cy="1730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9164" y="21600"/>
                  </a:moveTo>
                  <a:lnTo>
                    <a:pt x="0" y="21600"/>
                  </a:lnTo>
                  <a:lnTo>
                    <a:pt x="0" y="5908"/>
                  </a:lnTo>
                  <a:cubicBezTo>
                    <a:pt x="0" y="2639"/>
                    <a:pt x="2984" y="0"/>
                    <a:pt x="6651" y="0"/>
                  </a:cubicBezTo>
                  <a:lnTo>
                    <a:pt x="21600" y="0"/>
                  </a:lnTo>
                  <a:lnTo>
                    <a:pt x="21600" y="19436"/>
                  </a:lnTo>
                  <a:cubicBezTo>
                    <a:pt x="21600" y="20637"/>
                    <a:pt x="20516" y="21600"/>
                    <a:pt x="19164" y="2160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1" name="Shape">
              <a:extLst>
                <a:ext uri="{FF2B5EF4-FFF2-40B4-BE49-F238E27FC236}">
                  <a16:creationId xmlns:a16="http://schemas.microsoft.com/office/drawing/2014/main" id="{84B712AF-6270-4FFD-B671-F72CDEB98F8C}"/>
                </a:ext>
              </a:extLst>
            </p:cNvPr>
            <p:cNvSpPr/>
            <p:nvPr/>
          </p:nvSpPr>
          <p:spPr>
            <a:xfrm>
              <a:off x="6186370" y="1867580"/>
              <a:ext cx="1746886" cy="6219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94" y="21600"/>
                  </a:moveTo>
                  <a:lnTo>
                    <a:pt x="0" y="21600"/>
                  </a:lnTo>
                  <a:lnTo>
                    <a:pt x="0" y="17234"/>
                  </a:lnTo>
                  <a:cubicBezTo>
                    <a:pt x="0" y="7740"/>
                    <a:pt x="2756" y="0"/>
                    <a:pt x="6136" y="0"/>
                  </a:cubicBezTo>
                  <a:lnTo>
                    <a:pt x="21600" y="0"/>
                  </a:lnTo>
                  <a:lnTo>
                    <a:pt x="21600" y="7740"/>
                  </a:lnTo>
                  <a:lnTo>
                    <a:pt x="21506" y="7740"/>
                  </a:lnTo>
                  <a:lnTo>
                    <a:pt x="21506" y="265"/>
                  </a:lnTo>
                  <a:lnTo>
                    <a:pt x="6148" y="265"/>
                  </a:lnTo>
                  <a:cubicBezTo>
                    <a:pt x="2815" y="265"/>
                    <a:pt x="106" y="7873"/>
                    <a:pt x="106" y="17234"/>
                  </a:cubicBezTo>
                  <a:lnTo>
                    <a:pt x="106" y="2160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2" name="Shape">
              <a:extLst>
                <a:ext uri="{FF2B5EF4-FFF2-40B4-BE49-F238E27FC236}">
                  <a16:creationId xmlns:a16="http://schemas.microsoft.com/office/drawing/2014/main" id="{5AB3D133-639D-4371-8EE6-94AAD1BA3BF1}"/>
                </a:ext>
              </a:extLst>
            </p:cNvPr>
            <p:cNvSpPr/>
            <p:nvPr/>
          </p:nvSpPr>
          <p:spPr>
            <a:xfrm>
              <a:off x="6119696" y="2220006"/>
              <a:ext cx="1971675" cy="115347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51" y="21297"/>
                  </a:moveTo>
                  <a:lnTo>
                    <a:pt x="0" y="6992"/>
                  </a:lnTo>
                  <a:lnTo>
                    <a:pt x="21600" y="0"/>
                  </a:lnTo>
                  <a:lnTo>
                    <a:pt x="19805" y="2160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2250"/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F735BCD6-6804-47C3-BF1E-8E1F8A142FBD}"/>
                </a:ext>
              </a:extLst>
            </p:cNvPr>
            <p:cNvSpPr txBox="1"/>
            <p:nvPr/>
          </p:nvSpPr>
          <p:spPr>
            <a:xfrm>
              <a:off x="6800763" y="2012496"/>
              <a:ext cx="457177" cy="4154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21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</p:grpSp>
      <p:sp>
        <p:nvSpPr>
          <p:cNvPr id="75" name="TextBox 74">
            <a:extLst>
              <a:ext uri="{FF2B5EF4-FFF2-40B4-BE49-F238E27FC236}">
                <a16:creationId xmlns:a16="http://schemas.microsoft.com/office/drawing/2014/main" id="{07E0A691-3408-40D5-A250-FDBC600CDB1D}"/>
              </a:ext>
            </a:extLst>
          </p:cNvPr>
          <p:cNvSpPr txBox="1"/>
          <p:nvPr/>
        </p:nvSpPr>
        <p:spPr>
          <a:xfrm>
            <a:off x="6284604" y="2463949"/>
            <a:ext cx="1556937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accent6">
                    <a:lumMod val="60000"/>
                    <a:lumOff val="40000"/>
                  </a:schemeClr>
                </a:solidFill>
              </a:rPr>
              <a:t>Lorem Ipsum</a:t>
            </a: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CAB95749-93C1-465E-BD41-22B07B612CB3}"/>
              </a:ext>
            </a:extLst>
          </p:cNvPr>
          <p:cNvGrpSpPr/>
          <p:nvPr/>
        </p:nvGrpSpPr>
        <p:grpSpPr>
          <a:xfrm>
            <a:off x="5380082" y="4094331"/>
            <a:ext cx="1374931" cy="1013782"/>
            <a:chOff x="332936" y="2596988"/>
            <a:chExt cx="2926080" cy="1351709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8CE8481-E259-4D7A-8EA9-CDBDC051BAA3}"/>
                </a:ext>
              </a:extLst>
            </p:cNvPr>
            <p:cNvSpPr txBox="1"/>
            <p:nvPr/>
          </p:nvSpPr>
          <p:spPr>
            <a:xfrm>
              <a:off x="332936" y="2596988"/>
              <a:ext cx="2926080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A03C65B8-30BF-42BC-BCC0-C84EC8E51A1C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viverra.</a:t>
              </a:r>
            </a:p>
          </p:txBody>
        </p:sp>
      </p:grpSp>
      <p:pic>
        <p:nvPicPr>
          <p:cNvPr id="48" name="Graphic 47" descr="Lightbulb">
            <a:extLst>
              <a:ext uri="{FF2B5EF4-FFF2-40B4-BE49-F238E27FC236}">
                <a16:creationId xmlns:a16="http://schemas.microsoft.com/office/drawing/2014/main" id="{A063FAD4-BFDF-4FA0-9864-2D502F9D8C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11788" y="2072368"/>
            <a:ext cx="368369" cy="368369"/>
          </a:xfrm>
          <a:prstGeom prst="rect">
            <a:avLst/>
          </a:prstGeom>
        </p:spPr>
      </p:pic>
      <p:pic>
        <p:nvPicPr>
          <p:cNvPr id="49" name="Graphic 48" descr="Stopwatch">
            <a:extLst>
              <a:ext uri="{FF2B5EF4-FFF2-40B4-BE49-F238E27FC236}">
                <a16:creationId xmlns:a16="http://schemas.microsoft.com/office/drawing/2014/main" id="{16C7BD32-DAE9-44EF-A70E-E83B8BE2A4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21142" y="2072368"/>
            <a:ext cx="368369" cy="368369"/>
          </a:xfrm>
          <a:prstGeom prst="rect">
            <a:avLst/>
          </a:prstGeom>
        </p:spPr>
      </p:pic>
      <p:pic>
        <p:nvPicPr>
          <p:cNvPr id="64" name="Graphic 63" descr="Gears">
            <a:extLst>
              <a:ext uri="{FF2B5EF4-FFF2-40B4-BE49-F238E27FC236}">
                <a16:creationId xmlns:a16="http://schemas.microsoft.com/office/drawing/2014/main" id="{7AB6760E-F687-4470-8E3E-8EA26F2D0F3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54676" y="2074122"/>
            <a:ext cx="368369" cy="368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93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231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Ribbon Speech Bubbles – Slide Template</vt:lpstr>
      <vt:lpstr>Ribbon Speech Bubbles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Ribbon Speech Bubbles</dc:title>
  <dc:creator>PresentationGO.com</dc:creator>
  <dc:description>© Copyright PresentationGO.com</dc:description>
  <dcterms:created xsi:type="dcterms:W3CDTF">2014-11-26T05:14:11Z</dcterms:created>
  <dcterms:modified xsi:type="dcterms:W3CDTF">2021-04-19T18:59:35Z</dcterms:modified>
  <cp:category>Text &amp; Tables</cp:category>
</cp:coreProperties>
</file>