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7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Ribbon Speech Bubbles – Slide Template</a:t>
            </a:r>
          </a:p>
        </p:txBody>
      </p:sp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2ACCC338-7191-4455-9359-EECDBBE02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2384" y="1620157"/>
            <a:ext cx="491158" cy="49115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3FA223E-76F0-47AB-A104-067C5F1B4C5C}"/>
              </a:ext>
            </a:extLst>
          </p:cNvPr>
          <p:cNvGrpSpPr/>
          <p:nvPr/>
        </p:nvGrpSpPr>
        <p:grpSpPr>
          <a:xfrm>
            <a:off x="1399920" y="1347106"/>
            <a:ext cx="2628900" cy="3587724"/>
            <a:chOff x="1399920" y="1347106"/>
            <a:chExt cx="2628900" cy="3587724"/>
          </a:xfrm>
        </p:grpSpPr>
        <p:sp>
          <p:nvSpPr>
            <p:cNvPr id="3" name="Triangle">
              <a:extLst>
                <a:ext uri="{FF2B5EF4-FFF2-40B4-BE49-F238E27FC236}">
                  <a16:creationId xmlns:a16="http://schemas.microsoft.com/office/drawing/2014/main" id="{2DB73C60-A7F6-4EC1-85C7-32F5873FD017}"/>
                </a:ext>
              </a:extLst>
            </p:cNvPr>
            <p:cNvSpPr/>
            <p:nvPr/>
          </p:nvSpPr>
          <p:spPr>
            <a:xfrm>
              <a:off x="3617339" y="1686197"/>
              <a:ext cx="411481" cy="47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7D2A28BD-59FF-4D4A-BACF-30A44879A822}"/>
                </a:ext>
              </a:extLst>
            </p:cNvPr>
            <p:cNvSpPr/>
            <p:nvPr/>
          </p:nvSpPr>
          <p:spPr>
            <a:xfrm>
              <a:off x="1491201" y="2977469"/>
              <a:ext cx="279400" cy="5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D4C1F4D-9343-46C0-8679-9CEB8862B2C7}"/>
                </a:ext>
              </a:extLst>
            </p:cNvPr>
            <p:cNvSpPr/>
            <p:nvPr/>
          </p:nvSpPr>
          <p:spPr>
            <a:xfrm>
              <a:off x="2476879" y="3428609"/>
              <a:ext cx="984250" cy="1506221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F488F99-74D8-4CCF-B57E-8E6E987986A1}"/>
                </a:ext>
              </a:extLst>
            </p:cNvPr>
            <p:cNvSpPr/>
            <p:nvPr/>
          </p:nvSpPr>
          <p:spPr>
            <a:xfrm>
              <a:off x="1641219" y="2956831"/>
              <a:ext cx="1819910" cy="14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66DEB889-3DF1-4151-86DD-5EDD8B13C5EA}"/>
                </a:ext>
              </a:extLst>
            </p:cNvPr>
            <p:cNvSpPr/>
            <p:nvPr/>
          </p:nvSpPr>
          <p:spPr>
            <a:xfrm>
              <a:off x="164122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909E08E-1916-4675-918B-18F77D487670}"/>
                </a:ext>
              </a:extLst>
            </p:cNvPr>
            <p:cNvSpPr/>
            <p:nvPr/>
          </p:nvSpPr>
          <p:spPr>
            <a:xfrm>
              <a:off x="164122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0129576-BB2F-4FA2-BC4D-DA1CCC8FA1BF}"/>
                </a:ext>
              </a:extLst>
            </p:cNvPr>
            <p:cNvSpPr/>
            <p:nvPr/>
          </p:nvSpPr>
          <p:spPr>
            <a:xfrm>
              <a:off x="1488819" y="1347106"/>
              <a:ext cx="2329181" cy="82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F1CD04B-7ADB-4065-BDD5-31947D1F6AA1}"/>
                </a:ext>
              </a:extLst>
            </p:cNvPr>
            <p:cNvSpPr/>
            <p:nvPr/>
          </p:nvSpPr>
          <p:spPr>
            <a:xfrm>
              <a:off x="1399920" y="1817007"/>
              <a:ext cx="2628900" cy="153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F1CD8F6-0035-4141-A449-D1F07F7EDF2D}"/>
                </a:ext>
              </a:extLst>
            </p:cNvPr>
            <p:cNvSpPr txBox="1"/>
            <p:nvPr/>
          </p:nvSpPr>
          <p:spPr>
            <a:xfrm>
              <a:off x="2337718" y="154032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84715D0-5899-40F3-8AF2-6C66200E53A3}"/>
              </a:ext>
            </a:extLst>
          </p:cNvPr>
          <p:cNvSpPr txBox="1"/>
          <p:nvPr/>
        </p:nvSpPr>
        <p:spPr>
          <a:xfrm>
            <a:off x="1619797" y="2173042"/>
            <a:ext cx="207591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accent3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E17BEAE-33F9-4F1E-83F1-F5198FD994AB}"/>
              </a:ext>
            </a:extLst>
          </p:cNvPr>
          <p:cNvGrpSpPr/>
          <p:nvPr/>
        </p:nvGrpSpPr>
        <p:grpSpPr>
          <a:xfrm>
            <a:off x="413767" y="4346887"/>
            <a:ext cx="1833241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E4CB5B6-189A-4E02-8F67-3B230ECBA5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C47FAF0-8548-4A72-AF8E-A44B985FD1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D83903-7C8D-44D6-800A-7DB306A786A2}"/>
              </a:ext>
            </a:extLst>
          </p:cNvPr>
          <p:cNvGrpSpPr/>
          <p:nvPr/>
        </p:nvGrpSpPr>
        <p:grpSpPr>
          <a:xfrm>
            <a:off x="4781550" y="1347106"/>
            <a:ext cx="2628900" cy="3587724"/>
            <a:chOff x="4781550" y="1347106"/>
            <a:chExt cx="2628900" cy="3587724"/>
          </a:xfrm>
        </p:grpSpPr>
        <p:sp>
          <p:nvSpPr>
            <p:cNvPr id="50" name="Triangle">
              <a:extLst>
                <a:ext uri="{FF2B5EF4-FFF2-40B4-BE49-F238E27FC236}">
                  <a16:creationId xmlns:a16="http://schemas.microsoft.com/office/drawing/2014/main" id="{DF08A58F-88F6-4854-9C55-C0100216DB34}"/>
                </a:ext>
              </a:extLst>
            </p:cNvPr>
            <p:cNvSpPr/>
            <p:nvPr/>
          </p:nvSpPr>
          <p:spPr>
            <a:xfrm>
              <a:off x="6998969" y="1686197"/>
              <a:ext cx="411481" cy="47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Triangle">
              <a:extLst>
                <a:ext uri="{FF2B5EF4-FFF2-40B4-BE49-F238E27FC236}">
                  <a16:creationId xmlns:a16="http://schemas.microsoft.com/office/drawing/2014/main" id="{90BE8F53-035A-473E-A906-953D434716C1}"/>
                </a:ext>
              </a:extLst>
            </p:cNvPr>
            <p:cNvSpPr/>
            <p:nvPr/>
          </p:nvSpPr>
          <p:spPr>
            <a:xfrm>
              <a:off x="4872831" y="2977469"/>
              <a:ext cx="279400" cy="5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59DC324-BF18-4320-828D-2423631AA50D}"/>
                </a:ext>
              </a:extLst>
            </p:cNvPr>
            <p:cNvSpPr/>
            <p:nvPr/>
          </p:nvSpPr>
          <p:spPr>
            <a:xfrm>
              <a:off x="5858509" y="3428609"/>
              <a:ext cx="984250" cy="1506221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CDC76AE8-9859-44BA-B22C-92215202BB3D}"/>
                </a:ext>
              </a:extLst>
            </p:cNvPr>
            <p:cNvSpPr/>
            <p:nvPr/>
          </p:nvSpPr>
          <p:spPr>
            <a:xfrm>
              <a:off x="5022849" y="2956831"/>
              <a:ext cx="1819910" cy="14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26CEF9E5-FC14-4A67-A4F8-09FC2B262D13}"/>
                </a:ext>
              </a:extLst>
            </p:cNvPr>
            <p:cNvSpPr/>
            <p:nvPr/>
          </p:nvSpPr>
          <p:spPr>
            <a:xfrm>
              <a:off x="502285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D35F683-72BD-4B05-B002-C2A6EF01A77F}"/>
                </a:ext>
              </a:extLst>
            </p:cNvPr>
            <p:cNvSpPr/>
            <p:nvPr/>
          </p:nvSpPr>
          <p:spPr>
            <a:xfrm>
              <a:off x="502285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8145DE4-8B93-4A5C-8282-54CA12E14355}"/>
                </a:ext>
              </a:extLst>
            </p:cNvPr>
            <p:cNvSpPr/>
            <p:nvPr/>
          </p:nvSpPr>
          <p:spPr>
            <a:xfrm>
              <a:off x="4870449" y="1347106"/>
              <a:ext cx="2329181" cy="82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2135F63-9C5D-4DE0-8E74-EE946B0E950A}"/>
                </a:ext>
              </a:extLst>
            </p:cNvPr>
            <p:cNvSpPr/>
            <p:nvPr/>
          </p:nvSpPr>
          <p:spPr>
            <a:xfrm>
              <a:off x="4781550" y="1817007"/>
              <a:ext cx="2628900" cy="153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147EDF7-54BB-4748-A59D-BE2434E498A9}"/>
                </a:ext>
              </a:extLst>
            </p:cNvPr>
            <p:cNvSpPr txBox="1"/>
            <p:nvPr/>
          </p:nvSpPr>
          <p:spPr>
            <a:xfrm>
              <a:off x="5719348" y="154032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7056B726-C2A8-4044-AEED-681C29E0428E}"/>
              </a:ext>
            </a:extLst>
          </p:cNvPr>
          <p:cNvSpPr txBox="1"/>
          <p:nvPr/>
        </p:nvSpPr>
        <p:spPr>
          <a:xfrm>
            <a:off x="5001427" y="2173042"/>
            <a:ext cx="207591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accent4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92767FA-AEB8-43C6-9F7F-EAE6BD6D9829}"/>
              </a:ext>
            </a:extLst>
          </p:cNvPr>
          <p:cNvGrpSpPr/>
          <p:nvPr/>
        </p:nvGrpSpPr>
        <p:grpSpPr>
          <a:xfrm>
            <a:off x="3795397" y="4346887"/>
            <a:ext cx="1833241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389239B-8A1B-413A-8C12-ECF57D4AE4B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05CCE30-0A72-4986-972E-51284949C47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9D9265-BE3C-49F8-9022-8818E2019F50}"/>
              </a:ext>
            </a:extLst>
          </p:cNvPr>
          <p:cNvGrpSpPr/>
          <p:nvPr/>
        </p:nvGrpSpPr>
        <p:grpSpPr>
          <a:xfrm>
            <a:off x="8159595" y="1347106"/>
            <a:ext cx="2628900" cy="3587724"/>
            <a:chOff x="8159595" y="1347106"/>
            <a:chExt cx="2628900" cy="3587724"/>
          </a:xfrm>
        </p:grpSpPr>
        <p:sp>
          <p:nvSpPr>
            <p:cNvPr id="65" name="Triangle">
              <a:extLst>
                <a:ext uri="{FF2B5EF4-FFF2-40B4-BE49-F238E27FC236}">
                  <a16:creationId xmlns:a16="http://schemas.microsoft.com/office/drawing/2014/main" id="{B399D31B-6598-4C89-BF6E-8E41676C992A}"/>
                </a:ext>
              </a:extLst>
            </p:cNvPr>
            <p:cNvSpPr/>
            <p:nvPr/>
          </p:nvSpPr>
          <p:spPr>
            <a:xfrm>
              <a:off x="10377014" y="1686197"/>
              <a:ext cx="411481" cy="47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Triangle">
              <a:extLst>
                <a:ext uri="{FF2B5EF4-FFF2-40B4-BE49-F238E27FC236}">
                  <a16:creationId xmlns:a16="http://schemas.microsoft.com/office/drawing/2014/main" id="{80CCB64F-C23A-4159-BF65-3D7CF84A46B7}"/>
                </a:ext>
              </a:extLst>
            </p:cNvPr>
            <p:cNvSpPr/>
            <p:nvPr/>
          </p:nvSpPr>
          <p:spPr>
            <a:xfrm>
              <a:off x="8250876" y="2977469"/>
              <a:ext cx="279400" cy="5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E9F50689-99E5-484A-A802-76D6355201C0}"/>
                </a:ext>
              </a:extLst>
            </p:cNvPr>
            <p:cNvSpPr/>
            <p:nvPr/>
          </p:nvSpPr>
          <p:spPr>
            <a:xfrm>
              <a:off x="9236554" y="3428609"/>
              <a:ext cx="984250" cy="1506221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47F9D9AB-2058-45A4-97E6-E152A9D5AEF2}"/>
                </a:ext>
              </a:extLst>
            </p:cNvPr>
            <p:cNvSpPr/>
            <p:nvPr/>
          </p:nvSpPr>
          <p:spPr>
            <a:xfrm>
              <a:off x="8400894" y="2956831"/>
              <a:ext cx="1819910" cy="14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26054E9-72BB-4A40-836C-F6B45026CC47}"/>
                </a:ext>
              </a:extLst>
            </p:cNvPr>
            <p:cNvSpPr/>
            <p:nvPr/>
          </p:nvSpPr>
          <p:spPr>
            <a:xfrm>
              <a:off x="8400895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84E55B97-9F36-4DF8-801D-59ABB84932FF}"/>
                </a:ext>
              </a:extLst>
            </p:cNvPr>
            <p:cNvSpPr/>
            <p:nvPr/>
          </p:nvSpPr>
          <p:spPr>
            <a:xfrm>
              <a:off x="8400894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84B712AF-6270-4FFD-B671-F72CDEB98F8C}"/>
                </a:ext>
              </a:extLst>
            </p:cNvPr>
            <p:cNvSpPr/>
            <p:nvPr/>
          </p:nvSpPr>
          <p:spPr>
            <a:xfrm>
              <a:off x="8248494" y="1347106"/>
              <a:ext cx="2329181" cy="82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5AB3D133-639D-4371-8EE6-94AAD1BA3BF1}"/>
                </a:ext>
              </a:extLst>
            </p:cNvPr>
            <p:cNvSpPr/>
            <p:nvPr/>
          </p:nvSpPr>
          <p:spPr>
            <a:xfrm>
              <a:off x="8159595" y="1817007"/>
              <a:ext cx="2628900" cy="153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735BCD6-6804-47C3-BF1E-8E1F8A142FBD}"/>
                </a:ext>
              </a:extLst>
            </p:cNvPr>
            <p:cNvSpPr txBox="1"/>
            <p:nvPr/>
          </p:nvSpPr>
          <p:spPr>
            <a:xfrm>
              <a:off x="9097393" y="154032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07E0A691-3408-40D5-A250-FDBC600CDB1D}"/>
              </a:ext>
            </a:extLst>
          </p:cNvPr>
          <p:cNvSpPr txBox="1"/>
          <p:nvPr/>
        </p:nvSpPr>
        <p:spPr>
          <a:xfrm>
            <a:off x="8379472" y="2173042"/>
            <a:ext cx="207591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AB95749-93C1-465E-BD41-22B07B612CB3}"/>
              </a:ext>
            </a:extLst>
          </p:cNvPr>
          <p:cNvGrpSpPr/>
          <p:nvPr/>
        </p:nvGrpSpPr>
        <p:grpSpPr>
          <a:xfrm>
            <a:off x="7173442" y="4346887"/>
            <a:ext cx="1833241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8CE8481-E259-4D7A-8EA9-CDBDC051BA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03C65B8-30BF-42BC-BCC0-C84EC8E51A1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112" name="Graphic 111" descr="Stopwatch">
            <a:extLst>
              <a:ext uri="{FF2B5EF4-FFF2-40B4-BE49-F238E27FC236}">
                <a16:creationId xmlns:a16="http://schemas.microsoft.com/office/drawing/2014/main" id="{ED8E5E00-7F83-4603-B550-28E6D7D6BD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8190" y="1620157"/>
            <a:ext cx="491158" cy="491158"/>
          </a:xfrm>
          <a:prstGeom prst="rect">
            <a:avLst/>
          </a:prstGeom>
        </p:spPr>
      </p:pic>
      <p:pic>
        <p:nvPicPr>
          <p:cNvPr id="113" name="Graphic 112" descr="Gears">
            <a:extLst>
              <a:ext uri="{FF2B5EF4-FFF2-40B4-BE49-F238E27FC236}">
                <a16:creationId xmlns:a16="http://schemas.microsoft.com/office/drawing/2014/main" id="{A6587B6C-F4B0-40F4-ACE9-58EF3E8D2D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06235" y="1622496"/>
            <a:ext cx="491158" cy="4911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Ribbon Speech Bubbles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3E79AF-376C-48A0-9B08-06A0730127AE}"/>
              </a:ext>
            </a:extLst>
          </p:cNvPr>
          <p:cNvGrpSpPr/>
          <p:nvPr/>
        </p:nvGrpSpPr>
        <p:grpSpPr>
          <a:xfrm>
            <a:off x="1399920" y="1347106"/>
            <a:ext cx="2628900" cy="3587724"/>
            <a:chOff x="1399920" y="1347106"/>
            <a:chExt cx="2628900" cy="3587724"/>
          </a:xfrm>
        </p:grpSpPr>
        <p:sp>
          <p:nvSpPr>
            <p:cNvPr id="3" name="Triangle">
              <a:extLst>
                <a:ext uri="{FF2B5EF4-FFF2-40B4-BE49-F238E27FC236}">
                  <a16:creationId xmlns:a16="http://schemas.microsoft.com/office/drawing/2014/main" id="{2DB73C60-A7F6-4EC1-85C7-32F5873FD017}"/>
                </a:ext>
              </a:extLst>
            </p:cNvPr>
            <p:cNvSpPr/>
            <p:nvPr/>
          </p:nvSpPr>
          <p:spPr>
            <a:xfrm>
              <a:off x="3617339" y="1686197"/>
              <a:ext cx="411481" cy="47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7D2A28BD-59FF-4D4A-BACF-30A44879A822}"/>
                </a:ext>
              </a:extLst>
            </p:cNvPr>
            <p:cNvSpPr/>
            <p:nvPr/>
          </p:nvSpPr>
          <p:spPr>
            <a:xfrm>
              <a:off x="1491201" y="2977469"/>
              <a:ext cx="279400" cy="5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D4C1F4D-9343-46C0-8679-9CEB8862B2C7}"/>
                </a:ext>
              </a:extLst>
            </p:cNvPr>
            <p:cNvSpPr/>
            <p:nvPr/>
          </p:nvSpPr>
          <p:spPr>
            <a:xfrm>
              <a:off x="2476879" y="3428609"/>
              <a:ext cx="984250" cy="1506221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F488F99-74D8-4CCF-B57E-8E6E987986A1}"/>
                </a:ext>
              </a:extLst>
            </p:cNvPr>
            <p:cNvSpPr/>
            <p:nvPr/>
          </p:nvSpPr>
          <p:spPr>
            <a:xfrm>
              <a:off x="1641219" y="2956831"/>
              <a:ext cx="1819910" cy="14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66DEB889-3DF1-4151-86DD-5EDD8B13C5EA}"/>
                </a:ext>
              </a:extLst>
            </p:cNvPr>
            <p:cNvSpPr/>
            <p:nvPr/>
          </p:nvSpPr>
          <p:spPr>
            <a:xfrm>
              <a:off x="164122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909E08E-1916-4675-918B-18F77D487670}"/>
                </a:ext>
              </a:extLst>
            </p:cNvPr>
            <p:cNvSpPr/>
            <p:nvPr/>
          </p:nvSpPr>
          <p:spPr>
            <a:xfrm>
              <a:off x="164122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0129576-BB2F-4FA2-BC4D-DA1CCC8FA1BF}"/>
                </a:ext>
              </a:extLst>
            </p:cNvPr>
            <p:cNvSpPr/>
            <p:nvPr/>
          </p:nvSpPr>
          <p:spPr>
            <a:xfrm>
              <a:off x="1488819" y="1347106"/>
              <a:ext cx="2329181" cy="82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F1CD04B-7ADB-4065-BDD5-31947D1F6AA1}"/>
                </a:ext>
              </a:extLst>
            </p:cNvPr>
            <p:cNvSpPr/>
            <p:nvPr/>
          </p:nvSpPr>
          <p:spPr>
            <a:xfrm>
              <a:off x="1399920" y="1817007"/>
              <a:ext cx="2628900" cy="153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F1CD8F6-0035-4141-A449-D1F07F7EDF2D}"/>
                </a:ext>
              </a:extLst>
            </p:cNvPr>
            <p:cNvSpPr txBox="1"/>
            <p:nvPr/>
          </p:nvSpPr>
          <p:spPr>
            <a:xfrm>
              <a:off x="2337718" y="154032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84715D0-5899-40F3-8AF2-6C66200E53A3}"/>
              </a:ext>
            </a:extLst>
          </p:cNvPr>
          <p:cNvSpPr txBox="1"/>
          <p:nvPr/>
        </p:nvSpPr>
        <p:spPr>
          <a:xfrm>
            <a:off x="1619797" y="2173042"/>
            <a:ext cx="207591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accent3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E17BEAE-33F9-4F1E-83F1-F5198FD994AB}"/>
              </a:ext>
            </a:extLst>
          </p:cNvPr>
          <p:cNvGrpSpPr/>
          <p:nvPr/>
        </p:nvGrpSpPr>
        <p:grpSpPr>
          <a:xfrm>
            <a:off x="413767" y="4346887"/>
            <a:ext cx="1833241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E4CB5B6-189A-4E02-8F67-3B230ECBA5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C47FAF0-8548-4A72-AF8E-A44B985FD1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7F66CFF-81CC-45B1-897D-5D7DE69293F4}"/>
              </a:ext>
            </a:extLst>
          </p:cNvPr>
          <p:cNvGrpSpPr/>
          <p:nvPr/>
        </p:nvGrpSpPr>
        <p:grpSpPr>
          <a:xfrm>
            <a:off x="4781550" y="1347106"/>
            <a:ext cx="2628900" cy="3587724"/>
            <a:chOff x="4781550" y="1347106"/>
            <a:chExt cx="2628900" cy="3587724"/>
          </a:xfrm>
        </p:grpSpPr>
        <p:sp>
          <p:nvSpPr>
            <p:cNvPr id="50" name="Triangle">
              <a:extLst>
                <a:ext uri="{FF2B5EF4-FFF2-40B4-BE49-F238E27FC236}">
                  <a16:creationId xmlns:a16="http://schemas.microsoft.com/office/drawing/2014/main" id="{DF08A58F-88F6-4854-9C55-C0100216DB34}"/>
                </a:ext>
              </a:extLst>
            </p:cNvPr>
            <p:cNvSpPr/>
            <p:nvPr/>
          </p:nvSpPr>
          <p:spPr>
            <a:xfrm>
              <a:off x="6998969" y="1686197"/>
              <a:ext cx="411481" cy="47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Triangle">
              <a:extLst>
                <a:ext uri="{FF2B5EF4-FFF2-40B4-BE49-F238E27FC236}">
                  <a16:creationId xmlns:a16="http://schemas.microsoft.com/office/drawing/2014/main" id="{90BE8F53-035A-473E-A906-953D434716C1}"/>
                </a:ext>
              </a:extLst>
            </p:cNvPr>
            <p:cNvSpPr/>
            <p:nvPr/>
          </p:nvSpPr>
          <p:spPr>
            <a:xfrm>
              <a:off x="4872831" y="2977469"/>
              <a:ext cx="279400" cy="5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59DC324-BF18-4320-828D-2423631AA50D}"/>
                </a:ext>
              </a:extLst>
            </p:cNvPr>
            <p:cNvSpPr/>
            <p:nvPr/>
          </p:nvSpPr>
          <p:spPr>
            <a:xfrm>
              <a:off x="5858509" y="3428609"/>
              <a:ext cx="984250" cy="1506221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CDC76AE8-9859-44BA-B22C-92215202BB3D}"/>
                </a:ext>
              </a:extLst>
            </p:cNvPr>
            <p:cNvSpPr/>
            <p:nvPr/>
          </p:nvSpPr>
          <p:spPr>
            <a:xfrm>
              <a:off x="5022849" y="2956831"/>
              <a:ext cx="1819910" cy="14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26CEF9E5-FC14-4A67-A4F8-09FC2B262D13}"/>
                </a:ext>
              </a:extLst>
            </p:cNvPr>
            <p:cNvSpPr/>
            <p:nvPr/>
          </p:nvSpPr>
          <p:spPr>
            <a:xfrm>
              <a:off x="502285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D35F683-72BD-4B05-B002-C2A6EF01A77F}"/>
                </a:ext>
              </a:extLst>
            </p:cNvPr>
            <p:cNvSpPr/>
            <p:nvPr/>
          </p:nvSpPr>
          <p:spPr>
            <a:xfrm>
              <a:off x="5022850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8145DE4-8B93-4A5C-8282-54CA12E14355}"/>
                </a:ext>
              </a:extLst>
            </p:cNvPr>
            <p:cNvSpPr/>
            <p:nvPr/>
          </p:nvSpPr>
          <p:spPr>
            <a:xfrm>
              <a:off x="4870449" y="1347106"/>
              <a:ext cx="2329181" cy="82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2135F63-9C5D-4DE0-8E74-EE946B0E950A}"/>
                </a:ext>
              </a:extLst>
            </p:cNvPr>
            <p:cNvSpPr/>
            <p:nvPr/>
          </p:nvSpPr>
          <p:spPr>
            <a:xfrm>
              <a:off x="4781550" y="1817007"/>
              <a:ext cx="2628900" cy="153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147EDF7-54BB-4748-A59D-BE2434E498A9}"/>
                </a:ext>
              </a:extLst>
            </p:cNvPr>
            <p:cNvSpPr txBox="1"/>
            <p:nvPr/>
          </p:nvSpPr>
          <p:spPr>
            <a:xfrm>
              <a:off x="5719348" y="154032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7056B726-C2A8-4044-AEED-681C29E0428E}"/>
              </a:ext>
            </a:extLst>
          </p:cNvPr>
          <p:cNvSpPr txBox="1"/>
          <p:nvPr/>
        </p:nvSpPr>
        <p:spPr>
          <a:xfrm>
            <a:off x="5001427" y="2173042"/>
            <a:ext cx="207591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accent4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92767FA-AEB8-43C6-9F7F-EAE6BD6D9829}"/>
              </a:ext>
            </a:extLst>
          </p:cNvPr>
          <p:cNvGrpSpPr/>
          <p:nvPr/>
        </p:nvGrpSpPr>
        <p:grpSpPr>
          <a:xfrm>
            <a:off x="3795397" y="4346887"/>
            <a:ext cx="1833241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389239B-8A1B-413A-8C12-ECF57D4AE4B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05CCE30-0A72-4986-972E-51284949C47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527FDFA-0D9E-451E-A5CB-DE8F2F877A56}"/>
              </a:ext>
            </a:extLst>
          </p:cNvPr>
          <p:cNvGrpSpPr/>
          <p:nvPr/>
        </p:nvGrpSpPr>
        <p:grpSpPr>
          <a:xfrm>
            <a:off x="8159595" y="1347106"/>
            <a:ext cx="2628900" cy="3587724"/>
            <a:chOff x="8159595" y="1347106"/>
            <a:chExt cx="2628900" cy="3587724"/>
          </a:xfrm>
        </p:grpSpPr>
        <p:sp>
          <p:nvSpPr>
            <p:cNvPr id="65" name="Triangle">
              <a:extLst>
                <a:ext uri="{FF2B5EF4-FFF2-40B4-BE49-F238E27FC236}">
                  <a16:creationId xmlns:a16="http://schemas.microsoft.com/office/drawing/2014/main" id="{B399D31B-6598-4C89-BF6E-8E41676C992A}"/>
                </a:ext>
              </a:extLst>
            </p:cNvPr>
            <p:cNvSpPr/>
            <p:nvPr/>
          </p:nvSpPr>
          <p:spPr>
            <a:xfrm>
              <a:off x="10377014" y="1686197"/>
              <a:ext cx="411481" cy="47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Triangle">
              <a:extLst>
                <a:ext uri="{FF2B5EF4-FFF2-40B4-BE49-F238E27FC236}">
                  <a16:creationId xmlns:a16="http://schemas.microsoft.com/office/drawing/2014/main" id="{80CCB64F-C23A-4159-BF65-3D7CF84A46B7}"/>
                </a:ext>
              </a:extLst>
            </p:cNvPr>
            <p:cNvSpPr/>
            <p:nvPr/>
          </p:nvSpPr>
          <p:spPr>
            <a:xfrm>
              <a:off x="8250876" y="2977469"/>
              <a:ext cx="279400" cy="5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E9F50689-99E5-484A-A802-76D6355201C0}"/>
                </a:ext>
              </a:extLst>
            </p:cNvPr>
            <p:cNvSpPr/>
            <p:nvPr/>
          </p:nvSpPr>
          <p:spPr>
            <a:xfrm>
              <a:off x="9236554" y="3428609"/>
              <a:ext cx="984250" cy="1506221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47F9D9AB-2058-45A4-97E6-E152A9D5AEF2}"/>
                </a:ext>
              </a:extLst>
            </p:cNvPr>
            <p:cNvSpPr/>
            <p:nvPr/>
          </p:nvSpPr>
          <p:spPr>
            <a:xfrm>
              <a:off x="8400894" y="2956831"/>
              <a:ext cx="1819910" cy="140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26054E9-72BB-4A40-836C-F6B45026CC47}"/>
                </a:ext>
              </a:extLst>
            </p:cNvPr>
            <p:cNvSpPr/>
            <p:nvPr/>
          </p:nvSpPr>
          <p:spPr>
            <a:xfrm>
              <a:off x="8400895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84E55B97-9F36-4DF8-801D-59ABB84932FF}"/>
                </a:ext>
              </a:extLst>
            </p:cNvPr>
            <p:cNvSpPr/>
            <p:nvPr/>
          </p:nvSpPr>
          <p:spPr>
            <a:xfrm>
              <a:off x="8400894" y="1499507"/>
              <a:ext cx="2049779" cy="230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84B712AF-6270-4FFD-B671-F72CDEB98F8C}"/>
                </a:ext>
              </a:extLst>
            </p:cNvPr>
            <p:cNvSpPr/>
            <p:nvPr/>
          </p:nvSpPr>
          <p:spPr>
            <a:xfrm>
              <a:off x="8248494" y="1347106"/>
              <a:ext cx="2329181" cy="82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5AB3D133-639D-4371-8EE6-94AAD1BA3BF1}"/>
                </a:ext>
              </a:extLst>
            </p:cNvPr>
            <p:cNvSpPr/>
            <p:nvPr/>
          </p:nvSpPr>
          <p:spPr>
            <a:xfrm>
              <a:off x="8159595" y="1817007"/>
              <a:ext cx="2628900" cy="153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735BCD6-6804-47C3-BF1E-8E1F8A142FBD}"/>
                </a:ext>
              </a:extLst>
            </p:cNvPr>
            <p:cNvSpPr txBox="1"/>
            <p:nvPr/>
          </p:nvSpPr>
          <p:spPr>
            <a:xfrm>
              <a:off x="9097393" y="154032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07E0A691-3408-40D5-A250-FDBC600CDB1D}"/>
              </a:ext>
            </a:extLst>
          </p:cNvPr>
          <p:cNvSpPr txBox="1"/>
          <p:nvPr/>
        </p:nvSpPr>
        <p:spPr>
          <a:xfrm>
            <a:off x="8379472" y="2173042"/>
            <a:ext cx="207591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AB95749-93C1-465E-BD41-22B07B612CB3}"/>
              </a:ext>
            </a:extLst>
          </p:cNvPr>
          <p:cNvGrpSpPr/>
          <p:nvPr/>
        </p:nvGrpSpPr>
        <p:grpSpPr>
          <a:xfrm>
            <a:off x="7173442" y="4346887"/>
            <a:ext cx="1833241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8CE8481-E259-4D7A-8EA9-CDBDC051BA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03C65B8-30BF-42BC-BCC0-C84EC8E51A1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48" name="Graphic 47" descr="Lightbulb">
            <a:extLst>
              <a:ext uri="{FF2B5EF4-FFF2-40B4-BE49-F238E27FC236}">
                <a16:creationId xmlns:a16="http://schemas.microsoft.com/office/drawing/2014/main" id="{CFDDD5D0-FCDC-4F80-B338-2F9B9D0CF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82384" y="1620157"/>
            <a:ext cx="491158" cy="491158"/>
          </a:xfrm>
          <a:prstGeom prst="rect">
            <a:avLst/>
          </a:prstGeom>
        </p:spPr>
      </p:pic>
      <p:pic>
        <p:nvPicPr>
          <p:cNvPr id="49" name="Graphic 48" descr="Stopwatch">
            <a:extLst>
              <a:ext uri="{FF2B5EF4-FFF2-40B4-BE49-F238E27FC236}">
                <a16:creationId xmlns:a16="http://schemas.microsoft.com/office/drawing/2014/main" id="{6CB72312-2A57-4575-9C07-FE445C18CF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8190" y="1620157"/>
            <a:ext cx="491158" cy="491158"/>
          </a:xfrm>
          <a:prstGeom prst="rect">
            <a:avLst/>
          </a:prstGeom>
        </p:spPr>
      </p:pic>
      <p:pic>
        <p:nvPicPr>
          <p:cNvPr id="64" name="Graphic 63" descr="Gears">
            <a:extLst>
              <a:ext uri="{FF2B5EF4-FFF2-40B4-BE49-F238E27FC236}">
                <a16:creationId xmlns:a16="http://schemas.microsoft.com/office/drawing/2014/main" id="{578B9E8E-BB72-4E62-AC5F-AC4DF2D44B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06235" y="1622496"/>
            <a:ext cx="491158" cy="4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231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Ribbon Speech Bubbles – Slide Template</vt:lpstr>
      <vt:lpstr>Ribbon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Speech Bubbles</dc:title>
  <dc:creator>PresentationGO.com</dc:creator>
  <dc:description>© Copyright PresentationGO.com</dc:description>
  <dcterms:created xsi:type="dcterms:W3CDTF">2014-11-26T05:14:11Z</dcterms:created>
  <dcterms:modified xsi:type="dcterms:W3CDTF">2021-04-19T18:58:39Z</dcterms:modified>
  <cp:category>Text &amp; Tables</cp:category>
</cp:coreProperties>
</file>