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320" y="15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5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378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Right Arrow Outline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5F7895B1-B0D4-4BC2-9A4B-669294F1BF11}"/>
              </a:ext>
            </a:extLst>
          </p:cNvPr>
          <p:cNvSpPr/>
          <p:nvPr/>
        </p:nvSpPr>
        <p:spPr>
          <a:xfrm>
            <a:off x="5834310" y="3571622"/>
            <a:ext cx="2297982" cy="25179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4" h="21600" extrusionOk="0">
                <a:moveTo>
                  <a:pt x="19423" y="579"/>
                </a:moveTo>
                <a:lnTo>
                  <a:pt x="1805" y="579"/>
                </a:lnTo>
                <a:cubicBezTo>
                  <a:pt x="1690" y="237"/>
                  <a:pt x="1346" y="0"/>
                  <a:pt x="917" y="0"/>
                </a:cubicBezTo>
                <a:cubicBezTo>
                  <a:pt x="401" y="0"/>
                  <a:pt x="0" y="395"/>
                  <a:pt x="0" y="842"/>
                </a:cubicBezTo>
                <a:cubicBezTo>
                  <a:pt x="0" y="1315"/>
                  <a:pt x="430" y="1684"/>
                  <a:pt x="917" y="1684"/>
                </a:cubicBezTo>
                <a:cubicBezTo>
                  <a:pt x="1318" y="1684"/>
                  <a:pt x="1662" y="1447"/>
                  <a:pt x="1805" y="1105"/>
                </a:cubicBezTo>
                <a:lnTo>
                  <a:pt x="19423" y="1105"/>
                </a:lnTo>
                <a:cubicBezTo>
                  <a:pt x="19996" y="1105"/>
                  <a:pt x="20511" y="1394"/>
                  <a:pt x="20741" y="1868"/>
                </a:cubicBezTo>
                <a:cubicBezTo>
                  <a:pt x="20998" y="2342"/>
                  <a:pt x="20912" y="2894"/>
                  <a:pt x="20569" y="3289"/>
                </a:cubicBezTo>
                <a:lnTo>
                  <a:pt x="5558" y="20600"/>
                </a:lnTo>
                <a:cubicBezTo>
                  <a:pt x="5071" y="21153"/>
                  <a:pt x="4383" y="21179"/>
                  <a:pt x="3925" y="21021"/>
                </a:cubicBezTo>
                <a:cubicBezTo>
                  <a:pt x="3438" y="20863"/>
                  <a:pt x="2951" y="20442"/>
                  <a:pt x="2951" y="19732"/>
                </a:cubicBezTo>
                <a:lnTo>
                  <a:pt x="2951" y="13655"/>
                </a:lnTo>
                <a:cubicBezTo>
                  <a:pt x="3323" y="13549"/>
                  <a:pt x="3581" y="13234"/>
                  <a:pt x="3581" y="12839"/>
                </a:cubicBezTo>
                <a:cubicBezTo>
                  <a:pt x="3581" y="12365"/>
                  <a:pt x="3151" y="11997"/>
                  <a:pt x="2664" y="11997"/>
                </a:cubicBezTo>
                <a:cubicBezTo>
                  <a:pt x="2177" y="11997"/>
                  <a:pt x="1747" y="12392"/>
                  <a:pt x="1747" y="12839"/>
                </a:cubicBezTo>
                <a:cubicBezTo>
                  <a:pt x="1747" y="13207"/>
                  <a:pt x="2005" y="13523"/>
                  <a:pt x="2378" y="13655"/>
                </a:cubicBezTo>
                <a:lnTo>
                  <a:pt x="2378" y="19732"/>
                </a:lnTo>
                <a:cubicBezTo>
                  <a:pt x="2378" y="20548"/>
                  <a:pt x="2922" y="21232"/>
                  <a:pt x="3753" y="21495"/>
                </a:cubicBezTo>
                <a:cubicBezTo>
                  <a:pt x="3982" y="21574"/>
                  <a:pt x="4211" y="21600"/>
                  <a:pt x="4440" y="21600"/>
                </a:cubicBezTo>
                <a:cubicBezTo>
                  <a:pt x="5042" y="21600"/>
                  <a:pt x="5615" y="21337"/>
                  <a:pt x="6016" y="20890"/>
                </a:cubicBezTo>
                <a:lnTo>
                  <a:pt x="21027" y="3578"/>
                </a:lnTo>
                <a:cubicBezTo>
                  <a:pt x="21514" y="2999"/>
                  <a:pt x="21600" y="2236"/>
                  <a:pt x="21256" y="1579"/>
                </a:cubicBezTo>
                <a:cubicBezTo>
                  <a:pt x="20941" y="973"/>
                  <a:pt x="20225" y="579"/>
                  <a:pt x="19423" y="579"/>
                </a:cubicBezTo>
                <a:close/>
                <a:moveTo>
                  <a:pt x="945" y="1158"/>
                </a:moveTo>
                <a:cubicBezTo>
                  <a:pt x="745" y="1158"/>
                  <a:pt x="602" y="1000"/>
                  <a:pt x="602" y="842"/>
                </a:cubicBezTo>
                <a:cubicBezTo>
                  <a:pt x="602" y="658"/>
                  <a:pt x="773" y="526"/>
                  <a:pt x="945" y="526"/>
                </a:cubicBezTo>
                <a:cubicBezTo>
                  <a:pt x="1117" y="526"/>
                  <a:pt x="1289" y="684"/>
                  <a:pt x="1289" y="842"/>
                </a:cubicBezTo>
                <a:cubicBezTo>
                  <a:pt x="1289" y="1026"/>
                  <a:pt x="1117" y="1158"/>
                  <a:pt x="945" y="1158"/>
                </a:cubicBezTo>
                <a:close/>
                <a:moveTo>
                  <a:pt x="2664" y="12550"/>
                </a:moveTo>
                <a:cubicBezTo>
                  <a:pt x="2865" y="12550"/>
                  <a:pt x="3008" y="12707"/>
                  <a:pt x="3008" y="12865"/>
                </a:cubicBezTo>
                <a:cubicBezTo>
                  <a:pt x="3008" y="13049"/>
                  <a:pt x="2836" y="13181"/>
                  <a:pt x="2664" y="13181"/>
                </a:cubicBezTo>
                <a:cubicBezTo>
                  <a:pt x="2492" y="13181"/>
                  <a:pt x="2320" y="13023"/>
                  <a:pt x="2320" y="12865"/>
                </a:cubicBezTo>
                <a:cubicBezTo>
                  <a:pt x="2292" y="12707"/>
                  <a:pt x="2464" y="12550"/>
                  <a:pt x="2664" y="1255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97B8E46C-B3B4-44D6-8307-FB8058030F3F}"/>
              </a:ext>
            </a:extLst>
          </p:cNvPr>
          <p:cNvSpPr/>
          <p:nvPr/>
        </p:nvSpPr>
        <p:spPr>
          <a:xfrm>
            <a:off x="926646" y="2011573"/>
            <a:ext cx="2379976" cy="15334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1" y="19742"/>
                </a:moveTo>
                <a:cubicBezTo>
                  <a:pt x="1781" y="19138"/>
                  <a:pt x="1531" y="18619"/>
                  <a:pt x="1169" y="18403"/>
                </a:cubicBezTo>
                <a:lnTo>
                  <a:pt x="1169" y="3067"/>
                </a:lnTo>
                <a:cubicBezTo>
                  <a:pt x="1169" y="1858"/>
                  <a:pt x="1809" y="864"/>
                  <a:pt x="2589" y="864"/>
                </a:cubicBezTo>
                <a:lnTo>
                  <a:pt x="19011" y="864"/>
                </a:lnTo>
                <a:cubicBezTo>
                  <a:pt x="19791" y="864"/>
                  <a:pt x="20431" y="1858"/>
                  <a:pt x="20431" y="3067"/>
                </a:cubicBezTo>
                <a:lnTo>
                  <a:pt x="20431" y="18878"/>
                </a:lnTo>
                <a:cubicBezTo>
                  <a:pt x="20069" y="19051"/>
                  <a:pt x="19819" y="19570"/>
                  <a:pt x="19819" y="20218"/>
                </a:cubicBezTo>
                <a:cubicBezTo>
                  <a:pt x="19819" y="20995"/>
                  <a:pt x="20236" y="21600"/>
                  <a:pt x="20709" y="21600"/>
                </a:cubicBezTo>
                <a:cubicBezTo>
                  <a:pt x="21210" y="21600"/>
                  <a:pt x="21600" y="20952"/>
                  <a:pt x="21600" y="20218"/>
                </a:cubicBezTo>
                <a:cubicBezTo>
                  <a:pt x="21600" y="19613"/>
                  <a:pt x="21349" y="19094"/>
                  <a:pt x="20988" y="18878"/>
                </a:cubicBezTo>
                <a:lnTo>
                  <a:pt x="20988" y="3067"/>
                </a:lnTo>
                <a:cubicBezTo>
                  <a:pt x="20988" y="1382"/>
                  <a:pt x="20097" y="0"/>
                  <a:pt x="19011" y="0"/>
                </a:cubicBezTo>
                <a:lnTo>
                  <a:pt x="2589" y="0"/>
                </a:lnTo>
                <a:cubicBezTo>
                  <a:pt x="1503" y="0"/>
                  <a:pt x="612" y="1382"/>
                  <a:pt x="612" y="3067"/>
                </a:cubicBezTo>
                <a:lnTo>
                  <a:pt x="612" y="18403"/>
                </a:lnTo>
                <a:cubicBezTo>
                  <a:pt x="251" y="18576"/>
                  <a:pt x="0" y="19094"/>
                  <a:pt x="0" y="19742"/>
                </a:cubicBezTo>
                <a:cubicBezTo>
                  <a:pt x="0" y="20520"/>
                  <a:pt x="418" y="21125"/>
                  <a:pt x="891" y="21125"/>
                </a:cubicBezTo>
                <a:cubicBezTo>
                  <a:pt x="1392" y="21125"/>
                  <a:pt x="1781" y="20520"/>
                  <a:pt x="1781" y="19742"/>
                </a:cubicBezTo>
                <a:close/>
                <a:moveTo>
                  <a:pt x="20737" y="20736"/>
                </a:moveTo>
                <a:cubicBezTo>
                  <a:pt x="20542" y="20736"/>
                  <a:pt x="20403" y="20477"/>
                  <a:pt x="20403" y="20218"/>
                </a:cubicBezTo>
                <a:cubicBezTo>
                  <a:pt x="20403" y="19915"/>
                  <a:pt x="20570" y="19699"/>
                  <a:pt x="20737" y="19699"/>
                </a:cubicBezTo>
                <a:cubicBezTo>
                  <a:pt x="20904" y="19699"/>
                  <a:pt x="21071" y="19958"/>
                  <a:pt x="21071" y="20218"/>
                </a:cubicBezTo>
                <a:cubicBezTo>
                  <a:pt x="21099" y="20520"/>
                  <a:pt x="20932" y="20736"/>
                  <a:pt x="20737" y="20736"/>
                </a:cubicBezTo>
                <a:close/>
                <a:moveTo>
                  <a:pt x="529" y="19742"/>
                </a:moveTo>
                <a:cubicBezTo>
                  <a:pt x="529" y="19440"/>
                  <a:pt x="696" y="19224"/>
                  <a:pt x="863" y="19224"/>
                </a:cubicBezTo>
                <a:cubicBezTo>
                  <a:pt x="1030" y="19224"/>
                  <a:pt x="1197" y="19483"/>
                  <a:pt x="1197" y="19742"/>
                </a:cubicBezTo>
                <a:cubicBezTo>
                  <a:pt x="1197" y="20002"/>
                  <a:pt x="1030" y="20261"/>
                  <a:pt x="863" y="20261"/>
                </a:cubicBezTo>
                <a:cubicBezTo>
                  <a:pt x="696" y="20261"/>
                  <a:pt x="529" y="20045"/>
                  <a:pt x="529" y="1974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93F33CCC-0604-466C-B727-91B66302C333}"/>
              </a:ext>
            </a:extLst>
          </p:cNvPr>
          <p:cNvSpPr/>
          <p:nvPr/>
        </p:nvSpPr>
        <p:spPr>
          <a:xfrm>
            <a:off x="3403086" y="1919561"/>
            <a:ext cx="2315565" cy="15978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15" y="2653"/>
                </a:moveTo>
                <a:cubicBezTo>
                  <a:pt x="1316" y="2653"/>
                  <a:pt x="1659" y="2280"/>
                  <a:pt x="1802" y="1741"/>
                </a:cubicBezTo>
                <a:lnTo>
                  <a:pt x="19569" y="1741"/>
                </a:lnTo>
                <a:cubicBezTo>
                  <a:pt x="20370" y="1741"/>
                  <a:pt x="21028" y="2695"/>
                  <a:pt x="21028" y="3856"/>
                </a:cubicBezTo>
                <a:lnTo>
                  <a:pt x="21028" y="17744"/>
                </a:lnTo>
                <a:cubicBezTo>
                  <a:pt x="21028" y="18905"/>
                  <a:pt x="20370" y="19859"/>
                  <a:pt x="19569" y="19859"/>
                </a:cubicBezTo>
                <a:lnTo>
                  <a:pt x="2289" y="19859"/>
                </a:lnTo>
                <a:cubicBezTo>
                  <a:pt x="2174" y="19320"/>
                  <a:pt x="1831" y="18947"/>
                  <a:pt x="1402" y="18947"/>
                </a:cubicBezTo>
                <a:cubicBezTo>
                  <a:pt x="887" y="18947"/>
                  <a:pt x="486" y="19569"/>
                  <a:pt x="486" y="20273"/>
                </a:cubicBezTo>
                <a:cubicBezTo>
                  <a:pt x="486" y="21020"/>
                  <a:pt x="915" y="21600"/>
                  <a:pt x="1402" y="21600"/>
                </a:cubicBezTo>
                <a:cubicBezTo>
                  <a:pt x="1802" y="21600"/>
                  <a:pt x="2146" y="21227"/>
                  <a:pt x="2289" y="20688"/>
                </a:cubicBezTo>
                <a:lnTo>
                  <a:pt x="19569" y="20688"/>
                </a:lnTo>
                <a:cubicBezTo>
                  <a:pt x="20684" y="20688"/>
                  <a:pt x="21600" y="19361"/>
                  <a:pt x="21600" y="17744"/>
                </a:cubicBezTo>
                <a:lnTo>
                  <a:pt x="21600" y="3856"/>
                </a:lnTo>
                <a:cubicBezTo>
                  <a:pt x="21600" y="2239"/>
                  <a:pt x="20684" y="912"/>
                  <a:pt x="19569" y="912"/>
                </a:cubicBezTo>
                <a:lnTo>
                  <a:pt x="1802" y="912"/>
                </a:lnTo>
                <a:cubicBezTo>
                  <a:pt x="1688" y="373"/>
                  <a:pt x="1345" y="0"/>
                  <a:pt x="915" y="0"/>
                </a:cubicBezTo>
                <a:cubicBezTo>
                  <a:pt x="401" y="0"/>
                  <a:pt x="0" y="622"/>
                  <a:pt x="0" y="1327"/>
                </a:cubicBezTo>
                <a:cubicBezTo>
                  <a:pt x="0" y="2031"/>
                  <a:pt x="401" y="2653"/>
                  <a:pt x="915" y="2653"/>
                </a:cubicBezTo>
                <a:close/>
                <a:moveTo>
                  <a:pt x="1402" y="20812"/>
                </a:moveTo>
                <a:cubicBezTo>
                  <a:pt x="1202" y="20812"/>
                  <a:pt x="1059" y="20564"/>
                  <a:pt x="1059" y="20315"/>
                </a:cubicBezTo>
                <a:cubicBezTo>
                  <a:pt x="1059" y="20025"/>
                  <a:pt x="1230" y="19817"/>
                  <a:pt x="1402" y="19817"/>
                </a:cubicBezTo>
                <a:cubicBezTo>
                  <a:pt x="1574" y="19817"/>
                  <a:pt x="1745" y="20066"/>
                  <a:pt x="1745" y="20315"/>
                </a:cubicBezTo>
                <a:cubicBezTo>
                  <a:pt x="1745" y="20605"/>
                  <a:pt x="1602" y="20812"/>
                  <a:pt x="1402" y="20812"/>
                </a:cubicBezTo>
                <a:close/>
                <a:moveTo>
                  <a:pt x="915" y="788"/>
                </a:moveTo>
                <a:cubicBezTo>
                  <a:pt x="1116" y="788"/>
                  <a:pt x="1259" y="1036"/>
                  <a:pt x="1259" y="1285"/>
                </a:cubicBezTo>
                <a:cubicBezTo>
                  <a:pt x="1259" y="1575"/>
                  <a:pt x="1087" y="1783"/>
                  <a:pt x="915" y="1783"/>
                </a:cubicBezTo>
                <a:cubicBezTo>
                  <a:pt x="744" y="1783"/>
                  <a:pt x="572" y="1534"/>
                  <a:pt x="572" y="1285"/>
                </a:cubicBezTo>
                <a:cubicBezTo>
                  <a:pt x="572" y="1036"/>
                  <a:pt x="715" y="788"/>
                  <a:pt x="915" y="78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3FEBA439-5671-49C4-B313-BCBCB80C7CCB}"/>
              </a:ext>
            </a:extLst>
          </p:cNvPr>
          <p:cNvSpPr/>
          <p:nvPr/>
        </p:nvSpPr>
        <p:spPr>
          <a:xfrm>
            <a:off x="997458" y="3563450"/>
            <a:ext cx="2432112" cy="15978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93" y="18947"/>
                </a:moveTo>
                <a:cubicBezTo>
                  <a:pt x="19312" y="18947"/>
                  <a:pt x="18985" y="19320"/>
                  <a:pt x="18849" y="19859"/>
                </a:cubicBezTo>
                <a:lnTo>
                  <a:pt x="1934" y="19859"/>
                </a:lnTo>
                <a:cubicBezTo>
                  <a:pt x="1171" y="19859"/>
                  <a:pt x="545" y="18905"/>
                  <a:pt x="545" y="17744"/>
                </a:cubicBezTo>
                <a:lnTo>
                  <a:pt x="545" y="3856"/>
                </a:lnTo>
                <a:cubicBezTo>
                  <a:pt x="545" y="2695"/>
                  <a:pt x="1171" y="1741"/>
                  <a:pt x="1934" y="1741"/>
                </a:cubicBezTo>
                <a:lnTo>
                  <a:pt x="19884" y="1741"/>
                </a:lnTo>
                <a:cubicBezTo>
                  <a:pt x="19993" y="2280"/>
                  <a:pt x="20320" y="2653"/>
                  <a:pt x="20728" y="2653"/>
                </a:cubicBezTo>
                <a:cubicBezTo>
                  <a:pt x="21219" y="2653"/>
                  <a:pt x="21600" y="2031"/>
                  <a:pt x="21600" y="1327"/>
                </a:cubicBezTo>
                <a:cubicBezTo>
                  <a:pt x="21600" y="580"/>
                  <a:pt x="21191" y="0"/>
                  <a:pt x="20728" y="0"/>
                </a:cubicBezTo>
                <a:cubicBezTo>
                  <a:pt x="20347" y="0"/>
                  <a:pt x="20020" y="373"/>
                  <a:pt x="19884" y="912"/>
                </a:cubicBezTo>
                <a:lnTo>
                  <a:pt x="1934" y="912"/>
                </a:lnTo>
                <a:cubicBezTo>
                  <a:pt x="872" y="912"/>
                  <a:pt x="0" y="2239"/>
                  <a:pt x="0" y="3856"/>
                </a:cubicBezTo>
                <a:lnTo>
                  <a:pt x="0" y="17744"/>
                </a:lnTo>
                <a:cubicBezTo>
                  <a:pt x="0" y="19361"/>
                  <a:pt x="872" y="20688"/>
                  <a:pt x="1934" y="20688"/>
                </a:cubicBezTo>
                <a:lnTo>
                  <a:pt x="18876" y="20688"/>
                </a:lnTo>
                <a:cubicBezTo>
                  <a:pt x="18985" y="21227"/>
                  <a:pt x="19312" y="21600"/>
                  <a:pt x="19721" y="21600"/>
                </a:cubicBezTo>
                <a:cubicBezTo>
                  <a:pt x="20211" y="21600"/>
                  <a:pt x="20592" y="20978"/>
                  <a:pt x="20592" y="20273"/>
                </a:cubicBezTo>
                <a:cubicBezTo>
                  <a:pt x="20592" y="19569"/>
                  <a:pt x="20184" y="18947"/>
                  <a:pt x="19693" y="18947"/>
                </a:cubicBezTo>
                <a:close/>
                <a:moveTo>
                  <a:pt x="20728" y="788"/>
                </a:moveTo>
                <a:cubicBezTo>
                  <a:pt x="20919" y="788"/>
                  <a:pt x="21055" y="1036"/>
                  <a:pt x="21055" y="1285"/>
                </a:cubicBezTo>
                <a:cubicBezTo>
                  <a:pt x="21055" y="1575"/>
                  <a:pt x="20892" y="1783"/>
                  <a:pt x="20728" y="1783"/>
                </a:cubicBezTo>
                <a:cubicBezTo>
                  <a:pt x="20565" y="1783"/>
                  <a:pt x="20402" y="1534"/>
                  <a:pt x="20402" y="1285"/>
                </a:cubicBezTo>
                <a:cubicBezTo>
                  <a:pt x="20374" y="1036"/>
                  <a:pt x="20538" y="788"/>
                  <a:pt x="20728" y="788"/>
                </a:cubicBezTo>
                <a:close/>
                <a:moveTo>
                  <a:pt x="19693" y="20812"/>
                </a:moveTo>
                <a:cubicBezTo>
                  <a:pt x="19503" y="20812"/>
                  <a:pt x="19366" y="20564"/>
                  <a:pt x="19366" y="20315"/>
                </a:cubicBezTo>
                <a:cubicBezTo>
                  <a:pt x="19366" y="20025"/>
                  <a:pt x="19530" y="19817"/>
                  <a:pt x="19693" y="19817"/>
                </a:cubicBezTo>
                <a:cubicBezTo>
                  <a:pt x="19857" y="19817"/>
                  <a:pt x="20020" y="20066"/>
                  <a:pt x="20020" y="20315"/>
                </a:cubicBezTo>
                <a:cubicBezTo>
                  <a:pt x="20047" y="20605"/>
                  <a:pt x="19884" y="20812"/>
                  <a:pt x="19693" y="2081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CB62EC07-AC68-4F31-A2C5-DE440A7C47DA}"/>
              </a:ext>
            </a:extLst>
          </p:cNvPr>
          <p:cNvSpPr/>
          <p:nvPr/>
        </p:nvSpPr>
        <p:spPr>
          <a:xfrm>
            <a:off x="3403084" y="3755834"/>
            <a:ext cx="2379976" cy="132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3492"/>
                </a:moveTo>
                <a:cubicBezTo>
                  <a:pt x="21600" y="2594"/>
                  <a:pt x="21182" y="1896"/>
                  <a:pt x="20709" y="1896"/>
                </a:cubicBezTo>
                <a:cubicBezTo>
                  <a:pt x="20236" y="1896"/>
                  <a:pt x="19819" y="2644"/>
                  <a:pt x="19819" y="3492"/>
                </a:cubicBezTo>
                <a:cubicBezTo>
                  <a:pt x="19819" y="4190"/>
                  <a:pt x="20069" y="4789"/>
                  <a:pt x="20431" y="5038"/>
                </a:cubicBezTo>
                <a:lnTo>
                  <a:pt x="20431" y="18058"/>
                </a:lnTo>
                <a:cubicBezTo>
                  <a:pt x="20431" y="19455"/>
                  <a:pt x="19791" y="20602"/>
                  <a:pt x="19011" y="20602"/>
                </a:cubicBezTo>
                <a:lnTo>
                  <a:pt x="2589" y="20602"/>
                </a:lnTo>
                <a:cubicBezTo>
                  <a:pt x="1809" y="20602"/>
                  <a:pt x="1169" y="19455"/>
                  <a:pt x="1169" y="18058"/>
                </a:cubicBezTo>
                <a:lnTo>
                  <a:pt x="1169" y="3143"/>
                </a:lnTo>
                <a:cubicBezTo>
                  <a:pt x="1531" y="2943"/>
                  <a:pt x="1781" y="2345"/>
                  <a:pt x="1781" y="1596"/>
                </a:cubicBezTo>
                <a:cubicBezTo>
                  <a:pt x="1781" y="698"/>
                  <a:pt x="1364" y="0"/>
                  <a:pt x="891" y="0"/>
                </a:cubicBezTo>
                <a:cubicBezTo>
                  <a:pt x="418" y="0"/>
                  <a:pt x="0" y="748"/>
                  <a:pt x="0" y="1596"/>
                </a:cubicBezTo>
                <a:cubicBezTo>
                  <a:pt x="0" y="2295"/>
                  <a:pt x="251" y="2893"/>
                  <a:pt x="612" y="3143"/>
                </a:cubicBezTo>
                <a:lnTo>
                  <a:pt x="612" y="18058"/>
                </a:lnTo>
                <a:cubicBezTo>
                  <a:pt x="612" y="20004"/>
                  <a:pt x="1503" y="21600"/>
                  <a:pt x="2589" y="21600"/>
                </a:cubicBezTo>
                <a:lnTo>
                  <a:pt x="19011" y="21600"/>
                </a:lnTo>
                <a:cubicBezTo>
                  <a:pt x="20097" y="21600"/>
                  <a:pt x="20988" y="20004"/>
                  <a:pt x="20988" y="18058"/>
                </a:cubicBezTo>
                <a:lnTo>
                  <a:pt x="20988" y="4988"/>
                </a:lnTo>
                <a:cubicBezTo>
                  <a:pt x="21349" y="4789"/>
                  <a:pt x="21600" y="4190"/>
                  <a:pt x="21600" y="3492"/>
                </a:cubicBezTo>
                <a:close/>
                <a:moveTo>
                  <a:pt x="835" y="998"/>
                </a:moveTo>
                <a:cubicBezTo>
                  <a:pt x="1030" y="998"/>
                  <a:pt x="1169" y="1297"/>
                  <a:pt x="1169" y="1596"/>
                </a:cubicBezTo>
                <a:cubicBezTo>
                  <a:pt x="1169" y="1946"/>
                  <a:pt x="1002" y="2195"/>
                  <a:pt x="835" y="2195"/>
                </a:cubicBezTo>
                <a:cubicBezTo>
                  <a:pt x="668" y="2195"/>
                  <a:pt x="501" y="1896"/>
                  <a:pt x="501" y="1596"/>
                </a:cubicBezTo>
                <a:cubicBezTo>
                  <a:pt x="501" y="1247"/>
                  <a:pt x="640" y="998"/>
                  <a:pt x="835" y="998"/>
                </a:cubicBezTo>
                <a:close/>
                <a:moveTo>
                  <a:pt x="20709" y="4091"/>
                </a:moveTo>
                <a:cubicBezTo>
                  <a:pt x="20514" y="4091"/>
                  <a:pt x="20375" y="3791"/>
                  <a:pt x="20375" y="3492"/>
                </a:cubicBezTo>
                <a:cubicBezTo>
                  <a:pt x="20375" y="3143"/>
                  <a:pt x="20542" y="2893"/>
                  <a:pt x="20709" y="2893"/>
                </a:cubicBezTo>
                <a:cubicBezTo>
                  <a:pt x="20876" y="2893"/>
                  <a:pt x="21043" y="3193"/>
                  <a:pt x="21043" y="3492"/>
                </a:cubicBezTo>
                <a:cubicBezTo>
                  <a:pt x="21043" y="3841"/>
                  <a:pt x="20876" y="4091"/>
                  <a:pt x="20709" y="4091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DA4668B3-E957-4970-92DA-90C55B1DDAAD}"/>
              </a:ext>
            </a:extLst>
          </p:cNvPr>
          <p:cNvSpPr/>
          <p:nvPr/>
        </p:nvSpPr>
        <p:spPr>
          <a:xfrm>
            <a:off x="5834310" y="999469"/>
            <a:ext cx="2383044" cy="25211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44" extrusionOk="0">
                <a:moveTo>
                  <a:pt x="20710" y="19801"/>
                </a:moveTo>
                <a:cubicBezTo>
                  <a:pt x="20599" y="19801"/>
                  <a:pt x="20488" y="19827"/>
                  <a:pt x="20405" y="19853"/>
                </a:cubicBezTo>
                <a:lnTo>
                  <a:pt x="4142" y="705"/>
                </a:lnTo>
                <a:cubicBezTo>
                  <a:pt x="3614" y="79"/>
                  <a:pt x="2752" y="-156"/>
                  <a:pt x="1946" y="105"/>
                </a:cubicBezTo>
                <a:cubicBezTo>
                  <a:pt x="1140" y="366"/>
                  <a:pt x="612" y="1070"/>
                  <a:pt x="612" y="1853"/>
                </a:cubicBezTo>
                <a:lnTo>
                  <a:pt x="612" y="7879"/>
                </a:lnTo>
                <a:cubicBezTo>
                  <a:pt x="250" y="7983"/>
                  <a:pt x="0" y="8296"/>
                  <a:pt x="0" y="8687"/>
                </a:cubicBezTo>
                <a:cubicBezTo>
                  <a:pt x="0" y="9157"/>
                  <a:pt x="417" y="9522"/>
                  <a:pt x="890" y="9522"/>
                </a:cubicBezTo>
                <a:cubicBezTo>
                  <a:pt x="1362" y="9522"/>
                  <a:pt x="1779" y="9131"/>
                  <a:pt x="1779" y="8687"/>
                </a:cubicBezTo>
                <a:cubicBezTo>
                  <a:pt x="1779" y="8322"/>
                  <a:pt x="1529" y="8009"/>
                  <a:pt x="1168" y="7879"/>
                </a:cubicBezTo>
                <a:lnTo>
                  <a:pt x="1168" y="1853"/>
                </a:lnTo>
                <a:cubicBezTo>
                  <a:pt x="1168" y="1148"/>
                  <a:pt x="1668" y="731"/>
                  <a:pt x="2113" y="574"/>
                </a:cubicBezTo>
                <a:cubicBezTo>
                  <a:pt x="2585" y="418"/>
                  <a:pt x="3225" y="444"/>
                  <a:pt x="3697" y="992"/>
                </a:cubicBezTo>
                <a:lnTo>
                  <a:pt x="19960" y="20140"/>
                </a:lnTo>
                <a:cubicBezTo>
                  <a:pt x="19876" y="20270"/>
                  <a:pt x="19821" y="20427"/>
                  <a:pt x="19821" y="20609"/>
                </a:cubicBezTo>
                <a:cubicBezTo>
                  <a:pt x="19821" y="21079"/>
                  <a:pt x="20238" y="21444"/>
                  <a:pt x="20710" y="21444"/>
                </a:cubicBezTo>
                <a:cubicBezTo>
                  <a:pt x="21211" y="21444"/>
                  <a:pt x="21600" y="21053"/>
                  <a:pt x="21600" y="20609"/>
                </a:cubicBezTo>
                <a:cubicBezTo>
                  <a:pt x="21600" y="20192"/>
                  <a:pt x="21211" y="19801"/>
                  <a:pt x="20710" y="19801"/>
                </a:cubicBezTo>
                <a:close/>
                <a:moveTo>
                  <a:pt x="890" y="9027"/>
                </a:moveTo>
                <a:cubicBezTo>
                  <a:pt x="695" y="9027"/>
                  <a:pt x="556" y="8870"/>
                  <a:pt x="556" y="8714"/>
                </a:cubicBezTo>
                <a:cubicBezTo>
                  <a:pt x="556" y="8531"/>
                  <a:pt x="723" y="8401"/>
                  <a:pt x="890" y="8401"/>
                </a:cubicBezTo>
                <a:cubicBezTo>
                  <a:pt x="1056" y="8401"/>
                  <a:pt x="1223" y="8557"/>
                  <a:pt x="1223" y="8714"/>
                </a:cubicBezTo>
                <a:cubicBezTo>
                  <a:pt x="1223" y="8870"/>
                  <a:pt x="1084" y="9027"/>
                  <a:pt x="890" y="9027"/>
                </a:cubicBezTo>
                <a:close/>
                <a:moveTo>
                  <a:pt x="20710" y="20974"/>
                </a:moveTo>
                <a:cubicBezTo>
                  <a:pt x="20516" y="20974"/>
                  <a:pt x="20377" y="20818"/>
                  <a:pt x="20377" y="20661"/>
                </a:cubicBezTo>
                <a:cubicBezTo>
                  <a:pt x="20377" y="20479"/>
                  <a:pt x="20544" y="20348"/>
                  <a:pt x="20710" y="20348"/>
                </a:cubicBezTo>
                <a:cubicBezTo>
                  <a:pt x="20905" y="20348"/>
                  <a:pt x="21044" y="20505"/>
                  <a:pt x="21044" y="20661"/>
                </a:cubicBezTo>
                <a:cubicBezTo>
                  <a:pt x="21044" y="20844"/>
                  <a:pt x="20905" y="20974"/>
                  <a:pt x="20710" y="2097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9FB0A75-F1F4-4B9D-AD22-7CBA151A5321}"/>
              </a:ext>
            </a:extLst>
          </p:cNvPr>
          <p:cNvGrpSpPr/>
          <p:nvPr/>
        </p:nvGrpSpPr>
        <p:grpSpPr>
          <a:xfrm>
            <a:off x="1227998" y="2104401"/>
            <a:ext cx="1777272" cy="1382803"/>
            <a:chOff x="332936" y="2666841"/>
            <a:chExt cx="2926080" cy="1582202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590195C-2A59-4D43-9CC8-E6C278063FB5}"/>
                </a:ext>
              </a:extLst>
            </p:cNvPr>
            <p:cNvSpPr txBox="1"/>
            <p:nvPr/>
          </p:nvSpPr>
          <p:spPr>
            <a:xfrm>
              <a:off x="332936" y="2666841"/>
              <a:ext cx="2926080" cy="42258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5FC662B-72D7-44A2-B9F8-0BB87811754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6212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5808C8D6-B9AE-47F5-BA44-55911C9931E6}"/>
              </a:ext>
            </a:extLst>
          </p:cNvPr>
          <p:cNvGrpSpPr/>
          <p:nvPr/>
        </p:nvGrpSpPr>
        <p:grpSpPr>
          <a:xfrm>
            <a:off x="1192871" y="3676381"/>
            <a:ext cx="2078625" cy="1228911"/>
            <a:chOff x="332936" y="2666843"/>
            <a:chExt cx="2926080" cy="1406119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C5C0BFF0-5E3C-4DF7-B159-458EC68A8E86}"/>
                </a:ext>
              </a:extLst>
            </p:cNvPr>
            <p:cNvSpPr txBox="1"/>
            <p:nvPr/>
          </p:nvSpPr>
          <p:spPr>
            <a:xfrm>
              <a:off x="332936" y="2666843"/>
              <a:ext cx="2926080" cy="42258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7D380FD8-49E8-4202-91C7-864B9AF2301D}"/>
                </a:ext>
              </a:extLst>
            </p:cNvPr>
            <p:cNvSpPr txBox="1"/>
            <p:nvPr/>
          </p:nvSpPr>
          <p:spPr>
            <a:xfrm>
              <a:off x="332936" y="3086921"/>
              <a:ext cx="2926080" cy="9860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D676CB5-7F9C-46F8-A220-A19DC0C81139}"/>
              </a:ext>
            </a:extLst>
          </p:cNvPr>
          <p:cNvGrpSpPr/>
          <p:nvPr/>
        </p:nvGrpSpPr>
        <p:grpSpPr>
          <a:xfrm>
            <a:off x="3625482" y="3544649"/>
            <a:ext cx="1777272" cy="1382803"/>
            <a:chOff x="332936" y="2666841"/>
            <a:chExt cx="2926080" cy="1582202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9EB8304B-F8BD-48D8-9031-88F03A7B176B}"/>
                </a:ext>
              </a:extLst>
            </p:cNvPr>
            <p:cNvSpPr txBox="1"/>
            <p:nvPr/>
          </p:nvSpPr>
          <p:spPr>
            <a:xfrm>
              <a:off x="332936" y="2666841"/>
              <a:ext cx="2926080" cy="42258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E0D905B-2573-4FDE-A0BE-A1CE36B5312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6212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D458F521-C5A8-4447-8363-D984B8C5CBBA}"/>
              </a:ext>
            </a:extLst>
          </p:cNvPr>
          <p:cNvGrpSpPr/>
          <p:nvPr/>
        </p:nvGrpSpPr>
        <p:grpSpPr>
          <a:xfrm>
            <a:off x="3397150" y="2078061"/>
            <a:ext cx="2078625" cy="1228911"/>
            <a:chOff x="332936" y="2666843"/>
            <a:chExt cx="2926080" cy="1406119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4EF74E53-87AD-46D5-A83D-4C174E867845}"/>
                </a:ext>
              </a:extLst>
            </p:cNvPr>
            <p:cNvSpPr txBox="1"/>
            <p:nvPr/>
          </p:nvSpPr>
          <p:spPr>
            <a:xfrm>
              <a:off x="332936" y="2666843"/>
              <a:ext cx="2926080" cy="42258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386D1C6-4325-4CA1-858B-0F8D30596918}"/>
                </a:ext>
              </a:extLst>
            </p:cNvPr>
            <p:cNvSpPr txBox="1"/>
            <p:nvPr/>
          </p:nvSpPr>
          <p:spPr>
            <a:xfrm>
              <a:off x="332936" y="3086921"/>
              <a:ext cx="2926080" cy="9860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43D1A3A3-CCBD-4DAB-A09B-22F828DD4BD0}"/>
              </a:ext>
            </a:extLst>
          </p:cNvPr>
          <p:cNvGrpSpPr/>
          <p:nvPr/>
        </p:nvGrpSpPr>
        <p:grpSpPr>
          <a:xfrm>
            <a:off x="5834310" y="3772985"/>
            <a:ext cx="1777272" cy="1075024"/>
            <a:chOff x="332936" y="2666843"/>
            <a:chExt cx="2926080" cy="1230041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B40FBFBD-9968-4BCA-A24E-2B4970658332}"/>
                </a:ext>
              </a:extLst>
            </p:cNvPr>
            <p:cNvSpPr txBox="1"/>
            <p:nvPr/>
          </p:nvSpPr>
          <p:spPr>
            <a:xfrm>
              <a:off x="332936" y="2666843"/>
              <a:ext cx="2926080" cy="42259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B98D56E-05BE-4CE8-B55C-B559B70E76CB}"/>
                </a:ext>
              </a:extLst>
            </p:cNvPr>
            <p:cNvSpPr txBox="1"/>
            <p:nvPr/>
          </p:nvSpPr>
          <p:spPr>
            <a:xfrm>
              <a:off x="332936" y="3086921"/>
              <a:ext cx="1870259" cy="8099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2C6B4DA6-A729-48BB-9493-56005DD269DF}"/>
              </a:ext>
            </a:extLst>
          </p:cNvPr>
          <p:cNvGrpSpPr/>
          <p:nvPr/>
        </p:nvGrpSpPr>
        <p:grpSpPr>
          <a:xfrm>
            <a:off x="5834312" y="2327885"/>
            <a:ext cx="1504821" cy="921137"/>
            <a:chOff x="332936" y="2666841"/>
            <a:chExt cx="2477520" cy="1053965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E020B1FC-B6EE-4606-97E2-AA3E783325C1}"/>
                </a:ext>
              </a:extLst>
            </p:cNvPr>
            <p:cNvSpPr txBox="1"/>
            <p:nvPr/>
          </p:nvSpPr>
          <p:spPr>
            <a:xfrm>
              <a:off x="332936" y="2666841"/>
              <a:ext cx="2072680" cy="42258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BE2D098F-B06C-4069-85E4-4562AB8C6FB6}"/>
                </a:ext>
              </a:extLst>
            </p:cNvPr>
            <p:cNvSpPr txBox="1"/>
            <p:nvPr/>
          </p:nvSpPr>
          <p:spPr>
            <a:xfrm>
              <a:off x="332936" y="3086922"/>
              <a:ext cx="2477520" cy="6338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0945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Right Arrow Outline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5F7895B1-B0D4-4BC2-9A4B-669294F1BF11}"/>
              </a:ext>
            </a:extLst>
          </p:cNvPr>
          <p:cNvSpPr/>
          <p:nvPr/>
        </p:nvSpPr>
        <p:spPr>
          <a:xfrm>
            <a:off x="5834310" y="3571622"/>
            <a:ext cx="2297982" cy="25179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4" h="21600" extrusionOk="0">
                <a:moveTo>
                  <a:pt x="19423" y="579"/>
                </a:moveTo>
                <a:lnTo>
                  <a:pt x="1805" y="579"/>
                </a:lnTo>
                <a:cubicBezTo>
                  <a:pt x="1690" y="237"/>
                  <a:pt x="1346" y="0"/>
                  <a:pt x="917" y="0"/>
                </a:cubicBezTo>
                <a:cubicBezTo>
                  <a:pt x="401" y="0"/>
                  <a:pt x="0" y="395"/>
                  <a:pt x="0" y="842"/>
                </a:cubicBezTo>
                <a:cubicBezTo>
                  <a:pt x="0" y="1315"/>
                  <a:pt x="430" y="1684"/>
                  <a:pt x="917" y="1684"/>
                </a:cubicBezTo>
                <a:cubicBezTo>
                  <a:pt x="1318" y="1684"/>
                  <a:pt x="1662" y="1447"/>
                  <a:pt x="1805" y="1105"/>
                </a:cubicBezTo>
                <a:lnTo>
                  <a:pt x="19423" y="1105"/>
                </a:lnTo>
                <a:cubicBezTo>
                  <a:pt x="19996" y="1105"/>
                  <a:pt x="20511" y="1394"/>
                  <a:pt x="20741" y="1868"/>
                </a:cubicBezTo>
                <a:cubicBezTo>
                  <a:pt x="20998" y="2342"/>
                  <a:pt x="20912" y="2894"/>
                  <a:pt x="20569" y="3289"/>
                </a:cubicBezTo>
                <a:lnTo>
                  <a:pt x="5558" y="20600"/>
                </a:lnTo>
                <a:cubicBezTo>
                  <a:pt x="5071" y="21153"/>
                  <a:pt x="4383" y="21179"/>
                  <a:pt x="3925" y="21021"/>
                </a:cubicBezTo>
                <a:cubicBezTo>
                  <a:pt x="3438" y="20863"/>
                  <a:pt x="2951" y="20442"/>
                  <a:pt x="2951" y="19732"/>
                </a:cubicBezTo>
                <a:lnTo>
                  <a:pt x="2951" y="13655"/>
                </a:lnTo>
                <a:cubicBezTo>
                  <a:pt x="3323" y="13549"/>
                  <a:pt x="3581" y="13234"/>
                  <a:pt x="3581" y="12839"/>
                </a:cubicBezTo>
                <a:cubicBezTo>
                  <a:pt x="3581" y="12365"/>
                  <a:pt x="3151" y="11997"/>
                  <a:pt x="2664" y="11997"/>
                </a:cubicBezTo>
                <a:cubicBezTo>
                  <a:pt x="2177" y="11997"/>
                  <a:pt x="1747" y="12392"/>
                  <a:pt x="1747" y="12839"/>
                </a:cubicBezTo>
                <a:cubicBezTo>
                  <a:pt x="1747" y="13207"/>
                  <a:pt x="2005" y="13523"/>
                  <a:pt x="2378" y="13655"/>
                </a:cubicBezTo>
                <a:lnTo>
                  <a:pt x="2378" y="19732"/>
                </a:lnTo>
                <a:cubicBezTo>
                  <a:pt x="2378" y="20548"/>
                  <a:pt x="2922" y="21232"/>
                  <a:pt x="3753" y="21495"/>
                </a:cubicBezTo>
                <a:cubicBezTo>
                  <a:pt x="3982" y="21574"/>
                  <a:pt x="4211" y="21600"/>
                  <a:pt x="4440" y="21600"/>
                </a:cubicBezTo>
                <a:cubicBezTo>
                  <a:pt x="5042" y="21600"/>
                  <a:pt x="5615" y="21337"/>
                  <a:pt x="6016" y="20890"/>
                </a:cubicBezTo>
                <a:lnTo>
                  <a:pt x="21027" y="3578"/>
                </a:lnTo>
                <a:cubicBezTo>
                  <a:pt x="21514" y="2999"/>
                  <a:pt x="21600" y="2236"/>
                  <a:pt x="21256" y="1579"/>
                </a:cubicBezTo>
                <a:cubicBezTo>
                  <a:pt x="20941" y="973"/>
                  <a:pt x="20225" y="579"/>
                  <a:pt x="19423" y="579"/>
                </a:cubicBezTo>
                <a:close/>
                <a:moveTo>
                  <a:pt x="945" y="1158"/>
                </a:moveTo>
                <a:cubicBezTo>
                  <a:pt x="745" y="1158"/>
                  <a:pt x="602" y="1000"/>
                  <a:pt x="602" y="842"/>
                </a:cubicBezTo>
                <a:cubicBezTo>
                  <a:pt x="602" y="658"/>
                  <a:pt x="773" y="526"/>
                  <a:pt x="945" y="526"/>
                </a:cubicBezTo>
                <a:cubicBezTo>
                  <a:pt x="1117" y="526"/>
                  <a:pt x="1289" y="684"/>
                  <a:pt x="1289" y="842"/>
                </a:cubicBezTo>
                <a:cubicBezTo>
                  <a:pt x="1289" y="1026"/>
                  <a:pt x="1117" y="1158"/>
                  <a:pt x="945" y="1158"/>
                </a:cubicBezTo>
                <a:close/>
                <a:moveTo>
                  <a:pt x="2664" y="12550"/>
                </a:moveTo>
                <a:cubicBezTo>
                  <a:pt x="2865" y="12550"/>
                  <a:pt x="3008" y="12707"/>
                  <a:pt x="3008" y="12865"/>
                </a:cubicBezTo>
                <a:cubicBezTo>
                  <a:pt x="3008" y="13049"/>
                  <a:pt x="2836" y="13181"/>
                  <a:pt x="2664" y="13181"/>
                </a:cubicBezTo>
                <a:cubicBezTo>
                  <a:pt x="2492" y="13181"/>
                  <a:pt x="2320" y="13023"/>
                  <a:pt x="2320" y="12865"/>
                </a:cubicBezTo>
                <a:cubicBezTo>
                  <a:pt x="2292" y="12707"/>
                  <a:pt x="2464" y="12550"/>
                  <a:pt x="2664" y="1255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97B8E46C-B3B4-44D6-8307-FB8058030F3F}"/>
              </a:ext>
            </a:extLst>
          </p:cNvPr>
          <p:cNvSpPr/>
          <p:nvPr/>
        </p:nvSpPr>
        <p:spPr>
          <a:xfrm>
            <a:off x="926646" y="2011573"/>
            <a:ext cx="2379976" cy="15334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1" y="19742"/>
                </a:moveTo>
                <a:cubicBezTo>
                  <a:pt x="1781" y="19138"/>
                  <a:pt x="1531" y="18619"/>
                  <a:pt x="1169" y="18403"/>
                </a:cubicBezTo>
                <a:lnTo>
                  <a:pt x="1169" y="3067"/>
                </a:lnTo>
                <a:cubicBezTo>
                  <a:pt x="1169" y="1858"/>
                  <a:pt x="1809" y="864"/>
                  <a:pt x="2589" y="864"/>
                </a:cubicBezTo>
                <a:lnTo>
                  <a:pt x="19011" y="864"/>
                </a:lnTo>
                <a:cubicBezTo>
                  <a:pt x="19791" y="864"/>
                  <a:pt x="20431" y="1858"/>
                  <a:pt x="20431" y="3067"/>
                </a:cubicBezTo>
                <a:lnTo>
                  <a:pt x="20431" y="18878"/>
                </a:lnTo>
                <a:cubicBezTo>
                  <a:pt x="20069" y="19051"/>
                  <a:pt x="19819" y="19570"/>
                  <a:pt x="19819" y="20218"/>
                </a:cubicBezTo>
                <a:cubicBezTo>
                  <a:pt x="19819" y="20995"/>
                  <a:pt x="20236" y="21600"/>
                  <a:pt x="20709" y="21600"/>
                </a:cubicBezTo>
                <a:cubicBezTo>
                  <a:pt x="21210" y="21600"/>
                  <a:pt x="21600" y="20952"/>
                  <a:pt x="21600" y="20218"/>
                </a:cubicBezTo>
                <a:cubicBezTo>
                  <a:pt x="21600" y="19613"/>
                  <a:pt x="21349" y="19094"/>
                  <a:pt x="20988" y="18878"/>
                </a:cubicBezTo>
                <a:lnTo>
                  <a:pt x="20988" y="3067"/>
                </a:lnTo>
                <a:cubicBezTo>
                  <a:pt x="20988" y="1382"/>
                  <a:pt x="20097" y="0"/>
                  <a:pt x="19011" y="0"/>
                </a:cubicBezTo>
                <a:lnTo>
                  <a:pt x="2589" y="0"/>
                </a:lnTo>
                <a:cubicBezTo>
                  <a:pt x="1503" y="0"/>
                  <a:pt x="612" y="1382"/>
                  <a:pt x="612" y="3067"/>
                </a:cubicBezTo>
                <a:lnTo>
                  <a:pt x="612" y="18403"/>
                </a:lnTo>
                <a:cubicBezTo>
                  <a:pt x="251" y="18576"/>
                  <a:pt x="0" y="19094"/>
                  <a:pt x="0" y="19742"/>
                </a:cubicBezTo>
                <a:cubicBezTo>
                  <a:pt x="0" y="20520"/>
                  <a:pt x="418" y="21125"/>
                  <a:pt x="891" y="21125"/>
                </a:cubicBezTo>
                <a:cubicBezTo>
                  <a:pt x="1392" y="21125"/>
                  <a:pt x="1781" y="20520"/>
                  <a:pt x="1781" y="19742"/>
                </a:cubicBezTo>
                <a:close/>
                <a:moveTo>
                  <a:pt x="20737" y="20736"/>
                </a:moveTo>
                <a:cubicBezTo>
                  <a:pt x="20542" y="20736"/>
                  <a:pt x="20403" y="20477"/>
                  <a:pt x="20403" y="20218"/>
                </a:cubicBezTo>
                <a:cubicBezTo>
                  <a:pt x="20403" y="19915"/>
                  <a:pt x="20570" y="19699"/>
                  <a:pt x="20737" y="19699"/>
                </a:cubicBezTo>
                <a:cubicBezTo>
                  <a:pt x="20904" y="19699"/>
                  <a:pt x="21071" y="19958"/>
                  <a:pt x="21071" y="20218"/>
                </a:cubicBezTo>
                <a:cubicBezTo>
                  <a:pt x="21099" y="20520"/>
                  <a:pt x="20932" y="20736"/>
                  <a:pt x="20737" y="20736"/>
                </a:cubicBezTo>
                <a:close/>
                <a:moveTo>
                  <a:pt x="529" y="19742"/>
                </a:moveTo>
                <a:cubicBezTo>
                  <a:pt x="529" y="19440"/>
                  <a:pt x="696" y="19224"/>
                  <a:pt x="863" y="19224"/>
                </a:cubicBezTo>
                <a:cubicBezTo>
                  <a:pt x="1030" y="19224"/>
                  <a:pt x="1197" y="19483"/>
                  <a:pt x="1197" y="19742"/>
                </a:cubicBezTo>
                <a:cubicBezTo>
                  <a:pt x="1197" y="20002"/>
                  <a:pt x="1030" y="20261"/>
                  <a:pt x="863" y="20261"/>
                </a:cubicBezTo>
                <a:cubicBezTo>
                  <a:pt x="696" y="20261"/>
                  <a:pt x="529" y="20045"/>
                  <a:pt x="529" y="1974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93F33CCC-0604-466C-B727-91B66302C333}"/>
              </a:ext>
            </a:extLst>
          </p:cNvPr>
          <p:cNvSpPr/>
          <p:nvPr/>
        </p:nvSpPr>
        <p:spPr>
          <a:xfrm>
            <a:off x="3403086" y="1919561"/>
            <a:ext cx="2315565" cy="15978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15" y="2653"/>
                </a:moveTo>
                <a:cubicBezTo>
                  <a:pt x="1316" y="2653"/>
                  <a:pt x="1659" y="2280"/>
                  <a:pt x="1802" y="1741"/>
                </a:cubicBezTo>
                <a:lnTo>
                  <a:pt x="19569" y="1741"/>
                </a:lnTo>
                <a:cubicBezTo>
                  <a:pt x="20370" y="1741"/>
                  <a:pt x="21028" y="2695"/>
                  <a:pt x="21028" y="3856"/>
                </a:cubicBezTo>
                <a:lnTo>
                  <a:pt x="21028" y="17744"/>
                </a:lnTo>
                <a:cubicBezTo>
                  <a:pt x="21028" y="18905"/>
                  <a:pt x="20370" y="19859"/>
                  <a:pt x="19569" y="19859"/>
                </a:cubicBezTo>
                <a:lnTo>
                  <a:pt x="2289" y="19859"/>
                </a:lnTo>
                <a:cubicBezTo>
                  <a:pt x="2174" y="19320"/>
                  <a:pt x="1831" y="18947"/>
                  <a:pt x="1402" y="18947"/>
                </a:cubicBezTo>
                <a:cubicBezTo>
                  <a:pt x="887" y="18947"/>
                  <a:pt x="486" y="19569"/>
                  <a:pt x="486" y="20273"/>
                </a:cubicBezTo>
                <a:cubicBezTo>
                  <a:pt x="486" y="21020"/>
                  <a:pt x="915" y="21600"/>
                  <a:pt x="1402" y="21600"/>
                </a:cubicBezTo>
                <a:cubicBezTo>
                  <a:pt x="1802" y="21600"/>
                  <a:pt x="2146" y="21227"/>
                  <a:pt x="2289" y="20688"/>
                </a:cubicBezTo>
                <a:lnTo>
                  <a:pt x="19569" y="20688"/>
                </a:lnTo>
                <a:cubicBezTo>
                  <a:pt x="20684" y="20688"/>
                  <a:pt x="21600" y="19361"/>
                  <a:pt x="21600" y="17744"/>
                </a:cubicBezTo>
                <a:lnTo>
                  <a:pt x="21600" y="3856"/>
                </a:lnTo>
                <a:cubicBezTo>
                  <a:pt x="21600" y="2239"/>
                  <a:pt x="20684" y="912"/>
                  <a:pt x="19569" y="912"/>
                </a:cubicBezTo>
                <a:lnTo>
                  <a:pt x="1802" y="912"/>
                </a:lnTo>
                <a:cubicBezTo>
                  <a:pt x="1688" y="373"/>
                  <a:pt x="1345" y="0"/>
                  <a:pt x="915" y="0"/>
                </a:cubicBezTo>
                <a:cubicBezTo>
                  <a:pt x="401" y="0"/>
                  <a:pt x="0" y="622"/>
                  <a:pt x="0" y="1327"/>
                </a:cubicBezTo>
                <a:cubicBezTo>
                  <a:pt x="0" y="2031"/>
                  <a:pt x="401" y="2653"/>
                  <a:pt x="915" y="2653"/>
                </a:cubicBezTo>
                <a:close/>
                <a:moveTo>
                  <a:pt x="1402" y="20812"/>
                </a:moveTo>
                <a:cubicBezTo>
                  <a:pt x="1202" y="20812"/>
                  <a:pt x="1059" y="20564"/>
                  <a:pt x="1059" y="20315"/>
                </a:cubicBezTo>
                <a:cubicBezTo>
                  <a:pt x="1059" y="20025"/>
                  <a:pt x="1230" y="19817"/>
                  <a:pt x="1402" y="19817"/>
                </a:cubicBezTo>
                <a:cubicBezTo>
                  <a:pt x="1574" y="19817"/>
                  <a:pt x="1745" y="20066"/>
                  <a:pt x="1745" y="20315"/>
                </a:cubicBezTo>
                <a:cubicBezTo>
                  <a:pt x="1745" y="20605"/>
                  <a:pt x="1602" y="20812"/>
                  <a:pt x="1402" y="20812"/>
                </a:cubicBezTo>
                <a:close/>
                <a:moveTo>
                  <a:pt x="915" y="788"/>
                </a:moveTo>
                <a:cubicBezTo>
                  <a:pt x="1116" y="788"/>
                  <a:pt x="1259" y="1036"/>
                  <a:pt x="1259" y="1285"/>
                </a:cubicBezTo>
                <a:cubicBezTo>
                  <a:pt x="1259" y="1575"/>
                  <a:pt x="1087" y="1783"/>
                  <a:pt x="915" y="1783"/>
                </a:cubicBezTo>
                <a:cubicBezTo>
                  <a:pt x="744" y="1783"/>
                  <a:pt x="572" y="1534"/>
                  <a:pt x="572" y="1285"/>
                </a:cubicBezTo>
                <a:cubicBezTo>
                  <a:pt x="572" y="1036"/>
                  <a:pt x="715" y="788"/>
                  <a:pt x="915" y="78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3FEBA439-5671-49C4-B313-BCBCB80C7CCB}"/>
              </a:ext>
            </a:extLst>
          </p:cNvPr>
          <p:cNvSpPr/>
          <p:nvPr/>
        </p:nvSpPr>
        <p:spPr>
          <a:xfrm>
            <a:off x="997458" y="3563450"/>
            <a:ext cx="2432112" cy="15978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93" y="18947"/>
                </a:moveTo>
                <a:cubicBezTo>
                  <a:pt x="19312" y="18947"/>
                  <a:pt x="18985" y="19320"/>
                  <a:pt x="18849" y="19859"/>
                </a:cubicBezTo>
                <a:lnTo>
                  <a:pt x="1934" y="19859"/>
                </a:lnTo>
                <a:cubicBezTo>
                  <a:pt x="1171" y="19859"/>
                  <a:pt x="545" y="18905"/>
                  <a:pt x="545" y="17744"/>
                </a:cubicBezTo>
                <a:lnTo>
                  <a:pt x="545" y="3856"/>
                </a:lnTo>
                <a:cubicBezTo>
                  <a:pt x="545" y="2695"/>
                  <a:pt x="1171" y="1741"/>
                  <a:pt x="1934" y="1741"/>
                </a:cubicBezTo>
                <a:lnTo>
                  <a:pt x="19884" y="1741"/>
                </a:lnTo>
                <a:cubicBezTo>
                  <a:pt x="19993" y="2280"/>
                  <a:pt x="20320" y="2653"/>
                  <a:pt x="20728" y="2653"/>
                </a:cubicBezTo>
                <a:cubicBezTo>
                  <a:pt x="21219" y="2653"/>
                  <a:pt x="21600" y="2031"/>
                  <a:pt x="21600" y="1327"/>
                </a:cubicBezTo>
                <a:cubicBezTo>
                  <a:pt x="21600" y="580"/>
                  <a:pt x="21191" y="0"/>
                  <a:pt x="20728" y="0"/>
                </a:cubicBezTo>
                <a:cubicBezTo>
                  <a:pt x="20347" y="0"/>
                  <a:pt x="20020" y="373"/>
                  <a:pt x="19884" y="912"/>
                </a:cubicBezTo>
                <a:lnTo>
                  <a:pt x="1934" y="912"/>
                </a:lnTo>
                <a:cubicBezTo>
                  <a:pt x="872" y="912"/>
                  <a:pt x="0" y="2239"/>
                  <a:pt x="0" y="3856"/>
                </a:cubicBezTo>
                <a:lnTo>
                  <a:pt x="0" y="17744"/>
                </a:lnTo>
                <a:cubicBezTo>
                  <a:pt x="0" y="19361"/>
                  <a:pt x="872" y="20688"/>
                  <a:pt x="1934" y="20688"/>
                </a:cubicBezTo>
                <a:lnTo>
                  <a:pt x="18876" y="20688"/>
                </a:lnTo>
                <a:cubicBezTo>
                  <a:pt x="18985" y="21227"/>
                  <a:pt x="19312" y="21600"/>
                  <a:pt x="19721" y="21600"/>
                </a:cubicBezTo>
                <a:cubicBezTo>
                  <a:pt x="20211" y="21600"/>
                  <a:pt x="20592" y="20978"/>
                  <a:pt x="20592" y="20273"/>
                </a:cubicBezTo>
                <a:cubicBezTo>
                  <a:pt x="20592" y="19569"/>
                  <a:pt x="20184" y="18947"/>
                  <a:pt x="19693" y="18947"/>
                </a:cubicBezTo>
                <a:close/>
                <a:moveTo>
                  <a:pt x="20728" y="788"/>
                </a:moveTo>
                <a:cubicBezTo>
                  <a:pt x="20919" y="788"/>
                  <a:pt x="21055" y="1036"/>
                  <a:pt x="21055" y="1285"/>
                </a:cubicBezTo>
                <a:cubicBezTo>
                  <a:pt x="21055" y="1575"/>
                  <a:pt x="20892" y="1783"/>
                  <a:pt x="20728" y="1783"/>
                </a:cubicBezTo>
                <a:cubicBezTo>
                  <a:pt x="20565" y="1783"/>
                  <a:pt x="20402" y="1534"/>
                  <a:pt x="20402" y="1285"/>
                </a:cubicBezTo>
                <a:cubicBezTo>
                  <a:pt x="20374" y="1036"/>
                  <a:pt x="20538" y="788"/>
                  <a:pt x="20728" y="788"/>
                </a:cubicBezTo>
                <a:close/>
                <a:moveTo>
                  <a:pt x="19693" y="20812"/>
                </a:moveTo>
                <a:cubicBezTo>
                  <a:pt x="19503" y="20812"/>
                  <a:pt x="19366" y="20564"/>
                  <a:pt x="19366" y="20315"/>
                </a:cubicBezTo>
                <a:cubicBezTo>
                  <a:pt x="19366" y="20025"/>
                  <a:pt x="19530" y="19817"/>
                  <a:pt x="19693" y="19817"/>
                </a:cubicBezTo>
                <a:cubicBezTo>
                  <a:pt x="19857" y="19817"/>
                  <a:pt x="20020" y="20066"/>
                  <a:pt x="20020" y="20315"/>
                </a:cubicBezTo>
                <a:cubicBezTo>
                  <a:pt x="20047" y="20605"/>
                  <a:pt x="19884" y="20812"/>
                  <a:pt x="19693" y="2081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CB62EC07-AC68-4F31-A2C5-DE440A7C47DA}"/>
              </a:ext>
            </a:extLst>
          </p:cNvPr>
          <p:cNvSpPr/>
          <p:nvPr/>
        </p:nvSpPr>
        <p:spPr>
          <a:xfrm>
            <a:off x="3403084" y="3755834"/>
            <a:ext cx="2379976" cy="1328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3492"/>
                </a:moveTo>
                <a:cubicBezTo>
                  <a:pt x="21600" y="2594"/>
                  <a:pt x="21182" y="1896"/>
                  <a:pt x="20709" y="1896"/>
                </a:cubicBezTo>
                <a:cubicBezTo>
                  <a:pt x="20236" y="1896"/>
                  <a:pt x="19819" y="2644"/>
                  <a:pt x="19819" y="3492"/>
                </a:cubicBezTo>
                <a:cubicBezTo>
                  <a:pt x="19819" y="4190"/>
                  <a:pt x="20069" y="4789"/>
                  <a:pt x="20431" y="5038"/>
                </a:cubicBezTo>
                <a:lnTo>
                  <a:pt x="20431" y="18058"/>
                </a:lnTo>
                <a:cubicBezTo>
                  <a:pt x="20431" y="19455"/>
                  <a:pt x="19791" y="20602"/>
                  <a:pt x="19011" y="20602"/>
                </a:cubicBezTo>
                <a:lnTo>
                  <a:pt x="2589" y="20602"/>
                </a:lnTo>
                <a:cubicBezTo>
                  <a:pt x="1809" y="20602"/>
                  <a:pt x="1169" y="19455"/>
                  <a:pt x="1169" y="18058"/>
                </a:cubicBezTo>
                <a:lnTo>
                  <a:pt x="1169" y="3143"/>
                </a:lnTo>
                <a:cubicBezTo>
                  <a:pt x="1531" y="2943"/>
                  <a:pt x="1781" y="2345"/>
                  <a:pt x="1781" y="1596"/>
                </a:cubicBezTo>
                <a:cubicBezTo>
                  <a:pt x="1781" y="698"/>
                  <a:pt x="1364" y="0"/>
                  <a:pt x="891" y="0"/>
                </a:cubicBezTo>
                <a:cubicBezTo>
                  <a:pt x="418" y="0"/>
                  <a:pt x="0" y="748"/>
                  <a:pt x="0" y="1596"/>
                </a:cubicBezTo>
                <a:cubicBezTo>
                  <a:pt x="0" y="2295"/>
                  <a:pt x="251" y="2893"/>
                  <a:pt x="612" y="3143"/>
                </a:cubicBezTo>
                <a:lnTo>
                  <a:pt x="612" y="18058"/>
                </a:lnTo>
                <a:cubicBezTo>
                  <a:pt x="612" y="20004"/>
                  <a:pt x="1503" y="21600"/>
                  <a:pt x="2589" y="21600"/>
                </a:cubicBezTo>
                <a:lnTo>
                  <a:pt x="19011" y="21600"/>
                </a:lnTo>
                <a:cubicBezTo>
                  <a:pt x="20097" y="21600"/>
                  <a:pt x="20988" y="20004"/>
                  <a:pt x="20988" y="18058"/>
                </a:cubicBezTo>
                <a:lnTo>
                  <a:pt x="20988" y="4988"/>
                </a:lnTo>
                <a:cubicBezTo>
                  <a:pt x="21349" y="4789"/>
                  <a:pt x="21600" y="4190"/>
                  <a:pt x="21600" y="3492"/>
                </a:cubicBezTo>
                <a:close/>
                <a:moveTo>
                  <a:pt x="835" y="998"/>
                </a:moveTo>
                <a:cubicBezTo>
                  <a:pt x="1030" y="998"/>
                  <a:pt x="1169" y="1297"/>
                  <a:pt x="1169" y="1596"/>
                </a:cubicBezTo>
                <a:cubicBezTo>
                  <a:pt x="1169" y="1946"/>
                  <a:pt x="1002" y="2195"/>
                  <a:pt x="835" y="2195"/>
                </a:cubicBezTo>
                <a:cubicBezTo>
                  <a:pt x="668" y="2195"/>
                  <a:pt x="501" y="1896"/>
                  <a:pt x="501" y="1596"/>
                </a:cubicBezTo>
                <a:cubicBezTo>
                  <a:pt x="501" y="1247"/>
                  <a:pt x="640" y="998"/>
                  <a:pt x="835" y="998"/>
                </a:cubicBezTo>
                <a:close/>
                <a:moveTo>
                  <a:pt x="20709" y="4091"/>
                </a:moveTo>
                <a:cubicBezTo>
                  <a:pt x="20514" y="4091"/>
                  <a:pt x="20375" y="3791"/>
                  <a:pt x="20375" y="3492"/>
                </a:cubicBezTo>
                <a:cubicBezTo>
                  <a:pt x="20375" y="3143"/>
                  <a:pt x="20542" y="2893"/>
                  <a:pt x="20709" y="2893"/>
                </a:cubicBezTo>
                <a:cubicBezTo>
                  <a:pt x="20876" y="2893"/>
                  <a:pt x="21043" y="3193"/>
                  <a:pt x="21043" y="3492"/>
                </a:cubicBezTo>
                <a:cubicBezTo>
                  <a:pt x="21043" y="3841"/>
                  <a:pt x="20876" y="4091"/>
                  <a:pt x="20709" y="4091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DA4668B3-E957-4970-92DA-90C55B1DDAAD}"/>
              </a:ext>
            </a:extLst>
          </p:cNvPr>
          <p:cNvSpPr/>
          <p:nvPr/>
        </p:nvSpPr>
        <p:spPr>
          <a:xfrm>
            <a:off x="5834310" y="999469"/>
            <a:ext cx="2383044" cy="25211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44" extrusionOk="0">
                <a:moveTo>
                  <a:pt x="20710" y="19801"/>
                </a:moveTo>
                <a:cubicBezTo>
                  <a:pt x="20599" y="19801"/>
                  <a:pt x="20488" y="19827"/>
                  <a:pt x="20405" y="19853"/>
                </a:cubicBezTo>
                <a:lnTo>
                  <a:pt x="4142" y="705"/>
                </a:lnTo>
                <a:cubicBezTo>
                  <a:pt x="3614" y="79"/>
                  <a:pt x="2752" y="-156"/>
                  <a:pt x="1946" y="105"/>
                </a:cubicBezTo>
                <a:cubicBezTo>
                  <a:pt x="1140" y="366"/>
                  <a:pt x="612" y="1070"/>
                  <a:pt x="612" y="1853"/>
                </a:cubicBezTo>
                <a:lnTo>
                  <a:pt x="612" y="7879"/>
                </a:lnTo>
                <a:cubicBezTo>
                  <a:pt x="250" y="7983"/>
                  <a:pt x="0" y="8296"/>
                  <a:pt x="0" y="8687"/>
                </a:cubicBezTo>
                <a:cubicBezTo>
                  <a:pt x="0" y="9157"/>
                  <a:pt x="417" y="9522"/>
                  <a:pt x="890" y="9522"/>
                </a:cubicBezTo>
                <a:cubicBezTo>
                  <a:pt x="1362" y="9522"/>
                  <a:pt x="1779" y="9131"/>
                  <a:pt x="1779" y="8687"/>
                </a:cubicBezTo>
                <a:cubicBezTo>
                  <a:pt x="1779" y="8322"/>
                  <a:pt x="1529" y="8009"/>
                  <a:pt x="1168" y="7879"/>
                </a:cubicBezTo>
                <a:lnTo>
                  <a:pt x="1168" y="1853"/>
                </a:lnTo>
                <a:cubicBezTo>
                  <a:pt x="1168" y="1148"/>
                  <a:pt x="1668" y="731"/>
                  <a:pt x="2113" y="574"/>
                </a:cubicBezTo>
                <a:cubicBezTo>
                  <a:pt x="2585" y="418"/>
                  <a:pt x="3225" y="444"/>
                  <a:pt x="3697" y="992"/>
                </a:cubicBezTo>
                <a:lnTo>
                  <a:pt x="19960" y="20140"/>
                </a:lnTo>
                <a:cubicBezTo>
                  <a:pt x="19876" y="20270"/>
                  <a:pt x="19821" y="20427"/>
                  <a:pt x="19821" y="20609"/>
                </a:cubicBezTo>
                <a:cubicBezTo>
                  <a:pt x="19821" y="21079"/>
                  <a:pt x="20238" y="21444"/>
                  <a:pt x="20710" y="21444"/>
                </a:cubicBezTo>
                <a:cubicBezTo>
                  <a:pt x="21211" y="21444"/>
                  <a:pt x="21600" y="21053"/>
                  <a:pt x="21600" y="20609"/>
                </a:cubicBezTo>
                <a:cubicBezTo>
                  <a:pt x="21600" y="20192"/>
                  <a:pt x="21211" y="19801"/>
                  <a:pt x="20710" y="19801"/>
                </a:cubicBezTo>
                <a:close/>
                <a:moveTo>
                  <a:pt x="890" y="9027"/>
                </a:moveTo>
                <a:cubicBezTo>
                  <a:pt x="695" y="9027"/>
                  <a:pt x="556" y="8870"/>
                  <a:pt x="556" y="8714"/>
                </a:cubicBezTo>
                <a:cubicBezTo>
                  <a:pt x="556" y="8531"/>
                  <a:pt x="723" y="8401"/>
                  <a:pt x="890" y="8401"/>
                </a:cubicBezTo>
                <a:cubicBezTo>
                  <a:pt x="1056" y="8401"/>
                  <a:pt x="1223" y="8557"/>
                  <a:pt x="1223" y="8714"/>
                </a:cubicBezTo>
                <a:cubicBezTo>
                  <a:pt x="1223" y="8870"/>
                  <a:pt x="1084" y="9027"/>
                  <a:pt x="890" y="9027"/>
                </a:cubicBezTo>
                <a:close/>
                <a:moveTo>
                  <a:pt x="20710" y="20974"/>
                </a:moveTo>
                <a:cubicBezTo>
                  <a:pt x="20516" y="20974"/>
                  <a:pt x="20377" y="20818"/>
                  <a:pt x="20377" y="20661"/>
                </a:cubicBezTo>
                <a:cubicBezTo>
                  <a:pt x="20377" y="20479"/>
                  <a:pt x="20544" y="20348"/>
                  <a:pt x="20710" y="20348"/>
                </a:cubicBezTo>
                <a:cubicBezTo>
                  <a:pt x="20905" y="20348"/>
                  <a:pt x="21044" y="20505"/>
                  <a:pt x="21044" y="20661"/>
                </a:cubicBezTo>
                <a:cubicBezTo>
                  <a:pt x="21044" y="20844"/>
                  <a:pt x="20905" y="20974"/>
                  <a:pt x="20710" y="2097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9FB0A75-F1F4-4B9D-AD22-7CBA151A5321}"/>
              </a:ext>
            </a:extLst>
          </p:cNvPr>
          <p:cNvGrpSpPr/>
          <p:nvPr/>
        </p:nvGrpSpPr>
        <p:grpSpPr>
          <a:xfrm>
            <a:off x="1227998" y="2104401"/>
            <a:ext cx="1777272" cy="1382803"/>
            <a:chOff x="332936" y="2666841"/>
            <a:chExt cx="2926080" cy="1582202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590195C-2A59-4D43-9CC8-E6C278063FB5}"/>
                </a:ext>
              </a:extLst>
            </p:cNvPr>
            <p:cNvSpPr txBox="1"/>
            <p:nvPr/>
          </p:nvSpPr>
          <p:spPr>
            <a:xfrm>
              <a:off x="332936" y="2666841"/>
              <a:ext cx="2926080" cy="42258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5FC662B-72D7-44A2-B9F8-0BB87811754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6212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5808C8D6-B9AE-47F5-BA44-55911C9931E6}"/>
              </a:ext>
            </a:extLst>
          </p:cNvPr>
          <p:cNvGrpSpPr/>
          <p:nvPr/>
        </p:nvGrpSpPr>
        <p:grpSpPr>
          <a:xfrm>
            <a:off x="1192871" y="3676381"/>
            <a:ext cx="2078625" cy="1228911"/>
            <a:chOff x="332936" y="2666843"/>
            <a:chExt cx="2926080" cy="1406119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C5C0BFF0-5E3C-4DF7-B159-458EC68A8E86}"/>
                </a:ext>
              </a:extLst>
            </p:cNvPr>
            <p:cNvSpPr txBox="1"/>
            <p:nvPr/>
          </p:nvSpPr>
          <p:spPr>
            <a:xfrm>
              <a:off x="332936" y="2666843"/>
              <a:ext cx="2926080" cy="42258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7D380FD8-49E8-4202-91C7-864B9AF2301D}"/>
                </a:ext>
              </a:extLst>
            </p:cNvPr>
            <p:cNvSpPr txBox="1"/>
            <p:nvPr/>
          </p:nvSpPr>
          <p:spPr>
            <a:xfrm>
              <a:off x="332936" y="3086921"/>
              <a:ext cx="2926080" cy="9860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D676CB5-7F9C-46F8-A220-A19DC0C81139}"/>
              </a:ext>
            </a:extLst>
          </p:cNvPr>
          <p:cNvGrpSpPr/>
          <p:nvPr/>
        </p:nvGrpSpPr>
        <p:grpSpPr>
          <a:xfrm>
            <a:off x="3625482" y="3544649"/>
            <a:ext cx="1777272" cy="1382803"/>
            <a:chOff x="332936" y="2666841"/>
            <a:chExt cx="2926080" cy="1582202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9EB8304B-F8BD-48D8-9031-88F03A7B176B}"/>
                </a:ext>
              </a:extLst>
            </p:cNvPr>
            <p:cNvSpPr txBox="1"/>
            <p:nvPr/>
          </p:nvSpPr>
          <p:spPr>
            <a:xfrm>
              <a:off x="332936" y="2666841"/>
              <a:ext cx="2926080" cy="42258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E0D905B-2573-4FDE-A0BE-A1CE36B5312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6212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D458F521-C5A8-4447-8363-D984B8C5CBBA}"/>
              </a:ext>
            </a:extLst>
          </p:cNvPr>
          <p:cNvGrpSpPr/>
          <p:nvPr/>
        </p:nvGrpSpPr>
        <p:grpSpPr>
          <a:xfrm>
            <a:off x="3397150" y="2078061"/>
            <a:ext cx="2078625" cy="1228911"/>
            <a:chOff x="332936" y="2666843"/>
            <a:chExt cx="2926080" cy="1406119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4EF74E53-87AD-46D5-A83D-4C174E867845}"/>
                </a:ext>
              </a:extLst>
            </p:cNvPr>
            <p:cNvSpPr txBox="1"/>
            <p:nvPr/>
          </p:nvSpPr>
          <p:spPr>
            <a:xfrm>
              <a:off x="332936" y="2666843"/>
              <a:ext cx="2926080" cy="42258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386D1C6-4325-4CA1-858B-0F8D30596918}"/>
                </a:ext>
              </a:extLst>
            </p:cNvPr>
            <p:cNvSpPr txBox="1"/>
            <p:nvPr/>
          </p:nvSpPr>
          <p:spPr>
            <a:xfrm>
              <a:off x="332936" y="3086921"/>
              <a:ext cx="2926080" cy="9860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43D1A3A3-CCBD-4DAB-A09B-22F828DD4BD0}"/>
              </a:ext>
            </a:extLst>
          </p:cNvPr>
          <p:cNvGrpSpPr/>
          <p:nvPr/>
        </p:nvGrpSpPr>
        <p:grpSpPr>
          <a:xfrm>
            <a:off x="5834310" y="3772985"/>
            <a:ext cx="1777272" cy="1075024"/>
            <a:chOff x="332936" y="2666843"/>
            <a:chExt cx="2926080" cy="1230041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B40FBFBD-9968-4BCA-A24E-2B4970658332}"/>
                </a:ext>
              </a:extLst>
            </p:cNvPr>
            <p:cNvSpPr txBox="1"/>
            <p:nvPr/>
          </p:nvSpPr>
          <p:spPr>
            <a:xfrm>
              <a:off x="332936" y="2666843"/>
              <a:ext cx="2926080" cy="42259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B98D56E-05BE-4CE8-B55C-B559B70E76CB}"/>
                </a:ext>
              </a:extLst>
            </p:cNvPr>
            <p:cNvSpPr txBox="1"/>
            <p:nvPr/>
          </p:nvSpPr>
          <p:spPr>
            <a:xfrm>
              <a:off x="332936" y="3086921"/>
              <a:ext cx="1870259" cy="8099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2C6B4DA6-A729-48BB-9493-56005DD269DF}"/>
              </a:ext>
            </a:extLst>
          </p:cNvPr>
          <p:cNvGrpSpPr/>
          <p:nvPr/>
        </p:nvGrpSpPr>
        <p:grpSpPr>
          <a:xfrm>
            <a:off x="5834312" y="2327885"/>
            <a:ext cx="1504821" cy="921137"/>
            <a:chOff x="332936" y="2666841"/>
            <a:chExt cx="2477520" cy="1053965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E020B1FC-B6EE-4606-97E2-AA3E783325C1}"/>
                </a:ext>
              </a:extLst>
            </p:cNvPr>
            <p:cNvSpPr txBox="1"/>
            <p:nvPr/>
          </p:nvSpPr>
          <p:spPr>
            <a:xfrm>
              <a:off x="332936" y="2666841"/>
              <a:ext cx="2072680" cy="42258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BE2D098F-B06C-4069-85E4-4562AB8C6FB6}"/>
                </a:ext>
              </a:extLst>
            </p:cNvPr>
            <p:cNvSpPr txBox="1"/>
            <p:nvPr/>
          </p:nvSpPr>
          <p:spPr>
            <a:xfrm>
              <a:off x="332936" y="3086922"/>
              <a:ext cx="2477520" cy="6338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05360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413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Right Arrow Outline – Slide Template</vt:lpstr>
      <vt:lpstr>Right Arrow Outline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Right Arrow Outline</dc:title>
  <dc:creator>PresentationGO.com</dc:creator>
  <dc:description>© Copyright PresentationGO.com</dc:description>
  <dcterms:created xsi:type="dcterms:W3CDTF">2014-11-26T05:14:11Z</dcterms:created>
  <dcterms:modified xsi:type="dcterms:W3CDTF">2020-03-04T05:26:31Z</dcterms:modified>
  <cp:category>Charts &amp; Diagrams</cp:category>
</cp:coreProperties>
</file>