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2" r:id="rId4"/>
    <p:sldId id="37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52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17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4B7B1CC-4E02-FBDD-CBFB-53F7DA32C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Right Convergence List – Slide Template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0940632-600C-E290-5A7D-CDF2EB097E5B}"/>
              </a:ext>
            </a:extLst>
          </p:cNvPr>
          <p:cNvGrpSpPr/>
          <p:nvPr/>
        </p:nvGrpSpPr>
        <p:grpSpPr>
          <a:xfrm>
            <a:off x="1" y="1768076"/>
            <a:ext cx="9143999" cy="4537833"/>
            <a:chOff x="1" y="1768076"/>
            <a:chExt cx="9143999" cy="4537833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B8E1A10-38C2-0F1E-78ED-B61F3348D62B}"/>
                </a:ext>
              </a:extLst>
            </p:cNvPr>
            <p:cNvSpPr/>
            <p:nvPr/>
          </p:nvSpPr>
          <p:spPr>
            <a:xfrm>
              <a:off x="6848475" y="4594270"/>
              <a:ext cx="2295525" cy="371519"/>
            </a:xfrm>
            <a:custGeom>
              <a:avLst/>
              <a:gdLst>
                <a:gd name="connsiteX0" fmla="*/ 0 w 3060700"/>
                <a:gd name="connsiteY0" fmla="*/ 0 h 416846"/>
                <a:gd name="connsiteX1" fmla="*/ 3060700 w 3060700"/>
                <a:gd name="connsiteY1" fmla="*/ 0 h 416846"/>
                <a:gd name="connsiteX2" fmla="*/ 3060700 w 3060700"/>
                <a:gd name="connsiteY2" fmla="*/ 416846 h 416846"/>
                <a:gd name="connsiteX3" fmla="*/ 0 w 3060700"/>
                <a:gd name="connsiteY3" fmla="*/ 416846 h 416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0700" h="416846">
                  <a:moveTo>
                    <a:pt x="0" y="0"/>
                  </a:moveTo>
                  <a:lnTo>
                    <a:pt x="3060700" y="0"/>
                  </a:lnTo>
                  <a:lnTo>
                    <a:pt x="3060700" y="416846"/>
                  </a:lnTo>
                  <a:lnTo>
                    <a:pt x="0" y="41684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r>
                <a:rPr lang="en-US" sz="1200" b="1" cap="all" dirty="0">
                  <a:solidFill>
                    <a:schemeClr val="bg1"/>
                  </a:solidFill>
                </a:rPr>
                <a:t>05 - Lorem Ipsum</a:t>
              </a: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07F0B84-4215-2AAD-3B61-157F026B9356}"/>
                </a:ext>
              </a:extLst>
            </p:cNvPr>
            <p:cNvSpPr/>
            <p:nvPr/>
          </p:nvSpPr>
          <p:spPr>
            <a:xfrm>
              <a:off x="6848475" y="4222752"/>
              <a:ext cx="2295525" cy="371519"/>
            </a:xfrm>
            <a:custGeom>
              <a:avLst/>
              <a:gdLst>
                <a:gd name="connsiteX0" fmla="*/ 0 w 3060700"/>
                <a:gd name="connsiteY0" fmla="*/ 0 h 416846"/>
                <a:gd name="connsiteX1" fmla="*/ 3060700 w 3060700"/>
                <a:gd name="connsiteY1" fmla="*/ 0 h 416846"/>
                <a:gd name="connsiteX2" fmla="*/ 3060700 w 3060700"/>
                <a:gd name="connsiteY2" fmla="*/ 416846 h 416846"/>
                <a:gd name="connsiteX3" fmla="*/ 0 w 3060700"/>
                <a:gd name="connsiteY3" fmla="*/ 416846 h 416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0700" h="416846">
                  <a:moveTo>
                    <a:pt x="0" y="0"/>
                  </a:moveTo>
                  <a:lnTo>
                    <a:pt x="3060700" y="0"/>
                  </a:lnTo>
                  <a:lnTo>
                    <a:pt x="3060700" y="416846"/>
                  </a:lnTo>
                  <a:lnTo>
                    <a:pt x="0" y="41684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r>
                <a:rPr lang="en-US" sz="12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04 - Lorem Ipsum</a:t>
              </a: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25C008D4-2B74-F122-9337-925A43E34D02}"/>
                </a:ext>
              </a:extLst>
            </p:cNvPr>
            <p:cNvSpPr/>
            <p:nvPr/>
          </p:nvSpPr>
          <p:spPr>
            <a:xfrm>
              <a:off x="6848475" y="3851232"/>
              <a:ext cx="2295525" cy="371519"/>
            </a:xfrm>
            <a:custGeom>
              <a:avLst/>
              <a:gdLst>
                <a:gd name="connsiteX0" fmla="*/ 0 w 3060700"/>
                <a:gd name="connsiteY0" fmla="*/ 0 h 416846"/>
                <a:gd name="connsiteX1" fmla="*/ 3060700 w 3060700"/>
                <a:gd name="connsiteY1" fmla="*/ 0 h 416846"/>
                <a:gd name="connsiteX2" fmla="*/ 3060700 w 3060700"/>
                <a:gd name="connsiteY2" fmla="*/ 416846 h 416846"/>
                <a:gd name="connsiteX3" fmla="*/ 0 w 3060700"/>
                <a:gd name="connsiteY3" fmla="*/ 416846 h 416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0700" h="416846">
                  <a:moveTo>
                    <a:pt x="0" y="0"/>
                  </a:moveTo>
                  <a:lnTo>
                    <a:pt x="3060700" y="0"/>
                  </a:lnTo>
                  <a:lnTo>
                    <a:pt x="3060700" y="416846"/>
                  </a:lnTo>
                  <a:lnTo>
                    <a:pt x="0" y="41684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r>
                <a:rPr lang="en-US" sz="12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A1BDA8FE-DF45-6542-E69F-A7B3B1335B68}"/>
                </a:ext>
              </a:extLst>
            </p:cNvPr>
            <p:cNvSpPr/>
            <p:nvPr/>
          </p:nvSpPr>
          <p:spPr>
            <a:xfrm>
              <a:off x="6848475" y="3479714"/>
              <a:ext cx="2295525" cy="371519"/>
            </a:xfrm>
            <a:custGeom>
              <a:avLst/>
              <a:gdLst>
                <a:gd name="connsiteX0" fmla="*/ 0 w 3060700"/>
                <a:gd name="connsiteY0" fmla="*/ 0 h 416846"/>
                <a:gd name="connsiteX1" fmla="*/ 3060700 w 3060700"/>
                <a:gd name="connsiteY1" fmla="*/ 0 h 416846"/>
                <a:gd name="connsiteX2" fmla="*/ 3060700 w 3060700"/>
                <a:gd name="connsiteY2" fmla="*/ 416846 h 416846"/>
                <a:gd name="connsiteX3" fmla="*/ 0 w 3060700"/>
                <a:gd name="connsiteY3" fmla="*/ 416846 h 416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0700" h="416846">
                  <a:moveTo>
                    <a:pt x="0" y="0"/>
                  </a:moveTo>
                  <a:lnTo>
                    <a:pt x="3060700" y="0"/>
                  </a:lnTo>
                  <a:lnTo>
                    <a:pt x="3060700" y="416846"/>
                  </a:lnTo>
                  <a:lnTo>
                    <a:pt x="0" y="41684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r>
                <a:rPr lang="en-US" sz="12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20885D4-AE36-111A-E129-0B1D8F671D58}"/>
                </a:ext>
              </a:extLst>
            </p:cNvPr>
            <p:cNvSpPr/>
            <p:nvPr/>
          </p:nvSpPr>
          <p:spPr>
            <a:xfrm>
              <a:off x="6848475" y="3108195"/>
              <a:ext cx="2295525" cy="371519"/>
            </a:xfrm>
            <a:custGeom>
              <a:avLst/>
              <a:gdLst>
                <a:gd name="connsiteX0" fmla="*/ 0 w 3060700"/>
                <a:gd name="connsiteY0" fmla="*/ 0 h 416846"/>
                <a:gd name="connsiteX1" fmla="*/ 3060700 w 3060700"/>
                <a:gd name="connsiteY1" fmla="*/ 0 h 416846"/>
                <a:gd name="connsiteX2" fmla="*/ 3060700 w 3060700"/>
                <a:gd name="connsiteY2" fmla="*/ 416846 h 416846"/>
                <a:gd name="connsiteX3" fmla="*/ 0 w 3060700"/>
                <a:gd name="connsiteY3" fmla="*/ 416846 h 416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0700" h="416846">
                  <a:moveTo>
                    <a:pt x="0" y="0"/>
                  </a:moveTo>
                  <a:lnTo>
                    <a:pt x="3060700" y="0"/>
                  </a:lnTo>
                  <a:lnTo>
                    <a:pt x="3060700" y="416846"/>
                  </a:lnTo>
                  <a:lnTo>
                    <a:pt x="0" y="41684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r>
                <a:rPr lang="en-US" sz="12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01 - Lorem Ipsum</a:t>
              </a: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07EF9D6-9DCA-9032-51CE-CAF005C7EA0A}"/>
                </a:ext>
              </a:extLst>
            </p:cNvPr>
            <p:cNvSpPr/>
            <p:nvPr/>
          </p:nvSpPr>
          <p:spPr>
            <a:xfrm>
              <a:off x="6236513" y="2606543"/>
              <a:ext cx="754836" cy="1316128"/>
            </a:xfrm>
            <a:custGeom>
              <a:avLst/>
              <a:gdLst>
                <a:gd name="connsiteX0" fmla="*/ 0 w 1006448"/>
                <a:gd name="connsiteY0" fmla="*/ 0 h 1476703"/>
                <a:gd name="connsiteX1" fmla="*/ 1006448 w 1006448"/>
                <a:gd name="connsiteY1" fmla="*/ 900179 h 1476703"/>
                <a:gd name="connsiteX2" fmla="*/ 1006448 w 1006448"/>
                <a:gd name="connsiteY2" fmla="*/ 1476703 h 1476703"/>
                <a:gd name="connsiteX3" fmla="*/ 0 w 1006448"/>
                <a:gd name="connsiteY3" fmla="*/ 1166937 h 1476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6448" h="1476703">
                  <a:moveTo>
                    <a:pt x="0" y="0"/>
                  </a:moveTo>
                  <a:lnTo>
                    <a:pt x="1006448" y="900179"/>
                  </a:lnTo>
                  <a:lnTo>
                    <a:pt x="1006448" y="1476703"/>
                  </a:lnTo>
                  <a:lnTo>
                    <a:pt x="0" y="1166937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D2A8D9F-67CC-3724-E46A-81DDCC9205F1}"/>
                </a:ext>
              </a:extLst>
            </p:cNvPr>
            <p:cNvSpPr/>
            <p:nvPr/>
          </p:nvSpPr>
          <p:spPr>
            <a:xfrm>
              <a:off x="6236513" y="4147345"/>
              <a:ext cx="754836" cy="1369034"/>
            </a:xfrm>
            <a:custGeom>
              <a:avLst/>
              <a:gdLst>
                <a:gd name="connsiteX0" fmla="*/ 1006448 w 1006448"/>
                <a:gd name="connsiteY0" fmla="*/ 0 h 1536064"/>
                <a:gd name="connsiteX1" fmla="*/ 1006448 w 1006448"/>
                <a:gd name="connsiteY1" fmla="*/ 674558 h 1536064"/>
                <a:gd name="connsiteX2" fmla="*/ 897559 w 1006448"/>
                <a:gd name="connsiteY2" fmla="*/ 778089 h 1536064"/>
                <a:gd name="connsiteX3" fmla="*/ 102385 w 1006448"/>
                <a:gd name="connsiteY3" fmla="*/ 1442633 h 1536064"/>
                <a:gd name="connsiteX4" fmla="*/ 0 w 1006448"/>
                <a:gd name="connsiteY4" fmla="*/ 1536064 h 1536064"/>
                <a:gd name="connsiteX5" fmla="*/ 0 w 1006448"/>
                <a:gd name="connsiteY5" fmla="*/ 222628 h 153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6448" h="1536064">
                  <a:moveTo>
                    <a:pt x="1006448" y="0"/>
                  </a:moveTo>
                  <a:lnTo>
                    <a:pt x="1006448" y="674558"/>
                  </a:lnTo>
                  <a:lnTo>
                    <a:pt x="897559" y="778089"/>
                  </a:lnTo>
                  <a:cubicBezTo>
                    <a:pt x="656611" y="997595"/>
                    <a:pt x="355388" y="1222123"/>
                    <a:pt x="102385" y="1442633"/>
                  </a:cubicBezTo>
                  <a:lnTo>
                    <a:pt x="0" y="1536064"/>
                  </a:lnTo>
                  <a:lnTo>
                    <a:pt x="0" y="22262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D2C423B-0E49-1B1E-5F24-A7D3AC7B9DDE}"/>
                </a:ext>
              </a:extLst>
            </p:cNvPr>
            <p:cNvSpPr/>
            <p:nvPr/>
          </p:nvSpPr>
          <p:spPr>
            <a:xfrm>
              <a:off x="6236514" y="4594271"/>
              <a:ext cx="754837" cy="1711638"/>
            </a:xfrm>
            <a:custGeom>
              <a:avLst/>
              <a:gdLst>
                <a:gd name="connsiteX0" fmla="*/ 1006449 w 1006449"/>
                <a:gd name="connsiteY0" fmla="*/ 0 h 1920468"/>
                <a:gd name="connsiteX1" fmla="*/ 1006449 w 1006449"/>
                <a:gd name="connsiteY1" fmla="*/ 416846 h 1920468"/>
                <a:gd name="connsiteX2" fmla="*/ 0 w 1006449"/>
                <a:gd name="connsiteY2" fmla="*/ 1920468 h 1920468"/>
                <a:gd name="connsiteX3" fmla="*/ 0 w 1006449"/>
                <a:gd name="connsiteY3" fmla="*/ 902173 h 1920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6449" h="1920468">
                  <a:moveTo>
                    <a:pt x="1006449" y="0"/>
                  </a:moveTo>
                  <a:lnTo>
                    <a:pt x="1006449" y="416846"/>
                  </a:lnTo>
                  <a:lnTo>
                    <a:pt x="0" y="1920468"/>
                  </a:lnTo>
                  <a:lnTo>
                    <a:pt x="0" y="902173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F59A637-AB4F-DB62-DED6-C79A11E47AF2}"/>
                </a:ext>
              </a:extLst>
            </p:cNvPr>
            <p:cNvSpPr/>
            <p:nvPr/>
          </p:nvSpPr>
          <p:spPr>
            <a:xfrm>
              <a:off x="6236514" y="3583209"/>
              <a:ext cx="754837" cy="907566"/>
            </a:xfrm>
            <a:custGeom>
              <a:avLst/>
              <a:gdLst>
                <a:gd name="connsiteX0" fmla="*/ 0 w 1006449"/>
                <a:gd name="connsiteY0" fmla="*/ 0 h 1018295"/>
                <a:gd name="connsiteX1" fmla="*/ 1006449 w 1006449"/>
                <a:gd name="connsiteY1" fmla="*/ 300725 h 1018295"/>
                <a:gd name="connsiteX2" fmla="*/ 1006449 w 1006449"/>
                <a:gd name="connsiteY2" fmla="*/ 717571 h 1018295"/>
                <a:gd name="connsiteX3" fmla="*/ 0 w 1006449"/>
                <a:gd name="connsiteY3" fmla="*/ 1018295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6449" h="1018295">
                  <a:moveTo>
                    <a:pt x="0" y="0"/>
                  </a:moveTo>
                  <a:lnTo>
                    <a:pt x="1006449" y="300725"/>
                  </a:lnTo>
                  <a:lnTo>
                    <a:pt x="1006449" y="717571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4BFD9FD-3383-AE15-36BB-7EBBCD3E73E9}"/>
                </a:ext>
              </a:extLst>
            </p:cNvPr>
            <p:cNvSpPr/>
            <p:nvPr/>
          </p:nvSpPr>
          <p:spPr>
            <a:xfrm>
              <a:off x="6236514" y="1768076"/>
              <a:ext cx="754837" cy="1711639"/>
            </a:xfrm>
            <a:custGeom>
              <a:avLst/>
              <a:gdLst>
                <a:gd name="connsiteX0" fmla="*/ 0 w 1006449"/>
                <a:gd name="connsiteY0" fmla="*/ 0 h 1920469"/>
                <a:gd name="connsiteX1" fmla="*/ 1006449 w 1006449"/>
                <a:gd name="connsiteY1" fmla="*/ 1503623 h 1920469"/>
                <a:gd name="connsiteX2" fmla="*/ 1006449 w 1006449"/>
                <a:gd name="connsiteY2" fmla="*/ 1920469 h 1920469"/>
                <a:gd name="connsiteX3" fmla="*/ 0 w 1006449"/>
                <a:gd name="connsiteY3" fmla="*/ 1018295 h 1920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6449" h="1920469">
                  <a:moveTo>
                    <a:pt x="0" y="0"/>
                  </a:moveTo>
                  <a:lnTo>
                    <a:pt x="1006449" y="1503623"/>
                  </a:lnTo>
                  <a:lnTo>
                    <a:pt x="1006449" y="1920469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34B56F3-C467-1C84-97C6-C2AECE4D2C59}"/>
                </a:ext>
              </a:extLst>
            </p:cNvPr>
            <p:cNvSpPr/>
            <p:nvPr/>
          </p:nvSpPr>
          <p:spPr>
            <a:xfrm>
              <a:off x="1" y="5398343"/>
              <a:ext cx="6236513" cy="907566"/>
            </a:xfrm>
            <a:custGeom>
              <a:avLst/>
              <a:gdLst>
                <a:gd name="connsiteX0" fmla="*/ 0 w 8315351"/>
                <a:gd name="connsiteY0" fmla="*/ 0 h 1018295"/>
                <a:gd name="connsiteX1" fmla="*/ 8315351 w 8315351"/>
                <a:gd name="connsiteY1" fmla="*/ 0 h 1018295"/>
                <a:gd name="connsiteX2" fmla="*/ 8315351 w 8315351"/>
                <a:gd name="connsiteY2" fmla="*/ 1018295 h 1018295"/>
                <a:gd name="connsiteX3" fmla="*/ 0 w 8315351"/>
                <a:gd name="connsiteY3" fmla="*/ 1018295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5351" h="1018295">
                  <a:moveTo>
                    <a:pt x="0" y="0"/>
                  </a:moveTo>
                  <a:lnTo>
                    <a:pt x="8315351" y="0"/>
                  </a:lnTo>
                  <a:lnTo>
                    <a:pt x="8315351" y="1018295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0" rIns="1234440" rtlCol="0" anchor="ctr"/>
            <a:lstStyle/>
            <a:p>
              <a:pPr algn="just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7EC6664-381C-3828-60A0-B2D4FAE64A2D}"/>
                </a:ext>
              </a:extLst>
            </p:cNvPr>
            <p:cNvSpPr/>
            <p:nvPr/>
          </p:nvSpPr>
          <p:spPr>
            <a:xfrm>
              <a:off x="1" y="4490776"/>
              <a:ext cx="6236513" cy="907566"/>
            </a:xfrm>
            <a:custGeom>
              <a:avLst/>
              <a:gdLst>
                <a:gd name="connsiteX0" fmla="*/ 0 w 8315351"/>
                <a:gd name="connsiteY0" fmla="*/ 0 h 1018295"/>
                <a:gd name="connsiteX1" fmla="*/ 8315351 w 8315351"/>
                <a:gd name="connsiteY1" fmla="*/ 0 h 1018295"/>
                <a:gd name="connsiteX2" fmla="*/ 8315351 w 8315351"/>
                <a:gd name="connsiteY2" fmla="*/ 1018295 h 1018295"/>
                <a:gd name="connsiteX3" fmla="*/ 0 w 8315351"/>
                <a:gd name="connsiteY3" fmla="*/ 1018295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5351" h="1018295">
                  <a:moveTo>
                    <a:pt x="0" y="0"/>
                  </a:moveTo>
                  <a:lnTo>
                    <a:pt x="8315351" y="0"/>
                  </a:lnTo>
                  <a:lnTo>
                    <a:pt x="8315351" y="1018295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0" rIns="123444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B0DF459-911C-28FE-69C0-C52D8D609E4E}"/>
                </a:ext>
              </a:extLst>
            </p:cNvPr>
            <p:cNvSpPr/>
            <p:nvPr/>
          </p:nvSpPr>
          <p:spPr>
            <a:xfrm>
              <a:off x="1" y="3583209"/>
              <a:ext cx="6236513" cy="907566"/>
            </a:xfrm>
            <a:custGeom>
              <a:avLst/>
              <a:gdLst>
                <a:gd name="connsiteX0" fmla="*/ 0 w 8315351"/>
                <a:gd name="connsiteY0" fmla="*/ 0 h 1018295"/>
                <a:gd name="connsiteX1" fmla="*/ 8315351 w 8315351"/>
                <a:gd name="connsiteY1" fmla="*/ 0 h 1018295"/>
                <a:gd name="connsiteX2" fmla="*/ 8315351 w 8315351"/>
                <a:gd name="connsiteY2" fmla="*/ 1018295 h 1018295"/>
                <a:gd name="connsiteX3" fmla="*/ 0 w 8315351"/>
                <a:gd name="connsiteY3" fmla="*/ 1018295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5351" h="1018295">
                  <a:moveTo>
                    <a:pt x="0" y="0"/>
                  </a:moveTo>
                  <a:lnTo>
                    <a:pt x="8315351" y="0"/>
                  </a:lnTo>
                  <a:lnTo>
                    <a:pt x="8315351" y="1018295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0" rIns="123444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72F0ECB-C131-F3EC-7931-CF9572BA2A16}"/>
                </a:ext>
              </a:extLst>
            </p:cNvPr>
            <p:cNvSpPr/>
            <p:nvPr/>
          </p:nvSpPr>
          <p:spPr>
            <a:xfrm>
              <a:off x="1" y="2675642"/>
              <a:ext cx="6236513" cy="907566"/>
            </a:xfrm>
            <a:custGeom>
              <a:avLst/>
              <a:gdLst>
                <a:gd name="connsiteX0" fmla="*/ 0 w 8315351"/>
                <a:gd name="connsiteY0" fmla="*/ 0 h 1018295"/>
                <a:gd name="connsiteX1" fmla="*/ 8315351 w 8315351"/>
                <a:gd name="connsiteY1" fmla="*/ 0 h 1018295"/>
                <a:gd name="connsiteX2" fmla="*/ 8315351 w 8315351"/>
                <a:gd name="connsiteY2" fmla="*/ 1018295 h 1018295"/>
                <a:gd name="connsiteX3" fmla="*/ 0 w 8315351"/>
                <a:gd name="connsiteY3" fmla="*/ 1018295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5351" h="1018295">
                  <a:moveTo>
                    <a:pt x="0" y="0"/>
                  </a:moveTo>
                  <a:lnTo>
                    <a:pt x="8315351" y="0"/>
                  </a:lnTo>
                  <a:lnTo>
                    <a:pt x="8315351" y="1018295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0" rIns="123444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BFFCD3C-2673-AF03-02C6-6701AE32503E}"/>
                </a:ext>
              </a:extLst>
            </p:cNvPr>
            <p:cNvSpPr/>
            <p:nvPr/>
          </p:nvSpPr>
          <p:spPr>
            <a:xfrm>
              <a:off x="1" y="1768076"/>
              <a:ext cx="6236513" cy="907566"/>
            </a:xfrm>
            <a:custGeom>
              <a:avLst/>
              <a:gdLst>
                <a:gd name="connsiteX0" fmla="*/ 0 w 8315351"/>
                <a:gd name="connsiteY0" fmla="*/ 0 h 1018295"/>
                <a:gd name="connsiteX1" fmla="*/ 8315351 w 8315351"/>
                <a:gd name="connsiteY1" fmla="*/ 0 h 1018295"/>
                <a:gd name="connsiteX2" fmla="*/ 8315351 w 8315351"/>
                <a:gd name="connsiteY2" fmla="*/ 1018295 h 1018295"/>
                <a:gd name="connsiteX3" fmla="*/ 0 w 8315351"/>
                <a:gd name="connsiteY3" fmla="*/ 1018295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5351" h="1018295">
                  <a:moveTo>
                    <a:pt x="0" y="0"/>
                  </a:moveTo>
                  <a:lnTo>
                    <a:pt x="8315351" y="0"/>
                  </a:lnTo>
                  <a:lnTo>
                    <a:pt x="8315351" y="1018295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0" rIns="123444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pic>
        <p:nvPicPr>
          <p:cNvPr id="11" name="Graphic 10" descr="Database with solid fill">
            <a:extLst>
              <a:ext uri="{FF2B5EF4-FFF2-40B4-BE49-F238E27FC236}">
                <a16:creationId xmlns:a16="http://schemas.microsoft.com/office/drawing/2014/main" id="{3F952B7F-0D7D-CE2B-5FE4-AC8675B8E988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04512" y="3716953"/>
            <a:ext cx="640080" cy="640080"/>
          </a:xfrm>
          <a:prstGeom prst="rect">
            <a:avLst/>
          </a:prstGeom>
        </p:spPr>
      </p:pic>
      <p:pic>
        <p:nvPicPr>
          <p:cNvPr id="12" name="Graphic 11" descr="Lightbulb with solid fill">
            <a:extLst>
              <a:ext uri="{FF2B5EF4-FFF2-40B4-BE49-F238E27FC236}">
                <a16:creationId xmlns:a16="http://schemas.microsoft.com/office/drawing/2014/main" id="{01708B95-29AF-05C1-B364-9AE3BAD9CA63}"/>
              </a:ext>
            </a:extLst>
          </p:cNvPr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04512" y="5532087"/>
            <a:ext cx="640080" cy="640080"/>
          </a:xfrm>
          <a:prstGeom prst="rect">
            <a:avLst/>
          </a:prstGeom>
        </p:spPr>
      </p:pic>
      <p:pic>
        <p:nvPicPr>
          <p:cNvPr id="13" name="Graphic 12" descr="Chat with solid fill">
            <a:extLst>
              <a:ext uri="{FF2B5EF4-FFF2-40B4-BE49-F238E27FC236}">
                <a16:creationId xmlns:a16="http://schemas.microsoft.com/office/drawing/2014/main" id="{05F2F359-8E8A-A9A7-94E1-4AACB91B911A}"/>
              </a:ext>
            </a:extLst>
          </p:cNvPr>
          <p:cNvPicPr preferRelativeResize="0"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04512" y="1901821"/>
            <a:ext cx="640080" cy="640080"/>
          </a:xfrm>
          <a:prstGeom prst="rect">
            <a:avLst/>
          </a:prstGeom>
        </p:spPr>
      </p:pic>
      <p:pic>
        <p:nvPicPr>
          <p:cNvPr id="14" name="Graphic 13" descr="Shield Tick with solid fill">
            <a:extLst>
              <a:ext uri="{FF2B5EF4-FFF2-40B4-BE49-F238E27FC236}">
                <a16:creationId xmlns:a16="http://schemas.microsoft.com/office/drawing/2014/main" id="{E311036B-8F0A-A19F-CFFF-3E41A3220C64}"/>
              </a:ext>
            </a:extLst>
          </p:cNvPr>
          <p:cNvPicPr preferRelativeResize="0"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04512" y="2809387"/>
            <a:ext cx="640080" cy="640080"/>
          </a:xfrm>
          <a:prstGeom prst="rect">
            <a:avLst/>
          </a:prstGeom>
        </p:spPr>
      </p:pic>
      <p:pic>
        <p:nvPicPr>
          <p:cNvPr id="15" name="Graphic 14" descr="Unlock with solid fill">
            <a:extLst>
              <a:ext uri="{FF2B5EF4-FFF2-40B4-BE49-F238E27FC236}">
                <a16:creationId xmlns:a16="http://schemas.microsoft.com/office/drawing/2014/main" id="{275F6C6C-7DB4-A7F1-985D-8FC730448B6B}"/>
              </a:ext>
            </a:extLst>
          </p:cNvPr>
          <p:cNvPicPr preferRelativeResize="0">
            <a:picLocks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04512" y="4624521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185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4B7B1CC-4E02-FBDD-CBFB-53F7DA32C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Right Convergence List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FE488BE-8CDC-B088-C69F-04859302A23E}"/>
              </a:ext>
            </a:extLst>
          </p:cNvPr>
          <p:cNvGrpSpPr/>
          <p:nvPr/>
        </p:nvGrpSpPr>
        <p:grpSpPr>
          <a:xfrm>
            <a:off x="1" y="1768076"/>
            <a:ext cx="9143999" cy="4537833"/>
            <a:chOff x="1" y="1768076"/>
            <a:chExt cx="9143999" cy="4537833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B8E1A10-38C2-0F1E-78ED-B61F3348D62B}"/>
                </a:ext>
              </a:extLst>
            </p:cNvPr>
            <p:cNvSpPr/>
            <p:nvPr/>
          </p:nvSpPr>
          <p:spPr>
            <a:xfrm>
              <a:off x="6848475" y="4594270"/>
              <a:ext cx="2295525" cy="371519"/>
            </a:xfrm>
            <a:custGeom>
              <a:avLst/>
              <a:gdLst>
                <a:gd name="connsiteX0" fmla="*/ 0 w 3060700"/>
                <a:gd name="connsiteY0" fmla="*/ 0 h 416846"/>
                <a:gd name="connsiteX1" fmla="*/ 3060700 w 3060700"/>
                <a:gd name="connsiteY1" fmla="*/ 0 h 416846"/>
                <a:gd name="connsiteX2" fmla="*/ 3060700 w 3060700"/>
                <a:gd name="connsiteY2" fmla="*/ 416846 h 416846"/>
                <a:gd name="connsiteX3" fmla="*/ 0 w 3060700"/>
                <a:gd name="connsiteY3" fmla="*/ 416846 h 416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0700" h="416846">
                  <a:moveTo>
                    <a:pt x="0" y="0"/>
                  </a:moveTo>
                  <a:lnTo>
                    <a:pt x="3060700" y="0"/>
                  </a:lnTo>
                  <a:lnTo>
                    <a:pt x="3060700" y="416846"/>
                  </a:lnTo>
                  <a:lnTo>
                    <a:pt x="0" y="41684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r>
                <a:rPr lang="en-US" sz="1200" b="1" cap="all" dirty="0">
                  <a:solidFill>
                    <a:schemeClr val="bg1"/>
                  </a:solidFill>
                </a:rPr>
                <a:t>05 - Lorem Ipsum</a:t>
              </a: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07F0B84-4215-2AAD-3B61-157F026B9356}"/>
                </a:ext>
              </a:extLst>
            </p:cNvPr>
            <p:cNvSpPr/>
            <p:nvPr/>
          </p:nvSpPr>
          <p:spPr>
            <a:xfrm>
              <a:off x="6848475" y="4222752"/>
              <a:ext cx="2295525" cy="371519"/>
            </a:xfrm>
            <a:custGeom>
              <a:avLst/>
              <a:gdLst>
                <a:gd name="connsiteX0" fmla="*/ 0 w 3060700"/>
                <a:gd name="connsiteY0" fmla="*/ 0 h 416846"/>
                <a:gd name="connsiteX1" fmla="*/ 3060700 w 3060700"/>
                <a:gd name="connsiteY1" fmla="*/ 0 h 416846"/>
                <a:gd name="connsiteX2" fmla="*/ 3060700 w 3060700"/>
                <a:gd name="connsiteY2" fmla="*/ 416846 h 416846"/>
                <a:gd name="connsiteX3" fmla="*/ 0 w 3060700"/>
                <a:gd name="connsiteY3" fmla="*/ 416846 h 416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0700" h="416846">
                  <a:moveTo>
                    <a:pt x="0" y="0"/>
                  </a:moveTo>
                  <a:lnTo>
                    <a:pt x="3060700" y="0"/>
                  </a:lnTo>
                  <a:lnTo>
                    <a:pt x="3060700" y="416846"/>
                  </a:lnTo>
                  <a:lnTo>
                    <a:pt x="0" y="41684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r>
                <a:rPr lang="en-US" sz="12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04 - Lorem Ipsum</a:t>
              </a: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25C008D4-2B74-F122-9337-925A43E34D02}"/>
                </a:ext>
              </a:extLst>
            </p:cNvPr>
            <p:cNvSpPr/>
            <p:nvPr/>
          </p:nvSpPr>
          <p:spPr>
            <a:xfrm>
              <a:off x="6848475" y="3851232"/>
              <a:ext cx="2295525" cy="371519"/>
            </a:xfrm>
            <a:custGeom>
              <a:avLst/>
              <a:gdLst>
                <a:gd name="connsiteX0" fmla="*/ 0 w 3060700"/>
                <a:gd name="connsiteY0" fmla="*/ 0 h 416846"/>
                <a:gd name="connsiteX1" fmla="*/ 3060700 w 3060700"/>
                <a:gd name="connsiteY1" fmla="*/ 0 h 416846"/>
                <a:gd name="connsiteX2" fmla="*/ 3060700 w 3060700"/>
                <a:gd name="connsiteY2" fmla="*/ 416846 h 416846"/>
                <a:gd name="connsiteX3" fmla="*/ 0 w 3060700"/>
                <a:gd name="connsiteY3" fmla="*/ 416846 h 416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0700" h="416846">
                  <a:moveTo>
                    <a:pt x="0" y="0"/>
                  </a:moveTo>
                  <a:lnTo>
                    <a:pt x="3060700" y="0"/>
                  </a:lnTo>
                  <a:lnTo>
                    <a:pt x="3060700" y="416846"/>
                  </a:lnTo>
                  <a:lnTo>
                    <a:pt x="0" y="41684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r>
                <a:rPr lang="en-US" sz="12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A1BDA8FE-DF45-6542-E69F-A7B3B1335B68}"/>
                </a:ext>
              </a:extLst>
            </p:cNvPr>
            <p:cNvSpPr/>
            <p:nvPr/>
          </p:nvSpPr>
          <p:spPr>
            <a:xfrm>
              <a:off x="6848475" y="3479714"/>
              <a:ext cx="2295525" cy="371519"/>
            </a:xfrm>
            <a:custGeom>
              <a:avLst/>
              <a:gdLst>
                <a:gd name="connsiteX0" fmla="*/ 0 w 3060700"/>
                <a:gd name="connsiteY0" fmla="*/ 0 h 416846"/>
                <a:gd name="connsiteX1" fmla="*/ 3060700 w 3060700"/>
                <a:gd name="connsiteY1" fmla="*/ 0 h 416846"/>
                <a:gd name="connsiteX2" fmla="*/ 3060700 w 3060700"/>
                <a:gd name="connsiteY2" fmla="*/ 416846 h 416846"/>
                <a:gd name="connsiteX3" fmla="*/ 0 w 3060700"/>
                <a:gd name="connsiteY3" fmla="*/ 416846 h 416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0700" h="416846">
                  <a:moveTo>
                    <a:pt x="0" y="0"/>
                  </a:moveTo>
                  <a:lnTo>
                    <a:pt x="3060700" y="0"/>
                  </a:lnTo>
                  <a:lnTo>
                    <a:pt x="3060700" y="416846"/>
                  </a:lnTo>
                  <a:lnTo>
                    <a:pt x="0" y="41684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r>
                <a:rPr lang="en-US" sz="12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20885D4-AE36-111A-E129-0B1D8F671D58}"/>
                </a:ext>
              </a:extLst>
            </p:cNvPr>
            <p:cNvSpPr/>
            <p:nvPr/>
          </p:nvSpPr>
          <p:spPr>
            <a:xfrm>
              <a:off x="6848475" y="3108195"/>
              <a:ext cx="2295525" cy="371519"/>
            </a:xfrm>
            <a:custGeom>
              <a:avLst/>
              <a:gdLst>
                <a:gd name="connsiteX0" fmla="*/ 0 w 3060700"/>
                <a:gd name="connsiteY0" fmla="*/ 0 h 416846"/>
                <a:gd name="connsiteX1" fmla="*/ 3060700 w 3060700"/>
                <a:gd name="connsiteY1" fmla="*/ 0 h 416846"/>
                <a:gd name="connsiteX2" fmla="*/ 3060700 w 3060700"/>
                <a:gd name="connsiteY2" fmla="*/ 416846 h 416846"/>
                <a:gd name="connsiteX3" fmla="*/ 0 w 3060700"/>
                <a:gd name="connsiteY3" fmla="*/ 416846 h 416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0700" h="416846">
                  <a:moveTo>
                    <a:pt x="0" y="0"/>
                  </a:moveTo>
                  <a:lnTo>
                    <a:pt x="3060700" y="0"/>
                  </a:lnTo>
                  <a:lnTo>
                    <a:pt x="3060700" y="416846"/>
                  </a:lnTo>
                  <a:lnTo>
                    <a:pt x="0" y="41684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r>
                <a:rPr lang="en-US" sz="12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01 - Lorem Ipsum</a:t>
              </a: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07EF9D6-9DCA-9032-51CE-CAF005C7EA0A}"/>
                </a:ext>
              </a:extLst>
            </p:cNvPr>
            <p:cNvSpPr/>
            <p:nvPr/>
          </p:nvSpPr>
          <p:spPr>
            <a:xfrm>
              <a:off x="6236513" y="2606543"/>
              <a:ext cx="754836" cy="1316128"/>
            </a:xfrm>
            <a:custGeom>
              <a:avLst/>
              <a:gdLst>
                <a:gd name="connsiteX0" fmla="*/ 0 w 1006448"/>
                <a:gd name="connsiteY0" fmla="*/ 0 h 1476703"/>
                <a:gd name="connsiteX1" fmla="*/ 1006448 w 1006448"/>
                <a:gd name="connsiteY1" fmla="*/ 900179 h 1476703"/>
                <a:gd name="connsiteX2" fmla="*/ 1006448 w 1006448"/>
                <a:gd name="connsiteY2" fmla="*/ 1476703 h 1476703"/>
                <a:gd name="connsiteX3" fmla="*/ 0 w 1006448"/>
                <a:gd name="connsiteY3" fmla="*/ 1166937 h 1476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6448" h="1476703">
                  <a:moveTo>
                    <a:pt x="0" y="0"/>
                  </a:moveTo>
                  <a:lnTo>
                    <a:pt x="1006448" y="900179"/>
                  </a:lnTo>
                  <a:lnTo>
                    <a:pt x="1006448" y="1476703"/>
                  </a:lnTo>
                  <a:lnTo>
                    <a:pt x="0" y="1166937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D2A8D9F-67CC-3724-E46A-81DDCC9205F1}"/>
                </a:ext>
              </a:extLst>
            </p:cNvPr>
            <p:cNvSpPr/>
            <p:nvPr/>
          </p:nvSpPr>
          <p:spPr>
            <a:xfrm>
              <a:off x="6236513" y="4147345"/>
              <a:ext cx="754836" cy="1369034"/>
            </a:xfrm>
            <a:custGeom>
              <a:avLst/>
              <a:gdLst>
                <a:gd name="connsiteX0" fmla="*/ 1006448 w 1006448"/>
                <a:gd name="connsiteY0" fmla="*/ 0 h 1536064"/>
                <a:gd name="connsiteX1" fmla="*/ 1006448 w 1006448"/>
                <a:gd name="connsiteY1" fmla="*/ 674558 h 1536064"/>
                <a:gd name="connsiteX2" fmla="*/ 897559 w 1006448"/>
                <a:gd name="connsiteY2" fmla="*/ 778089 h 1536064"/>
                <a:gd name="connsiteX3" fmla="*/ 102385 w 1006448"/>
                <a:gd name="connsiteY3" fmla="*/ 1442633 h 1536064"/>
                <a:gd name="connsiteX4" fmla="*/ 0 w 1006448"/>
                <a:gd name="connsiteY4" fmla="*/ 1536064 h 1536064"/>
                <a:gd name="connsiteX5" fmla="*/ 0 w 1006448"/>
                <a:gd name="connsiteY5" fmla="*/ 222628 h 153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6448" h="1536064">
                  <a:moveTo>
                    <a:pt x="1006448" y="0"/>
                  </a:moveTo>
                  <a:lnTo>
                    <a:pt x="1006448" y="674558"/>
                  </a:lnTo>
                  <a:lnTo>
                    <a:pt x="897559" y="778089"/>
                  </a:lnTo>
                  <a:cubicBezTo>
                    <a:pt x="656611" y="997595"/>
                    <a:pt x="355388" y="1222123"/>
                    <a:pt x="102385" y="1442633"/>
                  </a:cubicBezTo>
                  <a:lnTo>
                    <a:pt x="0" y="1536064"/>
                  </a:lnTo>
                  <a:lnTo>
                    <a:pt x="0" y="22262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D2C423B-0E49-1B1E-5F24-A7D3AC7B9DDE}"/>
                </a:ext>
              </a:extLst>
            </p:cNvPr>
            <p:cNvSpPr/>
            <p:nvPr/>
          </p:nvSpPr>
          <p:spPr>
            <a:xfrm>
              <a:off x="6236514" y="4594271"/>
              <a:ext cx="754837" cy="1711638"/>
            </a:xfrm>
            <a:custGeom>
              <a:avLst/>
              <a:gdLst>
                <a:gd name="connsiteX0" fmla="*/ 1006449 w 1006449"/>
                <a:gd name="connsiteY0" fmla="*/ 0 h 1920468"/>
                <a:gd name="connsiteX1" fmla="*/ 1006449 w 1006449"/>
                <a:gd name="connsiteY1" fmla="*/ 416846 h 1920468"/>
                <a:gd name="connsiteX2" fmla="*/ 0 w 1006449"/>
                <a:gd name="connsiteY2" fmla="*/ 1920468 h 1920468"/>
                <a:gd name="connsiteX3" fmla="*/ 0 w 1006449"/>
                <a:gd name="connsiteY3" fmla="*/ 902173 h 1920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6449" h="1920468">
                  <a:moveTo>
                    <a:pt x="1006449" y="0"/>
                  </a:moveTo>
                  <a:lnTo>
                    <a:pt x="1006449" y="416846"/>
                  </a:lnTo>
                  <a:lnTo>
                    <a:pt x="0" y="1920468"/>
                  </a:lnTo>
                  <a:lnTo>
                    <a:pt x="0" y="902173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F59A637-AB4F-DB62-DED6-C79A11E47AF2}"/>
                </a:ext>
              </a:extLst>
            </p:cNvPr>
            <p:cNvSpPr/>
            <p:nvPr/>
          </p:nvSpPr>
          <p:spPr>
            <a:xfrm>
              <a:off x="6236514" y="3583209"/>
              <a:ext cx="754837" cy="907566"/>
            </a:xfrm>
            <a:custGeom>
              <a:avLst/>
              <a:gdLst>
                <a:gd name="connsiteX0" fmla="*/ 0 w 1006449"/>
                <a:gd name="connsiteY0" fmla="*/ 0 h 1018295"/>
                <a:gd name="connsiteX1" fmla="*/ 1006449 w 1006449"/>
                <a:gd name="connsiteY1" fmla="*/ 300725 h 1018295"/>
                <a:gd name="connsiteX2" fmla="*/ 1006449 w 1006449"/>
                <a:gd name="connsiteY2" fmla="*/ 717571 h 1018295"/>
                <a:gd name="connsiteX3" fmla="*/ 0 w 1006449"/>
                <a:gd name="connsiteY3" fmla="*/ 1018295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6449" h="1018295">
                  <a:moveTo>
                    <a:pt x="0" y="0"/>
                  </a:moveTo>
                  <a:lnTo>
                    <a:pt x="1006449" y="300725"/>
                  </a:lnTo>
                  <a:lnTo>
                    <a:pt x="1006449" y="717571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4BFD9FD-3383-AE15-36BB-7EBBCD3E73E9}"/>
                </a:ext>
              </a:extLst>
            </p:cNvPr>
            <p:cNvSpPr/>
            <p:nvPr/>
          </p:nvSpPr>
          <p:spPr>
            <a:xfrm>
              <a:off x="6236514" y="1768076"/>
              <a:ext cx="754837" cy="1711639"/>
            </a:xfrm>
            <a:custGeom>
              <a:avLst/>
              <a:gdLst>
                <a:gd name="connsiteX0" fmla="*/ 0 w 1006449"/>
                <a:gd name="connsiteY0" fmla="*/ 0 h 1920469"/>
                <a:gd name="connsiteX1" fmla="*/ 1006449 w 1006449"/>
                <a:gd name="connsiteY1" fmla="*/ 1503623 h 1920469"/>
                <a:gd name="connsiteX2" fmla="*/ 1006449 w 1006449"/>
                <a:gd name="connsiteY2" fmla="*/ 1920469 h 1920469"/>
                <a:gd name="connsiteX3" fmla="*/ 0 w 1006449"/>
                <a:gd name="connsiteY3" fmla="*/ 1018295 h 1920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6449" h="1920469">
                  <a:moveTo>
                    <a:pt x="0" y="0"/>
                  </a:moveTo>
                  <a:lnTo>
                    <a:pt x="1006449" y="1503623"/>
                  </a:lnTo>
                  <a:lnTo>
                    <a:pt x="1006449" y="1920469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34B56F3-C467-1C84-97C6-C2AECE4D2C59}"/>
                </a:ext>
              </a:extLst>
            </p:cNvPr>
            <p:cNvSpPr/>
            <p:nvPr/>
          </p:nvSpPr>
          <p:spPr>
            <a:xfrm>
              <a:off x="1" y="5398343"/>
              <a:ext cx="6236513" cy="907566"/>
            </a:xfrm>
            <a:custGeom>
              <a:avLst/>
              <a:gdLst>
                <a:gd name="connsiteX0" fmla="*/ 0 w 8315351"/>
                <a:gd name="connsiteY0" fmla="*/ 0 h 1018295"/>
                <a:gd name="connsiteX1" fmla="*/ 8315351 w 8315351"/>
                <a:gd name="connsiteY1" fmla="*/ 0 h 1018295"/>
                <a:gd name="connsiteX2" fmla="*/ 8315351 w 8315351"/>
                <a:gd name="connsiteY2" fmla="*/ 1018295 h 1018295"/>
                <a:gd name="connsiteX3" fmla="*/ 0 w 8315351"/>
                <a:gd name="connsiteY3" fmla="*/ 1018295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5351" h="1018295">
                  <a:moveTo>
                    <a:pt x="0" y="0"/>
                  </a:moveTo>
                  <a:lnTo>
                    <a:pt x="8315351" y="0"/>
                  </a:lnTo>
                  <a:lnTo>
                    <a:pt x="8315351" y="1018295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0" rIns="1234440" rtlCol="0" anchor="ctr"/>
            <a:lstStyle/>
            <a:p>
              <a:pPr algn="just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7EC6664-381C-3828-60A0-B2D4FAE64A2D}"/>
                </a:ext>
              </a:extLst>
            </p:cNvPr>
            <p:cNvSpPr/>
            <p:nvPr/>
          </p:nvSpPr>
          <p:spPr>
            <a:xfrm>
              <a:off x="1" y="4490776"/>
              <a:ext cx="6236513" cy="907566"/>
            </a:xfrm>
            <a:custGeom>
              <a:avLst/>
              <a:gdLst>
                <a:gd name="connsiteX0" fmla="*/ 0 w 8315351"/>
                <a:gd name="connsiteY0" fmla="*/ 0 h 1018295"/>
                <a:gd name="connsiteX1" fmla="*/ 8315351 w 8315351"/>
                <a:gd name="connsiteY1" fmla="*/ 0 h 1018295"/>
                <a:gd name="connsiteX2" fmla="*/ 8315351 w 8315351"/>
                <a:gd name="connsiteY2" fmla="*/ 1018295 h 1018295"/>
                <a:gd name="connsiteX3" fmla="*/ 0 w 8315351"/>
                <a:gd name="connsiteY3" fmla="*/ 1018295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5351" h="1018295">
                  <a:moveTo>
                    <a:pt x="0" y="0"/>
                  </a:moveTo>
                  <a:lnTo>
                    <a:pt x="8315351" y="0"/>
                  </a:lnTo>
                  <a:lnTo>
                    <a:pt x="8315351" y="1018295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0" rIns="123444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B0DF459-911C-28FE-69C0-C52D8D609E4E}"/>
                </a:ext>
              </a:extLst>
            </p:cNvPr>
            <p:cNvSpPr/>
            <p:nvPr/>
          </p:nvSpPr>
          <p:spPr>
            <a:xfrm>
              <a:off x="1" y="3583209"/>
              <a:ext cx="6236513" cy="907566"/>
            </a:xfrm>
            <a:custGeom>
              <a:avLst/>
              <a:gdLst>
                <a:gd name="connsiteX0" fmla="*/ 0 w 8315351"/>
                <a:gd name="connsiteY0" fmla="*/ 0 h 1018295"/>
                <a:gd name="connsiteX1" fmla="*/ 8315351 w 8315351"/>
                <a:gd name="connsiteY1" fmla="*/ 0 h 1018295"/>
                <a:gd name="connsiteX2" fmla="*/ 8315351 w 8315351"/>
                <a:gd name="connsiteY2" fmla="*/ 1018295 h 1018295"/>
                <a:gd name="connsiteX3" fmla="*/ 0 w 8315351"/>
                <a:gd name="connsiteY3" fmla="*/ 1018295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5351" h="1018295">
                  <a:moveTo>
                    <a:pt x="0" y="0"/>
                  </a:moveTo>
                  <a:lnTo>
                    <a:pt x="8315351" y="0"/>
                  </a:lnTo>
                  <a:lnTo>
                    <a:pt x="8315351" y="1018295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0" rIns="123444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72F0ECB-C131-F3EC-7931-CF9572BA2A16}"/>
                </a:ext>
              </a:extLst>
            </p:cNvPr>
            <p:cNvSpPr/>
            <p:nvPr/>
          </p:nvSpPr>
          <p:spPr>
            <a:xfrm>
              <a:off x="1" y="2675642"/>
              <a:ext cx="6236513" cy="907566"/>
            </a:xfrm>
            <a:custGeom>
              <a:avLst/>
              <a:gdLst>
                <a:gd name="connsiteX0" fmla="*/ 0 w 8315351"/>
                <a:gd name="connsiteY0" fmla="*/ 0 h 1018295"/>
                <a:gd name="connsiteX1" fmla="*/ 8315351 w 8315351"/>
                <a:gd name="connsiteY1" fmla="*/ 0 h 1018295"/>
                <a:gd name="connsiteX2" fmla="*/ 8315351 w 8315351"/>
                <a:gd name="connsiteY2" fmla="*/ 1018295 h 1018295"/>
                <a:gd name="connsiteX3" fmla="*/ 0 w 8315351"/>
                <a:gd name="connsiteY3" fmla="*/ 1018295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5351" h="1018295">
                  <a:moveTo>
                    <a:pt x="0" y="0"/>
                  </a:moveTo>
                  <a:lnTo>
                    <a:pt x="8315351" y="0"/>
                  </a:lnTo>
                  <a:lnTo>
                    <a:pt x="8315351" y="1018295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0" rIns="123444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BFFCD3C-2673-AF03-02C6-6701AE32503E}"/>
                </a:ext>
              </a:extLst>
            </p:cNvPr>
            <p:cNvSpPr/>
            <p:nvPr/>
          </p:nvSpPr>
          <p:spPr>
            <a:xfrm>
              <a:off x="1" y="1768076"/>
              <a:ext cx="6236513" cy="907566"/>
            </a:xfrm>
            <a:custGeom>
              <a:avLst/>
              <a:gdLst>
                <a:gd name="connsiteX0" fmla="*/ 0 w 8315351"/>
                <a:gd name="connsiteY0" fmla="*/ 0 h 1018295"/>
                <a:gd name="connsiteX1" fmla="*/ 8315351 w 8315351"/>
                <a:gd name="connsiteY1" fmla="*/ 0 h 1018295"/>
                <a:gd name="connsiteX2" fmla="*/ 8315351 w 8315351"/>
                <a:gd name="connsiteY2" fmla="*/ 1018295 h 1018295"/>
                <a:gd name="connsiteX3" fmla="*/ 0 w 8315351"/>
                <a:gd name="connsiteY3" fmla="*/ 1018295 h 101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5351" h="1018295">
                  <a:moveTo>
                    <a:pt x="0" y="0"/>
                  </a:moveTo>
                  <a:lnTo>
                    <a:pt x="8315351" y="0"/>
                  </a:lnTo>
                  <a:lnTo>
                    <a:pt x="8315351" y="1018295"/>
                  </a:lnTo>
                  <a:lnTo>
                    <a:pt x="0" y="10182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0" rIns="1234440" rtlCol="0" anchor="ctr"/>
            <a:lstStyle/>
            <a:p>
              <a:pPr algn="just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pic>
        <p:nvPicPr>
          <p:cNvPr id="10" name="Graphic 9" descr="Database with solid fill">
            <a:extLst>
              <a:ext uri="{FF2B5EF4-FFF2-40B4-BE49-F238E27FC236}">
                <a16:creationId xmlns:a16="http://schemas.microsoft.com/office/drawing/2014/main" id="{171DC71B-29DE-CE89-4816-C77824606470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04512" y="3716953"/>
            <a:ext cx="640080" cy="640080"/>
          </a:xfrm>
          <a:prstGeom prst="rect">
            <a:avLst/>
          </a:prstGeom>
        </p:spPr>
      </p:pic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908F4096-F1C4-9B58-8F7F-586DA2350F3E}"/>
              </a:ext>
            </a:extLst>
          </p:cNvPr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04512" y="5532087"/>
            <a:ext cx="640080" cy="640080"/>
          </a:xfrm>
          <a:prstGeom prst="rect">
            <a:avLst/>
          </a:prstGeom>
        </p:spPr>
      </p:pic>
      <p:pic>
        <p:nvPicPr>
          <p:cNvPr id="12" name="Graphic 11" descr="Chat with solid fill">
            <a:extLst>
              <a:ext uri="{FF2B5EF4-FFF2-40B4-BE49-F238E27FC236}">
                <a16:creationId xmlns:a16="http://schemas.microsoft.com/office/drawing/2014/main" id="{40C951C4-B970-5685-D6CE-0AD97A6937FB}"/>
              </a:ext>
            </a:extLst>
          </p:cNvPr>
          <p:cNvPicPr preferRelativeResize="0"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04512" y="1901821"/>
            <a:ext cx="640080" cy="640080"/>
          </a:xfrm>
          <a:prstGeom prst="rect">
            <a:avLst/>
          </a:prstGeom>
        </p:spPr>
      </p:pic>
      <p:pic>
        <p:nvPicPr>
          <p:cNvPr id="13" name="Graphic 12" descr="Shield Tick with solid fill">
            <a:extLst>
              <a:ext uri="{FF2B5EF4-FFF2-40B4-BE49-F238E27FC236}">
                <a16:creationId xmlns:a16="http://schemas.microsoft.com/office/drawing/2014/main" id="{41D1B488-F596-0280-391F-539832D121F9}"/>
              </a:ext>
            </a:extLst>
          </p:cNvPr>
          <p:cNvPicPr preferRelativeResize="0"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04512" y="2809387"/>
            <a:ext cx="640080" cy="640080"/>
          </a:xfrm>
          <a:prstGeom prst="rect">
            <a:avLst/>
          </a:prstGeom>
        </p:spPr>
      </p:pic>
      <p:pic>
        <p:nvPicPr>
          <p:cNvPr id="14" name="Graphic 13" descr="Unlock with solid fill">
            <a:extLst>
              <a:ext uri="{FF2B5EF4-FFF2-40B4-BE49-F238E27FC236}">
                <a16:creationId xmlns:a16="http://schemas.microsoft.com/office/drawing/2014/main" id="{16272F57-387E-29D0-56BF-CA5C5D13ACC9}"/>
              </a:ext>
            </a:extLst>
          </p:cNvPr>
          <p:cNvPicPr preferRelativeResize="0">
            <a:picLocks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04512" y="4624521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52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10287</TotalTime>
  <Words>337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Right Convergence List – Slide Template</vt:lpstr>
      <vt:lpstr>Right Convergence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 Convergence List</dc:title>
  <dc:creator>PresentationGO.com</dc:creator>
  <dc:description>© Copyright PresentationGO.com - Do not distribute or sale without written permission.</dc:description>
  <cp:lastModifiedBy>Christophe Barroche</cp:lastModifiedBy>
  <cp:revision>21</cp:revision>
  <dcterms:created xsi:type="dcterms:W3CDTF">2014-11-26T05:14:11Z</dcterms:created>
  <dcterms:modified xsi:type="dcterms:W3CDTF">2023-11-01T01:38:43Z</dcterms:modified>
  <cp:category>Charts &amp; Diagrams</cp:category>
</cp:coreProperties>
</file>