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62" r:id="rId4"/>
    <p:sldId id="36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8E4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42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6523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710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A58AA530-544A-4336-83DB-EF5E1268D4EE}"/>
              </a:ext>
            </a:extLst>
          </p:cNvPr>
          <p:cNvGrpSpPr/>
          <p:nvPr/>
        </p:nvGrpSpPr>
        <p:grpSpPr>
          <a:xfrm>
            <a:off x="0" y="1214435"/>
            <a:ext cx="12192000" cy="5091475"/>
            <a:chOff x="0" y="1214435"/>
            <a:chExt cx="12192000" cy="5091475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AB8E1A10-38C2-0F1E-78ED-B61F3348D62B}"/>
                </a:ext>
              </a:extLst>
            </p:cNvPr>
            <p:cNvSpPr/>
            <p:nvPr/>
          </p:nvSpPr>
          <p:spPr>
            <a:xfrm>
              <a:off x="9131300" y="4385442"/>
              <a:ext cx="3060700" cy="416846"/>
            </a:xfrm>
            <a:custGeom>
              <a:avLst/>
              <a:gdLst>
                <a:gd name="connsiteX0" fmla="*/ 0 w 3060700"/>
                <a:gd name="connsiteY0" fmla="*/ 0 h 416846"/>
                <a:gd name="connsiteX1" fmla="*/ 3060700 w 3060700"/>
                <a:gd name="connsiteY1" fmla="*/ 0 h 416846"/>
                <a:gd name="connsiteX2" fmla="*/ 3060700 w 3060700"/>
                <a:gd name="connsiteY2" fmla="*/ 416846 h 416846"/>
                <a:gd name="connsiteX3" fmla="*/ 0 w 3060700"/>
                <a:gd name="connsiteY3" fmla="*/ 416846 h 416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60700" h="416846">
                  <a:moveTo>
                    <a:pt x="0" y="0"/>
                  </a:moveTo>
                  <a:lnTo>
                    <a:pt x="3060700" y="0"/>
                  </a:lnTo>
                  <a:lnTo>
                    <a:pt x="3060700" y="416846"/>
                  </a:lnTo>
                  <a:lnTo>
                    <a:pt x="0" y="416846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5760" rtlCol="0" anchor="ctr"/>
            <a:lstStyle/>
            <a:p>
              <a:r>
                <a:rPr lang="en-US" sz="1600" b="1" cap="all" dirty="0">
                  <a:solidFill>
                    <a:schemeClr val="bg1"/>
                  </a:solidFill>
                </a:rPr>
                <a:t>05 - Lorem Ipsum</a:t>
              </a:r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E07F0B84-4215-2AAD-3B61-157F026B9356}"/>
                </a:ext>
              </a:extLst>
            </p:cNvPr>
            <p:cNvSpPr/>
            <p:nvPr/>
          </p:nvSpPr>
          <p:spPr>
            <a:xfrm>
              <a:off x="9131300" y="3968596"/>
              <a:ext cx="3060700" cy="416846"/>
            </a:xfrm>
            <a:custGeom>
              <a:avLst/>
              <a:gdLst>
                <a:gd name="connsiteX0" fmla="*/ 0 w 3060700"/>
                <a:gd name="connsiteY0" fmla="*/ 0 h 416846"/>
                <a:gd name="connsiteX1" fmla="*/ 3060700 w 3060700"/>
                <a:gd name="connsiteY1" fmla="*/ 0 h 416846"/>
                <a:gd name="connsiteX2" fmla="*/ 3060700 w 3060700"/>
                <a:gd name="connsiteY2" fmla="*/ 416846 h 416846"/>
                <a:gd name="connsiteX3" fmla="*/ 0 w 3060700"/>
                <a:gd name="connsiteY3" fmla="*/ 416846 h 416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60700" h="416846">
                  <a:moveTo>
                    <a:pt x="0" y="0"/>
                  </a:moveTo>
                  <a:lnTo>
                    <a:pt x="3060700" y="0"/>
                  </a:lnTo>
                  <a:lnTo>
                    <a:pt x="3060700" y="416846"/>
                  </a:lnTo>
                  <a:lnTo>
                    <a:pt x="0" y="416846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5760" rtlCol="0" anchor="ctr"/>
            <a:lstStyle/>
            <a:p>
              <a:r>
                <a:rPr lang="en-US" sz="1600" b="1" cap="all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04 - Lorem Ipsum</a:t>
              </a:r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25C008D4-2B74-F122-9337-925A43E34D02}"/>
                </a:ext>
              </a:extLst>
            </p:cNvPr>
            <p:cNvSpPr/>
            <p:nvPr/>
          </p:nvSpPr>
          <p:spPr>
            <a:xfrm>
              <a:off x="9131300" y="3551750"/>
              <a:ext cx="3060700" cy="416846"/>
            </a:xfrm>
            <a:custGeom>
              <a:avLst/>
              <a:gdLst>
                <a:gd name="connsiteX0" fmla="*/ 0 w 3060700"/>
                <a:gd name="connsiteY0" fmla="*/ 0 h 416846"/>
                <a:gd name="connsiteX1" fmla="*/ 3060700 w 3060700"/>
                <a:gd name="connsiteY1" fmla="*/ 0 h 416846"/>
                <a:gd name="connsiteX2" fmla="*/ 3060700 w 3060700"/>
                <a:gd name="connsiteY2" fmla="*/ 416846 h 416846"/>
                <a:gd name="connsiteX3" fmla="*/ 0 w 3060700"/>
                <a:gd name="connsiteY3" fmla="*/ 416846 h 416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60700" h="416846">
                  <a:moveTo>
                    <a:pt x="0" y="0"/>
                  </a:moveTo>
                  <a:lnTo>
                    <a:pt x="3060700" y="0"/>
                  </a:lnTo>
                  <a:lnTo>
                    <a:pt x="3060700" y="416846"/>
                  </a:lnTo>
                  <a:lnTo>
                    <a:pt x="0" y="41684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5760" rtlCol="0" anchor="ctr"/>
            <a:lstStyle/>
            <a:p>
              <a:r>
                <a:rPr lang="en-US" sz="1600" b="1" cap="all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03 - Lorem Ipsum</a:t>
              </a:r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A1BDA8FE-DF45-6542-E69F-A7B3B1335B68}"/>
                </a:ext>
              </a:extLst>
            </p:cNvPr>
            <p:cNvSpPr/>
            <p:nvPr/>
          </p:nvSpPr>
          <p:spPr>
            <a:xfrm>
              <a:off x="9131300" y="3134904"/>
              <a:ext cx="3060700" cy="416846"/>
            </a:xfrm>
            <a:custGeom>
              <a:avLst/>
              <a:gdLst>
                <a:gd name="connsiteX0" fmla="*/ 0 w 3060700"/>
                <a:gd name="connsiteY0" fmla="*/ 0 h 416846"/>
                <a:gd name="connsiteX1" fmla="*/ 3060700 w 3060700"/>
                <a:gd name="connsiteY1" fmla="*/ 0 h 416846"/>
                <a:gd name="connsiteX2" fmla="*/ 3060700 w 3060700"/>
                <a:gd name="connsiteY2" fmla="*/ 416846 h 416846"/>
                <a:gd name="connsiteX3" fmla="*/ 0 w 3060700"/>
                <a:gd name="connsiteY3" fmla="*/ 416846 h 416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60700" h="416846">
                  <a:moveTo>
                    <a:pt x="0" y="0"/>
                  </a:moveTo>
                  <a:lnTo>
                    <a:pt x="3060700" y="0"/>
                  </a:lnTo>
                  <a:lnTo>
                    <a:pt x="3060700" y="416846"/>
                  </a:lnTo>
                  <a:lnTo>
                    <a:pt x="0" y="41684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5760" rtlCol="0" anchor="ctr"/>
            <a:lstStyle/>
            <a:p>
              <a:r>
                <a:rPr lang="en-US" sz="1600" b="1" cap="all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02 - Lorem Ipsum</a:t>
              </a:r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520885D4-AE36-111A-E129-0B1D8F671D58}"/>
                </a:ext>
              </a:extLst>
            </p:cNvPr>
            <p:cNvSpPr/>
            <p:nvPr/>
          </p:nvSpPr>
          <p:spPr>
            <a:xfrm>
              <a:off x="9131300" y="2718058"/>
              <a:ext cx="3060700" cy="416846"/>
            </a:xfrm>
            <a:custGeom>
              <a:avLst/>
              <a:gdLst>
                <a:gd name="connsiteX0" fmla="*/ 0 w 3060700"/>
                <a:gd name="connsiteY0" fmla="*/ 0 h 416846"/>
                <a:gd name="connsiteX1" fmla="*/ 3060700 w 3060700"/>
                <a:gd name="connsiteY1" fmla="*/ 0 h 416846"/>
                <a:gd name="connsiteX2" fmla="*/ 3060700 w 3060700"/>
                <a:gd name="connsiteY2" fmla="*/ 416846 h 416846"/>
                <a:gd name="connsiteX3" fmla="*/ 0 w 3060700"/>
                <a:gd name="connsiteY3" fmla="*/ 416846 h 416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60700" h="416846">
                  <a:moveTo>
                    <a:pt x="0" y="0"/>
                  </a:moveTo>
                  <a:lnTo>
                    <a:pt x="3060700" y="0"/>
                  </a:lnTo>
                  <a:lnTo>
                    <a:pt x="3060700" y="416846"/>
                  </a:lnTo>
                  <a:lnTo>
                    <a:pt x="0" y="41684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5760" rtlCol="0" anchor="ctr"/>
            <a:lstStyle/>
            <a:p>
              <a:r>
                <a:rPr lang="en-US" sz="1600" b="1" cap="all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01 - Lorem Ipsum</a:t>
              </a:r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107EF9D6-9DCA-9032-51CE-CAF005C7EA0A}"/>
                </a:ext>
              </a:extLst>
            </p:cNvPr>
            <p:cNvSpPr/>
            <p:nvPr/>
          </p:nvSpPr>
          <p:spPr>
            <a:xfrm>
              <a:off x="8315351" y="2155201"/>
              <a:ext cx="1006448" cy="1476703"/>
            </a:xfrm>
            <a:custGeom>
              <a:avLst/>
              <a:gdLst>
                <a:gd name="connsiteX0" fmla="*/ 0 w 1006448"/>
                <a:gd name="connsiteY0" fmla="*/ 0 h 1476703"/>
                <a:gd name="connsiteX1" fmla="*/ 1006448 w 1006448"/>
                <a:gd name="connsiteY1" fmla="*/ 900179 h 1476703"/>
                <a:gd name="connsiteX2" fmla="*/ 1006448 w 1006448"/>
                <a:gd name="connsiteY2" fmla="*/ 1476703 h 1476703"/>
                <a:gd name="connsiteX3" fmla="*/ 0 w 1006448"/>
                <a:gd name="connsiteY3" fmla="*/ 1166937 h 1476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6448" h="1476703">
                  <a:moveTo>
                    <a:pt x="0" y="0"/>
                  </a:moveTo>
                  <a:lnTo>
                    <a:pt x="1006448" y="900179"/>
                  </a:lnTo>
                  <a:lnTo>
                    <a:pt x="1006448" y="1476703"/>
                  </a:lnTo>
                  <a:lnTo>
                    <a:pt x="0" y="1166937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4D2A8D9F-67CC-3724-E46A-81DDCC9205F1}"/>
                </a:ext>
              </a:extLst>
            </p:cNvPr>
            <p:cNvSpPr/>
            <p:nvPr/>
          </p:nvSpPr>
          <p:spPr>
            <a:xfrm>
              <a:off x="8315351" y="3883989"/>
              <a:ext cx="1006448" cy="1536064"/>
            </a:xfrm>
            <a:custGeom>
              <a:avLst/>
              <a:gdLst>
                <a:gd name="connsiteX0" fmla="*/ 1006448 w 1006448"/>
                <a:gd name="connsiteY0" fmla="*/ 0 h 1536064"/>
                <a:gd name="connsiteX1" fmla="*/ 1006448 w 1006448"/>
                <a:gd name="connsiteY1" fmla="*/ 674558 h 1536064"/>
                <a:gd name="connsiteX2" fmla="*/ 897559 w 1006448"/>
                <a:gd name="connsiteY2" fmla="*/ 778089 h 1536064"/>
                <a:gd name="connsiteX3" fmla="*/ 102385 w 1006448"/>
                <a:gd name="connsiteY3" fmla="*/ 1442633 h 1536064"/>
                <a:gd name="connsiteX4" fmla="*/ 0 w 1006448"/>
                <a:gd name="connsiteY4" fmla="*/ 1536064 h 1536064"/>
                <a:gd name="connsiteX5" fmla="*/ 0 w 1006448"/>
                <a:gd name="connsiteY5" fmla="*/ 222628 h 1536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6448" h="1536064">
                  <a:moveTo>
                    <a:pt x="1006448" y="0"/>
                  </a:moveTo>
                  <a:lnTo>
                    <a:pt x="1006448" y="674558"/>
                  </a:lnTo>
                  <a:lnTo>
                    <a:pt x="897559" y="778089"/>
                  </a:lnTo>
                  <a:cubicBezTo>
                    <a:pt x="656611" y="997595"/>
                    <a:pt x="355388" y="1222123"/>
                    <a:pt x="102385" y="1442633"/>
                  </a:cubicBezTo>
                  <a:lnTo>
                    <a:pt x="0" y="1536064"/>
                  </a:lnTo>
                  <a:lnTo>
                    <a:pt x="0" y="222628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D2C423B-0E49-1B1E-5F24-A7D3AC7B9DDE}"/>
                </a:ext>
              </a:extLst>
            </p:cNvPr>
            <p:cNvSpPr/>
            <p:nvPr/>
          </p:nvSpPr>
          <p:spPr>
            <a:xfrm>
              <a:off x="8315352" y="4385442"/>
              <a:ext cx="1006449" cy="1920468"/>
            </a:xfrm>
            <a:custGeom>
              <a:avLst/>
              <a:gdLst>
                <a:gd name="connsiteX0" fmla="*/ 1006449 w 1006449"/>
                <a:gd name="connsiteY0" fmla="*/ 0 h 1920468"/>
                <a:gd name="connsiteX1" fmla="*/ 1006449 w 1006449"/>
                <a:gd name="connsiteY1" fmla="*/ 416846 h 1920468"/>
                <a:gd name="connsiteX2" fmla="*/ 0 w 1006449"/>
                <a:gd name="connsiteY2" fmla="*/ 1920468 h 1920468"/>
                <a:gd name="connsiteX3" fmla="*/ 0 w 1006449"/>
                <a:gd name="connsiteY3" fmla="*/ 902173 h 1920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6449" h="1920468">
                  <a:moveTo>
                    <a:pt x="1006449" y="0"/>
                  </a:moveTo>
                  <a:lnTo>
                    <a:pt x="1006449" y="416846"/>
                  </a:lnTo>
                  <a:lnTo>
                    <a:pt x="0" y="1920468"/>
                  </a:lnTo>
                  <a:lnTo>
                    <a:pt x="0" y="902173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F59A637-AB4F-DB62-DED6-C79A11E47AF2}"/>
                </a:ext>
              </a:extLst>
            </p:cNvPr>
            <p:cNvSpPr/>
            <p:nvPr/>
          </p:nvSpPr>
          <p:spPr>
            <a:xfrm>
              <a:off x="8315352" y="3251025"/>
              <a:ext cx="1006449" cy="1018295"/>
            </a:xfrm>
            <a:custGeom>
              <a:avLst/>
              <a:gdLst>
                <a:gd name="connsiteX0" fmla="*/ 0 w 1006449"/>
                <a:gd name="connsiteY0" fmla="*/ 0 h 1018295"/>
                <a:gd name="connsiteX1" fmla="*/ 1006449 w 1006449"/>
                <a:gd name="connsiteY1" fmla="*/ 300725 h 1018295"/>
                <a:gd name="connsiteX2" fmla="*/ 1006449 w 1006449"/>
                <a:gd name="connsiteY2" fmla="*/ 717571 h 1018295"/>
                <a:gd name="connsiteX3" fmla="*/ 0 w 1006449"/>
                <a:gd name="connsiteY3" fmla="*/ 1018295 h 1018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6449" h="1018295">
                  <a:moveTo>
                    <a:pt x="0" y="0"/>
                  </a:moveTo>
                  <a:lnTo>
                    <a:pt x="1006449" y="300725"/>
                  </a:lnTo>
                  <a:lnTo>
                    <a:pt x="1006449" y="717571"/>
                  </a:lnTo>
                  <a:lnTo>
                    <a:pt x="0" y="1018295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54BFD9FD-3383-AE15-36BB-7EBBCD3E73E9}"/>
                </a:ext>
              </a:extLst>
            </p:cNvPr>
            <p:cNvSpPr/>
            <p:nvPr/>
          </p:nvSpPr>
          <p:spPr>
            <a:xfrm>
              <a:off x="8315352" y="1214435"/>
              <a:ext cx="1006449" cy="1920469"/>
            </a:xfrm>
            <a:custGeom>
              <a:avLst/>
              <a:gdLst>
                <a:gd name="connsiteX0" fmla="*/ 0 w 1006449"/>
                <a:gd name="connsiteY0" fmla="*/ 0 h 1920469"/>
                <a:gd name="connsiteX1" fmla="*/ 1006449 w 1006449"/>
                <a:gd name="connsiteY1" fmla="*/ 1503623 h 1920469"/>
                <a:gd name="connsiteX2" fmla="*/ 1006449 w 1006449"/>
                <a:gd name="connsiteY2" fmla="*/ 1920469 h 1920469"/>
                <a:gd name="connsiteX3" fmla="*/ 0 w 1006449"/>
                <a:gd name="connsiteY3" fmla="*/ 1018295 h 1920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6449" h="1920469">
                  <a:moveTo>
                    <a:pt x="0" y="0"/>
                  </a:moveTo>
                  <a:lnTo>
                    <a:pt x="1006449" y="1503623"/>
                  </a:lnTo>
                  <a:lnTo>
                    <a:pt x="1006449" y="1920469"/>
                  </a:lnTo>
                  <a:lnTo>
                    <a:pt x="0" y="1018295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434B56F3-C467-1C84-97C6-C2AECE4D2C59}"/>
                </a:ext>
              </a:extLst>
            </p:cNvPr>
            <p:cNvSpPr/>
            <p:nvPr/>
          </p:nvSpPr>
          <p:spPr>
            <a:xfrm>
              <a:off x="0" y="5287615"/>
              <a:ext cx="8315351" cy="1018295"/>
            </a:xfrm>
            <a:custGeom>
              <a:avLst/>
              <a:gdLst>
                <a:gd name="connsiteX0" fmla="*/ 0 w 8315351"/>
                <a:gd name="connsiteY0" fmla="*/ 0 h 1018295"/>
                <a:gd name="connsiteX1" fmla="*/ 8315351 w 8315351"/>
                <a:gd name="connsiteY1" fmla="*/ 0 h 1018295"/>
                <a:gd name="connsiteX2" fmla="*/ 8315351 w 8315351"/>
                <a:gd name="connsiteY2" fmla="*/ 1018295 h 1018295"/>
                <a:gd name="connsiteX3" fmla="*/ 0 w 8315351"/>
                <a:gd name="connsiteY3" fmla="*/ 1018295 h 1018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15351" h="1018295">
                  <a:moveTo>
                    <a:pt x="0" y="0"/>
                  </a:moveTo>
                  <a:lnTo>
                    <a:pt x="8315351" y="0"/>
                  </a:lnTo>
                  <a:lnTo>
                    <a:pt x="8315351" y="1018295"/>
                  </a:lnTo>
                  <a:lnTo>
                    <a:pt x="0" y="1018295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0" rIns="1645920" rtlCol="0" anchor="ctr"/>
            <a:lstStyle/>
            <a:p>
              <a:pPr algn="just"/>
              <a:r>
                <a:rPr lang="en-US" sz="14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egest. </a:t>
              </a: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7EC6664-381C-3828-60A0-B2D4FAE64A2D}"/>
                </a:ext>
              </a:extLst>
            </p:cNvPr>
            <p:cNvSpPr/>
            <p:nvPr/>
          </p:nvSpPr>
          <p:spPr>
            <a:xfrm>
              <a:off x="1" y="4269320"/>
              <a:ext cx="8315351" cy="1018295"/>
            </a:xfrm>
            <a:custGeom>
              <a:avLst/>
              <a:gdLst>
                <a:gd name="connsiteX0" fmla="*/ 0 w 8315351"/>
                <a:gd name="connsiteY0" fmla="*/ 0 h 1018295"/>
                <a:gd name="connsiteX1" fmla="*/ 8315351 w 8315351"/>
                <a:gd name="connsiteY1" fmla="*/ 0 h 1018295"/>
                <a:gd name="connsiteX2" fmla="*/ 8315351 w 8315351"/>
                <a:gd name="connsiteY2" fmla="*/ 1018295 h 1018295"/>
                <a:gd name="connsiteX3" fmla="*/ 0 w 8315351"/>
                <a:gd name="connsiteY3" fmla="*/ 1018295 h 1018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15351" h="1018295">
                  <a:moveTo>
                    <a:pt x="0" y="0"/>
                  </a:moveTo>
                  <a:lnTo>
                    <a:pt x="8315351" y="0"/>
                  </a:lnTo>
                  <a:lnTo>
                    <a:pt x="8315351" y="1018295"/>
                  </a:lnTo>
                  <a:lnTo>
                    <a:pt x="0" y="101829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0" rIns="1645920" rtlCol="0" anchor="ctr"/>
            <a:lstStyle/>
            <a:p>
              <a:pPr algn="just"/>
              <a:r>
                <a:rPr lang="en-US" sz="14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egest. </a:t>
              </a:r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3B0DF459-911C-28FE-69C0-C52D8D609E4E}"/>
                </a:ext>
              </a:extLst>
            </p:cNvPr>
            <p:cNvSpPr/>
            <p:nvPr/>
          </p:nvSpPr>
          <p:spPr>
            <a:xfrm>
              <a:off x="1" y="3251025"/>
              <a:ext cx="8315351" cy="1018295"/>
            </a:xfrm>
            <a:custGeom>
              <a:avLst/>
              <a:gdLst>
                <a:gd name="connsiteX0" fmla="*/ 0 w 8315351"/>
                <a:gd name="connsiteY0" fmla="*/ 0 h 1018295"/>
                <a:gd name="connsiteX1" fmla="*/ 8315351 w 8315351"/>
                <a:gd name="connsiteY1" fmla="*/ 0 h 1018295"/>
                <a:gd name="connsiteX2" fmla="*/ 8315351 w 8315351"/>
                <a:gd name="connsiteY2" fmla="*/ 1018295 h 1018295"/>
                <a:gd name="connsiteX3" fmla="*/ 0 w 8315351"/>
                <a:gd name="connsiteY3" fmla="*/ 1018295 h 1018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15351" h="1018295">
                  <a:moveTo>
                    <a:pt x="0" y="0"/>
                  </a:moveTo>
                  <a:lnTo>
                    <a:pt x="8315351" y="0"/>
                  </a:lnTo>
                  <a:lnTo>
                    <a:pt x="8315351" y="1018295"/>
                  </a:lnTo>
                  <a:lnTo>
                    <a:pt x="0" y="101829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0" rIns="1645920" rtlCol="0" anchor="ctr"/>
            <a:lstStyle/>
            <a:p>
              <a:pPr algn="just"/>
              <a:r>
                <a:rPr lang="en-US" sz="14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egest. </a:t>
              </a: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F72F0ECB-C131-F3EC-7931-CF9572BA2A16}"/>
                </a:ext>
              </a:extLst>
            </p:cNvPr>
            <p:cNvSpPr/>
            <p:nvPr/>
          </p:nvSpPr>
          <p:spPr>
            <a:xfrm>
              <a:off x="0" y="2232730"/>
              <a:ext cx="8315351" cy="1018295"/>
            </a:xfrm>
            <a:custGeom>
              <a:avLst/>
              <a:gdLst>
                <a:gd name="connsiteX0" fmla="*/ 0 w 8315351"/>
                <a:gd name="connsiteY0" fmla="*/ 0 h 1018295"/>
                <a:gd name="connsiteX1" fmla="*/ 8315351 w 8315351"/>
                <a:gd name="connsiteY1" fmla="*/ 0 h 1018295"/>
                <a:gd name="connsiteX2" fmla="*/ 8315351 w 8315351"/>
                <a:gd name="connsiteY2" fmla="*/ 1018295 h 1018295"/>
                <a:gd name="connsiteX3" fmla="*/ 0 w 8315351"/>
                <a:gd name="connsiteY3" fmla="*/ 1018295 h 1018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15351" h="1018295">
                  <a:moveTo>
                    <a:pt x="0" y="0"/>
                  </a:moveTo>
                  <a:lnTo>
                    <a:pt x="8315351" y="0"/>
                  </a:lnTo>
                  <a:lnTo>
                    <a:pt x="8315351" y="1018295"/>
                  </a:lnTo>
                  <a:lnTo>
                    <a:pt x="0" y="101829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0" rIns="1645920" rtlCol="0" anchor="ctr"/>
            <a:lstStyle/>
            <a:p>
              <a:pPr algn="just"/>
              <a:r>
                <a:rPr lang="en-US" sz="14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egest. </a:t>
              </a: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BFFCD3C-2673-AF03-02C6-6701AE32503E}"/>
                </a:ext>
              </a:extLst>
            </p:cNvPr>
            <p:cNvSpPr/>
            <p:nvPr/>
          </p:nvSpPr>
          <p:spPr>
            <a:xfrm>
              <a:off x="0" y="1214435"/>
              <a:ext cx="8315351" cy="1018295"/>
            </a:xfrm>
            <a:custGeom>
              <a:avLst/>
              <a:gdLst>
                <a:gd name="connsiteX0" fmla="*/ 0 w 8315351"/>
                <a:gd name="connsiteY0" fmla="*/ 0 h 1018295"/>
                <a:gd name="connsiteX1" fmla="*/ 8315351 w 8315351"/>
                <a:gd name="connsiteY1" fmla="*/ 0 h 1018295"/>
                <a:gd name="connsiteX2" fmla="*/ 8315351 w 8315351"/>
                <a:gd name="connsiteY2" fmla="*/ 1018295 h 1018295"/>
                <a:gd name="connsiteX3" fmla="*/ 0 w 8315351"/>
                <a:gd name="connsiteY3" fmla="*/ 1018295 h 1018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15351" h="1018295">
                  <a:moveTo>
                    <a:pt x="0" y="0"/>
                  </a:moveTo>
                  <a:lnTo>
                    <a:pt x="8315351" y="0"/>
                  </a:lnTo>
                  <a:lnTo>
                    <a:pt x="8315351" y="1018295"/>
                  </a:lnTo>
                  <a:lnTo>
                    <a:pt x="0" y="101829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0" rIns="1645920" rtlCol="0" anchor="ctr"/>
            <a:lstStyle/>
            <a:p>
              <a:pPr algn="just"/>
              <a:r>
                <a:rPr lang="en-US" sz="14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egest. </a:t>
              </a:r>
            </a:p>
          </p:txBody>
        </p:sp>
      </p:grpSp>
      <p:sp>
        <p:nvSpPr>
          <p:cNvPr id="5" name="Title 4">
            <a:extLst>
              <a:ext uri="{FF2B5EF4-FFF2-40B4-BE49-F238E27FC236}">
                <a16:creationId xmlns:a16="http://schemas.microsoft.com/office/drawing/2014/main" id="{44B7B1CC-4E02-FBDD-CBFB-53F7DA32C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 Convergence List – Slide Template</a:t>
            </a:r>
          </a:p>
        </p:txBody>
      </p:sp>
      <p:pic>
        <p:nvPicPr>
          <p:cNvPr id="2" name="Graphic 1" descr="Database with solid fill">
            <a:extLst>
              <a:ext uri="{FF2B5EF4-FFF2-40B4-BE49-F238E27FC236}">
                <a16:creationId xmlns:a16="http://schemas.microsoft.com/office/drawing/2014/main" id="{7676F241-601A-510C-DAF4-8E5FFC5323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154274" y="3375100"/>
            <a:ext cx="774051" cy="774051"/>
          </a:xfrm>
          <a:prstGeom prst="rect">
            <a:avLst/>
          </a:prstGeom>
        </p:spPr>
      </p:pic>
      <p:pic>
        <p:nvPicPr>
          <p:cNvPr id="3" name="Graphic 2" descr="Lightbulb with solid fill">
            <a:extLst>
              <a:ext uri="{FF2B5EF4-FFF2-40B4-BE49-F238E27FC236}">
                <a16:creationId xmlns:a16="http://schemas.microsoft.com/office/drawing/2014/main" id="{C016E3E7-5C6A-EDDE-4051-FDEB00385C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154274" y="5409736"/>
            <a:ext cx="774051" cy="774051"/>
          </a:xfrm>
          <a:prstGeom prst="rect">
            <a:avLst/>
          </a:prstGeom>
        </p:spPr>
      </p:pic>
      <p:pic>
        <p:nvPicPr>
          <p:cNvPr id="4" name="Graphic 3" descr="Chat with solid fill">
            <a:extLst>
              <a:ext uri="{FF2B5EF4-FFF2-40B4-BE49-F238E27FC236}">
                <a16:creationId xmlns:a16="http://schemas.microsoft.com/office/drawing/2014/main" id="{65F7A527-6069-E32C-A49D-4A45D0D1A7D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154274" y="1340464"/>
            <a:ext cx="774051" cy="774051"/>
          </a:xfrm>
          <a:prstGeom prst="rect">
            <a:avLst/>
          </a:prstGeom>
        </p:spPr>
      </p:pic>
      <p:pic>
        <p:nvPicPr>
          <p:cNvPr id="6" name="Graphic 5" descr="Shield Tick with solid fill">
            <a:extLst>
              <a:ext uri="{FF2B5EF4-FFF2-40B4-BE49-F238E27FC236}">
                <a16:creationId xmlns:a16="http://schemas.microsoft.com/office/drawing/2014/main" id="{1D497D24-A81C-AFFD-1983-390BAC2E197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154274" y="2357782"/>
            <a:ext cx="774051" cy="774051"/>
          </a:xfrm>
          <a:prstGeom prst="rect">
            <a:avLst/>
          </a:prstGeom>
        </p:spPr>
      </p:pic>
      <p:pic>
        <p:nvPicPr>
          <p:cNvPr id="7" name="Graphic 6" descr="Unlock with solid fill">
            <a:extLst>
              <a:ext uri="{FF2B5EF4-FFF2-40B4-BE49-F238E27FC236}">
                <a16:creationId xmlns:a16="http://schemas.microsoft.com/office/drawing/2014/main" id="{CA885BC3-3D43-86E1-9D2E-46F2358FCF2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154274" y="4392418"/>
            <a:ext cx="774051" cy="774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185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481CF639-7AAF-B66E-82F5-F047CCDDAAFD}"/>
              </a:ext>
            </a:extLst>
          </p:cNvPr>
          <p:cNvGrpSpPr/>
          <p:nvPr/>
        </p:nvGrpSpPr>
        <p:grpSpPr>
          <a:xfrm>
            <a:off x="0" y="1214435"/>
            <a:ext cx="12192000" cy="5091475"/>
            <a:chOff x="0" y="1214435"/>
            <a:chExt cx="12192000" cy="5091475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AB8E1A10-38C2-0F1E-78ED-B61F3348D62B}"/>
                </a:ext>
              </a:extLst>
            </p:cNvPr>
            <p:cNvSpPr/>
            <p:nvPr/>
          </p:nvSpPr>
          <p:spPr>
            <a:xfrm>
              <a:off x="9131300" y="4385442"/>
              <a:ext cx="3060700" cy="416846"/>
            </a:xfrm>
            <a:custGeom>
              <a:avLst/>
              <a:gdLst>
                <a:gd name="connsiteX0" fmla="*/ 0 w 3060700"/>
                <a:gd name="connsiteY0" fmla="*/ 0 h 416846"/>
                <a:gd name="connsiteX1" fmla="*/ 3060700 w 3060700"/>
                <a:gd name="connsiteY1" fmla="*/ 0 h 416846"/>
                <a:gd name="connsiteX2" fmla="*/ 3060700 w 3060700"/>
                <a:gd name="connsiteY2" fmla="*/ 416846 h 416846"/>
                <a:gd name="connsiteX3" fmla="*/ 0 w 3060700"/>
                <a:gd name="connsiteY3" fmla="*/ 416846 h 416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60700" h="416846">
                  <a:moveTo>
                    <a:pt x="0" y="0"/>
                  </a:moveTo>
                  <a:lnTo>
                    <a:pt x="3060700" y="0"/>
                  </a:lnTo>
                  <a:lnTo>
                    <a:pt x="3060700" y="416846"/>
                  </a:lnTo>
                  <a:lnTo>
                    <a:pt x="0" y="416846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5760" rtlCol="0" anchor="ctr"/>
            <a:lstStyle/>
            <a:p>
              <a:r>
                <a:rPr lang="en-US" sz="1600" b="1" cap="all" dirty="0">
                  <a:solidFill>
                    <a:schemeClr val="bg1"/>
                  </a:solidFill>
                </a:rPr>
                <a:t>05 - Lorem Ipsum</a:t>
              </a:r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E07F0B84-4215-2AAD-3B61-157F026B9356}"/>
                </a:ext>
              </a:extLst>
            </p:cNvPr>
            <p:cNvSpPr/>
            <p:nvPr/>
          </p:nvSpPr>
          <p:spPr>
            <a:xfrm>
              <a:off x="9131300" y="3968596"/>
              <a:ext cx="3060700" cy="416846"/>
            </a:xfrm>
            <a:custGeom>
              <a:avLst/>
              <a:gdLst>
                <a:gd name="connsiteX0" fmla="*/ 0 w 3060700"/>
                <a:gd name="connsiteY0" fmla="*/ 0 h 416846"/>
                <a:gd name="connsiteX1" fmla="*/ 3060700 w 3060700"/>
                <a:gd name="connsiteY1" fmla="*/ 0 h 416846"/>
                <a:gd name="connsiteX2" fmla="*/ 3060700 w 3060700"/>
                <a:gd name="connsiteY2" fmla="*/ 416846 h 416846"/>
                <a:gd name="connsiteX3" fmla="*/ 0 w 3060700"/>
                <a:gd name="connsiteY3" fmla="*/ 416846 h 416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60700" h="416846">
                  <a:moveTo>
                    <a:pt x="0" y="0"/>
                  </a:moveTo>
                  <a:lnTo>
                    <a:pt x="3060700" y="0"/>
                  </a:lnTo>
                  <a:lnTo>
                    <a:pt x="3060700" y="416846"/>
                  </a:lnTo>
                  <a:lnTo>
                    <a:pt x="0" y="416846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5760" rtlCol="0" anchor="ctr"/>
            <a:lstStyle/>
            <a:p>
              <a:r>
                <a:rPr lang="en-US" sz="1600" b="1" cap="all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04 - Lorem Ipsum</a:t>
              </a:r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25C008D4-2B74-F122-9337-925A43E34D02}"/>
                </a:ext>
              </a:extLst>
            </p:cNvPr>
            <p:cNvSpPr/>
            <p:nvPr/>
          </p:nvSpPr>
          <p:spPr>
            <a:xfrm>
              <a:off x="9131300" y="3551750"/>
              <a:ext cx="3060700" cy="416846"/>
            </a:xfrm>
            <a:custGeom>
              <a:avLst/>
              <a:gdLst>
                <a:gd name="connsiteX0" fmla="*/ 0 w 3060700"/>
                <a:gd name="connsiteY0" fmla="*/ 0 h 416846"/>
                <a:gd name="connsiteX1" fmla="*/ 3060700 w 3060700"/>
                <a:gd name="connsiteY1" fmla="*/ 0 h 416846"/>
                <a:gd name="connsiteX2" fmla="*/ 3060700 w 3060700"/>
                <a:gd name="connsiteY2" fmla="*/ 416846 h 416846"/>
                <a:gd name="connsiteX3" fmla="*/ 0 w 3060700"/>
                <a:gd name="connsiteY3" fmla="*/ 416846 h 416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60700" h="416846">
                  <a:moveTo>
                    <a:pt x="0" y="0"/>
                  </a:moveTo>
                  <a:lnTo>
                    <a:pt x="3060700" y="0"/>
                  </a:lnTo>
                  <a:lnTo>
                    <a:pt x="3060700" y="416846"/>
                  </a:lnTo>
                  <a:lnTo>
                    <a:pt x="0" y="41684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5760" rtlCol="0" anchor="ctr"/>
            <a:lstStyle/>
            <a:p>
              <a:r>
                <a:rPr lang="en-US" sz="1600" b="1" cap="all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03 - Lorem Ipsum</a:t>
              </a:r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A1BDA8FE-DF45-6542-E69F-A7B3B1335B68}"/>
                </a:ext>
              </a:extLst>
            </p:cNvPr>
            <p:cNvSpPr/>
            <p:nvPr/>
          </p:nvSpPr>
          <p:spPr>
            <a:xfrm>
              <a:off x="9131300" y="3134904"/>
              <a:ext cx="3060700" cy="416846"/>
            </a:xfrm>
            <a:custGeom>
              <a:avLst/>
              <a:gdLst>
                <a:gd name="connsiteX0" fmla="*/ 0 w 3060700"/>
                <a:gd name="connsiteY0" fmla="*/ 0 h 416846"/>
                <a:gd name="connsiteX1" fmla="*/ 3060700 w 3060700"/>
                <a:gd name="connsiteY1" fmla="*/ 0 h 416846"/>
                <a:gd name="connsiteX2" fmla="*/ 3060700 w 3060700"/>
                <a:gd name="connsiteY2" fmla="*/ 416846 h 416846"/>
                <a:gd name="connsiteX3" fmla="*/ 0 w 3060700"/>
                <a:gd name="connsiteY3" fmla="*/ 416846 h 416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60700" h="416846">
                  <a:moveTo>
                    <a:pt x="0" y="0"/>
                  </a:moveTo>
                  <a:lnTo>
                    <a:pt x="3060700" y="0"/>
                  </a:lnTo>
                  <a:lnTo>
                    <a:pt x="3060700" y="416846"/>
                  </a:lnTo>
                  <a:lnTo>
                    <a:pt x="0" y="41684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5760" rtlCol="0" anchor="ctr"/>
            <a:lstStyle/>
            <a:p>
              <a:r>
                <a:rPr lang="en-US" sz="1600" b="1" cap="all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02 - Lorem Ipsum</a:t>
              </a:r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520885D4-AE36-111A-E129-0B1D8F671D58}"/>
                </a:ext>
              </a:extLst>
            </p:cNvPr>
            <p:cNvSpPr/>
            <p:nvPr/>
          </p:nvSpPr>
          <p:spPr>
            <a:xfrm>
              <a:off x="9131300" y="2718058"/>
              <a:ext cx="3060700" cy="416846"/>
            </a:xfrm>
            <a:custGeom>
              <a:avLst/>
              <a:gdLst>
                <a:gd name="connsiteX0" fmla="*/ 0 w 3060700"/>
                <a:gd name="connsiteY0" fmla="*/ 0 h 416846"/>
                <a:gd name="connsiteX1" fmla="*/ 3060700 w 3060700"/>
                <a:gd name="connsiteY1" fmla="*/ 0 h 416846"/>
                <a:gd name="connsiteX2" fmla="*/ 3060700 w 3060700"/>
                <a:gd name="connsiteY2" fmla="*/ 416846 h 416846"/>
                <a:gd name="connsiteX3" fmla="*/ 0 w 3060700"/>
                <a:gd name="connsiteY3" fmla="*/ 416846 h 416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60700" h="416846">
                  <a:moveTo>
                    <a:pt x="0" y="0"/>
                  </a:moveTo>
                  <a:lnTo>
                    <a:pt x="3060700" y="0"/>
                  </a:lnTo>
                  <a:lnTo>
                    <a:pt x="3060700" y="416846"/>
                  </a:lnTo>
                  <a:lnTo>
                    <a:pt x="0" y="41684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5760" rtlCol="0" anchor="ctr"/>
            <a:lstStyle/>
            <a:p>
              <a:r>
                <a:rPr lang="en-US" sz="1600" b="1" cap="all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01 - Lorem Ipsum</a:t>
              </a:r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107EF9D6-9DCA-9032-51CE-CAF005C7EA0A}"/>
                </a:ext>
              </a:extLst>
            </p:cNvPr>
            <p:cNvSpPr/>
            <p:nvPr/>
          </p:nvSpPr>
          <p:spPr>
            <a:xfrm>
              <a:off x="8315351" y="2155201"/>
              <a:ext cx="1006448" cy="1476703"/>
            </a:xfrm>
            <a:custGeom>
              <a:avLst/>
              <a:gdLst>
                <a:gd name="connsiteX0" fmla="*/ 0 w 1006448"/>
                <a:gd name="connsiteY0" fmla="*/ 0 h 1476703"/>
                <a:gd name="connsiteX1" fmla="*/ 1006448 w 1006448"/>
                <a:gd name="connsiteY1" fmla="*/ 900179 h 1476703"/>
                <a:gd name="connsiteX2" fmla="*/ 1006448 w 1006448"/>
                <a:gd name="connsiteY2" fmla="*/ 1476703 h 1476703"/>
                <a:gd name="connsiteX3" fmla="*/ 0 w 1006448"/>
                <a:gd name="connsiteY3" fmla="*/ 1166937 h 1476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6448" h="1476703">
                  <a:moveTo>
                    <a:pt x="0" y="0"/>
                  </a:moveTo>
                  <a:lnTo>
                    <a:pt x="1006448" y="900179"/>
                  </a:lnTo>
                  <a:lnTo>
                    <a:pt x="1006448" y="1476703"/>
                  </a:lnTo>
                  <a:lnTo>
                    <a:pt x="0" y="1166937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4D2A8D9F-67CC-3724-E46A-81DDCC9205F1}"/>
                </a:ext>
              </a:extLst>
            </p:cNvPr>
            <p:cNvSpPr/>
            <p:nvPr/>
          </p:nvSpPr>
          <p:spPr>
            <a:xfrm>
              <a:off x="8315351" y="3883989"/>
              <a:ext cx="1006448" cy="1536064"/>
            </a:xfrm>
            <a:custGeom>
              <a:avLst/>
              <a:gdLst>
                <a:gd name="connsiteX0" fmla="*/ 1006448 w 1006448"/>
                <a:gd name="connsiteY0" fmla="*/ 0 h 1536064"/>
                <a:gd name="connsiteX1" fmla="*/ 1006448 w 1006448"/>
                <a:gd name="connsiteY1" fmla="*/ 674558 h 1536064"/>
                <a:gd name="connsiteX2" fmla="*/ 897559 w 1006448"/>
                <a:gd name="connsiteY2" fmla="*/ 778089 h 1536064"/>
                <a:gd name="connsiteX3" fmla="*/ 102385 w 1006448"/>
                <a:gd name="connsiteY3" fmla="*/ 1442633 h 1536064"/>
                <a:gd name="connsiteX4" fmla="*/ 0 w 1006448"/>
                <a:gd name="connsiteY4" fmla="*/ 1536064 h 1536064"/>
                <a:gd name="connsiteX5" fmla="*/ 0 w 1006448"/>
                <a:gd name="connsiteY5" fmla="*/ 222628 h 1536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6448" h="1536064">
                  <a:moveTo>
                    <a:pt x="1006448" y="0"/>
                  </a:moveTo>
                  <a:lnTo>
                    <a:pt x="1006448" y="674558"/>
                  </a:lnTo>
                  <a:lnTo>
                    <a:pt x="897559" y="778089"/>
                  </a:lnTo>
                  <a:cubicBezTo>
                    <a:pt x="656611" y="997595"/>
                    <a:pt x="355388" y="1222123"/>
                    <a:pt x="102385" y="1442633"/>
                  </a:cubicBezTo>
                  <a:lnTo>
                    <a:pt x="0" y="1536064"/>
                  </a:lnTo>
                  <a:lnTo>
                    <a:pt x="0" y="222628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D2C423B-0E49-1B1E-5F24-A7D3AC7B9DDE}"/>
                </a:ext>
              </a:extLst>
            </p:cNvPr>
            <p:cNvSpPr/>
            <p:nvPr/>
          </p:nvSpPr>
          <p:spPr>
            <a:xfrm>
              <a:off x="8315352" y="4385442"/>
              <a:ext cx="1006449" cy="1920468"/>
            </a:xfrm>
            <a:custGeom>
              <a:avLst/>
              <a:gdLst>
                <a:gd name="connsiteX0" fmla="*/ 1006449 w 1006449"/>
                <a:gd name="connsiteY0" fmla="*/ 0 h 1920468"/>
                <a:gd name="connsiteX1" fmla="*/ 1006449 w 1006449"/>
                <a:gd name="connsiteY1" fmla="*/ 416846 h 1920468"/>
                <a:gd name="connsiteX2" fmla="*/ 0 w 1006449"/>
                <a:gd name="connsiteY2" fmla="*/ 1920468 h 1920468"/>
                <a:gd name="connsiteX3" fmla="*/ 0 w 1006449"/>
                <a:gd name="connsiteY3" fmla="*/ 902173 h 1920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6449" h="1920468">
                  <a:moveTo>
                    <a:pt x="1006449" y="0"/>
                  </a:moveTo>
                  <a:lnTo>
                    <a:pt x="1006449" y="416846"/>
                  </a:lnTo>
                  <a:lnTo>
                    <a:pt x="0" y="1920468"/>
                  </a:lnTo>
                  <a:lnTo>
                    <a:pt x="0" y="902173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F59A637-AB4F-DB62-DED6-C79A11E47AF2}"/>
                </a:ext>
              </a:extLst>
            </p:cNvPr>
            <p:cNvSpPr/>
            <p:nvPr/>
          </p:nvSpPr>
          <p:spPr>
            <a:xfrm>
              <a:off x="8315352" y="3251025"/>
              <a:ext cx="1006449" cy="1018295"/>
            </a:xfrm>
            <a:custGeom>
              <a:avLst/>
              <a:gdLst>
                <a:gd name="connsiteX0" fmla="*/ 0 w 1006449"/>
                <a:gd name="connsiteY0" fmla="*/ 0 h 1018295"/>
                <a:gd name="connsiteX1" fmla="*/ 1006449 w 1006449"/>
                <a:gd name="connsiteY1" fmla="*/ 300725 h 1018295"/>
                <a:gd name="connsiteX2" fmla="*/ 1006449 w 1006449"/>
                <a:gd name="connsiteY2" fmla="*/ 717571 h 1018295"/>
                <a:gd name="connsiteX3" fmla="*/ 0 w 1006449"/>
                <a:gd name="connsiteY3" fmla="*/ 1018295 h 1018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6449" h="1018295">
                  <a:moveTo>
                    <a:pt x="0" y="0"/>
                  </a:moveTo>
                  <a:lnTo>
                    <a:pt x="1006449" y="300725"/>
                  </a:lnTo>
                  <a:lnTo>
                    <a:pt x="1006449" y="717571"/>
                  </a:lnTo>
                  <a:lnTo>
                    <a:pt x="0" y="1018295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54BFD9FD-3383-AE15-36BB-7EBBCD3E73E9}"/>
                </a:ext>
              </a:extLst>
            </p:cNvPr>
            <p:cNvSpPr/>
            <p:nvPr/>
          </p:nvSpPr>
          <p:spPr>
            <a:xfrm>
              <a:off x="8315352" y="1214435"/>
              <a:ext cx="1006449" cy="1920469"/>
            </a:xfrm>
            <a:custGeom>
              <a:avLst/>
              <a:gdLst>
                <a:gd name="connsiteX0" fmla="*/ 0 w 1006449"/>
                <a:gd name="connsiteY0" fmla="*/ 0 h 1920469"/>
                <a:gd name="connsiteX1" fmla="*/ 1006449 w 1006449"/>
                <a:gd name="connsiteY1" fmla="*/ 1503623 h 1920469"/>
                <a:gd name="connsiteX2" fmla="*/ 1006449 w 1006449"/>
                <a:gd name="connsiteY2" fmla="*/ 1920469 h 1920469"/>
                <a:gd name="connsiteX3" fmla="*/ 0 w 1006449"/>
                <a:gd name="connsiteY3" fmla="*/ 1018295 h 1920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6449" h="1920469">
                  <a:moveTo>
                    <a:pt x="0" y="0"/>
                  </a:moveTo>
                  <a:lnTo>
                    <a:pt x="1006449" y="1503623"/>
                  </a:lnTo>
                  <a:lnTo>
                    <a:pt x="1006449" y="1920469"/>
                  </a:lnTo>
                  <a:lnTo>
                    <a:pt x="0" y="1018295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434B56F3-C467-1C84-97C6-C2AECE4D2C59}"/>
                </a:ext>
              </a:extLst>
            </p:cNvPr>
            <p:cNvSpPr/>
            <p:nvPr/>
          </p:nvSpPr>
          <p:spPr>
            <a:xfrm>
              <a:off x="0" y="5287615"/>
              <a:ext cx="8315351" cy="1018295"/>
            </a:xfrm>
            <a:custGeom>
              <a:avLst/>
              <a:gdLst>
                <a:gd name="connsiteX0" fmla="*/ 0 w 8315351"/>
                <a:gd name="connsiteY0" fmla="*/ 0 h 1018295"/>
                <a:gd name="connsiteX1" fmla="*/ 8315351 w 8315351"/>
                <a:gd name="connsiteY1" fmla="*/ 0 h 1018295"/>
                <a:gd name="connsiteX2" fmla="*/ 8315351 w 8315351"/>
                <a:gd name="connsiteY2" fmla="*/ 1018295 h 1018295"/>
                <a:gd name="connsiteX3" fmla="*/ 0 w 8315351"/>
                <a:gd name="connsiteY3" fmla="*/ 1018295 h 1018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15351" h="1018295">
                  <a:moveTo>
                    <a:pt x="0" y="0"/>
                  </a:moveTo>
                  <a:lnTo>
                    <a:pt x="8315351" y="0"/>
                  </a:lnTo>
                  <a:lnTo>
                    <a:pt x="8315351" y="1018295"/>
                  </a:lnTo>
                  <a:lnTo>
                    <a:pt x="0" y="1018295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0" rIns="1645920" rtlCol="0" anchor="ctr"/>
            <a:lstStyle/>
            <a:p>
              <a:pPr algn="just"/>
              <a:r>
                <a:rPr lang="en-US" sz="14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egest. </a:t>
              </a: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7EC6664-381C-3828-60A0-B2D4FAE64A2D}"/>
                </a:ext>
              </a:extLst>
            </p:cNvPr>
            <p:cNvSpPr/>
            <p:nvPr/>
          </p:nvSpPr>
          <p:spPr>
            <a:xfrm>
              <a:off x="1" y="4269320"/>
              <a:ext cx="8315351" cy="1018295"/>
            </a:xfrm>
            <a:custGeom>
              <a:avLst/>
              <a:gdLst>
                <a:gd name="connsiteX0" fmla="*/ 0 w 8315351"/>
                <a:gd name="connsiteY0" fmla="*/ 0 h 1018295"/>
                <a:gd name="connsiteX1" fmla="*/ 8315351 w 8315351"/>
                <a:gd name="connsiteY1" fmla="*/ 0 h 1018295"/>
                <a:gd name="connsiteX2" fmla="*/ 8315351 w 8315351"/>
                <a:gd name="connsiteY2" fmla="*/ 1018295 h 1018295"/>
                <a:gd name="connsiteX3" fmla="*/ 0 w 8315351"/>
                <a:gd name="connsiteY3" fmla="*/ 1018295 h 1018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15351" h="1018295">
                  <a:moveTo>
                    <a:pt x="0" y="0"/>
                  </a:moveTo>
                  <a:lnTo>
                    <a:pt x="8315351" y="0"/>
                  </a:lnTo>
                  <a:lnTo>
                    <a:pt x="8315351" y="1018295"/>
                  </a:lnTo>
                  <a:lnTo>
                    <a:pt x="0" y="101829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0" rIns="1645920" rtlCol="0" anchor="ctr"/>
            <a:lstStyle/>
            <a:p>
              <a:pPr algn="just"/>
              <a:r>
                <a:rPr lang="en-US" sz="14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egest. </a:t>
              </a:r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3B0DF459-911C-28FE-69C0-C52D8D609E4E}"/>
                </a:ext>
              </a:extLst>
            </p:cNvPr>
            <p:cNvSpPr/>
            <p:nvPr/>
          </p:nvSpPr>
          <p:spPr>
            <a:xfrm>
              <a:off x="1" y="3251025"/>
              <a:ext cx="8315351" cy="1018295"/>
            </a:xfrm>
            <a:custGeom>
              <a:avLst/>
              <a:gdLst>
                <a:gd name="connsiteX0" fmla="*/ 0 w 8315351"/>
                <a:gd name="connsiteY0" fmla="*/ 0 h 1018295"/>
                <a:gd name="connsiteX1" fmla="*/ 8315351 w 8315351"/>
                <a:gd name="connsiteY1" fmla="*/ 0 h 1018295"/>
                <a:gd name="connsiteX2" fmla="*/ 8315351 w 8315351"/>
                <a:gd name="connsiteY2" fmla="*/ 1018295 h 1018295"/>
                <a:gd name="connsiteX3" fmla="*/ 0 w 8315351"/>
                <a:gd name="connsiteY3" fmla="*/ 1018295 h 1018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15351" h="1018295">
                  <a:moveTo>
                    <a:pt x="0" y="0"/>
                  </a:moveTo>
                  <a:lnTo>
                    <a:pt x="8315351" y="0"/>
                  </a:lnTo>
                  <a:lnTo>
                    <a:pt x="8315351" y="1018295"/>
                  </a:lnTo>
                  <a:lnTo>
                    <a:pt x="0" y="101829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0" rIns="1645920" rtlCol="0" anchor="ctr"/>
            <a:lstStyle/>
            <a:p>
              <a:pPr algn="just"/>
              <a:r>
                <a:rPr lang="en-US" sz="14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egest. </a:t>
              </a: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F72F0ECB-C131-F3EC-7931-CF9572BA2A16}"/>
                </a:ext>
              </a:extLst>
            </p:cNvPr>
            <p:cNvSpPr/>
            <p:nvPr/>
          </p:nvSpPr>
          <p:spPr>
            <a:xfrm>
              <a:off x="0" y="2232730"/>
              <a:ext cx="8315351" cy="1018295"/>
            </a:xfrm>
            <a:custGeom>
              <a:avLst/>
              <a:gdLst>
                <a:gd name="connsiteX0" fmla="*/ 0 w 8315351"/>
                <a:gd name="connsiteY0" fmla="*/ 0 h 1018295"/>
                <a:gd name="connsiteX1" fmla="*/ 8315351 w 8315351"/>
                <a:gd name="connsiteY1" fmla="*/ 0 h 1018295"/>
                <a:gd name="connsiteX2" fmla="*/ 8315351 w 8315351"/>
                <a:gd name="connsiteY2" fmla="*/ 1018295 h 1018295"/>
                <a:gd name="connsiteX3" fmla="*/ 0 w 8315351"/>
                <a:gd name="connsiteY3" fmla="*/ 1018295 h 1018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15351" h="1018295">
                  <a:moveTo>
                    <a:pt x="0" y="0"/>
                  </a:moveTo>
                  <a:lnTo>
                    <a:pt x="8315351" y="0"/>
                  </a:lnTo>
                  <a:lnTo>
                    <a:pt x="8315351" y="1018295"/>
                  </a:lnTo>
                  <a:lnTo>
                    <a:pt x="0" y="101829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0" rIns="1645920" rtlCol="0" anchor="ctr"/>
            <a:lstStyle/>
            <a:p>
              <a:pPr algn="just"/>
              <a:r>
                <a:rPr lang="en-US" sz="14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egest. </a:t>
              </a: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BFFCD3C-2673-AF03-02C6-6701AE32503E}"/>
                </a:ext>
              </a:extLst>
            </p:cNvPr>
            <p:cNvSpPr/>
            <p:nvPr/>
          </p:nvSpPr>
          <p:spPr>
            <a:xfrm>
              <a:off x="0" y="1214435"/>
              <a:ext cx="8315351" cy="1018295"/>
            </a:xfrm>
            <a:custGeom>
              <a:avLst/>
              <a:gdLst>
                <a:gd name="connsiteX0" fmla="*/ 0 w 8315351"/>
                <a:gd name="connsiteY0" fmla="*/ 0 h 1018295"/>
                <a:gd name="connsiteX1" fmla="*/ 8315351 w 8315351"/>
                <a:gd name="connsiteY1" fmla="*/ 0 h 1018295"/>
                <a:gd name="connsiteX2" fmla="*/ 8315351 w 8315351"/>
                <a:gd name="connsiteY2" fmla="*/ 1018295 h 1018295"/>
                <a:gd name="connsiteX3" fmla="*/ 0 w 8315351"/>
                <a:gd name="connsiteY3" fmla="*/ 1018295 h 1018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15351" h="1018295">
                  <a:moveTo>
                    <a:pt x="0" y="0"/>
                  </a:moveTo>
                  <a:lnTo>
                    <a:pt x="8315351" y="0"/>
                  </a:lnTo>
                  <a:lnTo>
                    <a:pt x="8315351" y="1018295"/>
                  </a:lnTo>
                  <a:lnTo>
                    <a:pt x="0" y="101829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0" rIns="1645920" rtlCol="0" anchor="ctr"/>
            <a:lstStyle/>
            <a:p>
              <a:pPr algn="just"/>
              <a:r>
                <a:rPr lang="en-US" sz="14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egest. </a:t>
              </a:r>
            </a:p>
          </p:txBody>
        </p:sp>
      </p:grpSp>
      <p:sp>
        <p:nvSpPr>
          <p:cNvPr id="5" name="Title 4">
            <a:extLst>
              <a:ext uri="{FF2B5EF4-FFF2-40B4-BE49-F238E27FC236}">
                <a16:creationId xmlns:a16="http://schemas.microsoft.com/office/drawing/2014/main" id="{44B7B1CC-4E02-FBDD-CBFB-53F7DA32C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 Convergence List – Slide Template</a:t>
            </a:r>
          </a:p>
        </p:txBody>
      </p:sp>
      <p:pic>
        <p:nvPicPr>
          <p:cNvPr id="2" name="Graphic 1" descr="Database with solid fill">
            <a:extLst>
              <a:ext uri="{FF2B5EF4-FFF2-40B4-BE49-F238E27FC236}">
                <a16:creationId xmlns:a16="http://schemas.microsoft.com/office/drawing/2014/main" id="{7676F241-601A-510C-DAF4-8E5FFC5323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154274" y="3375100"/>
            <a:ext cx="774051" cy="774051"/>
          </a:xfrm>
          <a:prstGeom prst="rect">
            <a:avLst/>
          </a:prstGeom>
        </p:spPr>
      </p:pic>
      <p:pic>
        <p:nvPicPr>
          <p:cNvPr id="3" name="Graphic 2" descr="Lightbulb with solid fill">
            <a:extLst>
              <a:ext uri="{FF2B5EF4-FFF2-40B4-BE49-F238E27FC236}">
                <a16:creationId xmlns:a16="http://schemas.microsoft.com/office/drawing/2014/main" id="{C016E3E7-5C6A-EDDE-4051-FDEB00385C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154274" y="5409736"/>
            <a:ext cx="774051" cy="774051"/>
          </a:xfrm>
          <a:prstGeom prst="rect">
            <a:avLst/>
          </a:prstGeom>
        </p:spPr>
      </p:pic>
      <p:pic>
        <p:nvPicPr>
          <p:cNvPr id="4" name="Graphic 3" descr="Chat with solid fill">
            <a:extLst>
              <a:ext uri="{FF2B5EF4-FFF2-40B4-BE49-F238E27FC236}">
                <a16:creationId xmlns:a16="http://schemas.microsoft.com/office/drawing/2014/main" id="{65F7A527-6069-E32C-A49D-4A45D0D1A7D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154274" y="1340464"/>
            <a:ext cx="774051" cy="774051"/>
          </a:xfrm>
          <a:prstGeom prst="rect">
            <a:avLst/>
          </a:prstGeom>
        </p:spPr>
      </p:pic>
      <p:pic>
        <p:nvPicPr>
          <p:cNvPr id="6" name="Graphic 5" descr="Shield Tick with solid fill">
            <a:extLst>
              <a:ext uri="{FF2B5EF4-FFF2-40B4-BE49-F238E27FC236}">
                <a16:creationId xmlns:a16="http://schemas.microsoft.com/office/drawing/2014/main" id="{1D497D24-A81C-AFFD-1983-390BAC2E197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154274" y="2357782"/>
            <a:ext cx="774051" cy="774051"/>
          </a:xfrm>
          <a:prstGeom prst="rect">
            <a:avLst/>
          </a:prstGeom>
        </p:spPr>
      </p:pic>
      <p:pic>
        <p:nvPicPr>
          <p:cNvPr id="7" name="Graphic 6" descr="Unlock with solid fill">
            <a:extLst>
              <a:ext uri="{FF2B5EF4-FFF2-40B4-BE49-F238E27FC236}">
                <a16:creationId xmlns:a16="http://schemas.microsoft.com/office/drawing/2014/main" id="{CA885BC3-3D43-86E1-9D2E-46F2358FCF2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154274" y="4392418"/>
            <a:ext cx="774051" cy="774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792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8631</TotalTime>
  <Words>407</Words>
  <Application>Microsoft Office PowerPoint</Application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Right Convergence List – Slide Template</vt:lpstr>
      <vt:lpstr>Right Convergence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Right Convergence List</dc:title>
  <dc:creator>PresentationGO.com</dc:creator>
  <dc:description>© Copyright PresentationGO.com - Do not distribute or sale without written permission.</dc:description>
  <cp:lastModifiedBy>Christophe Barroche</cp:lastModifiedBy>
  <cp:revision>23</cp:revision>
  <dcterms:created xsi:type="dcterms:W3CDTF">2014-11-26T05:14:11Z</dcterms:created>
  <dcterms:modified xsi:type="dcterms:W3CDTF">2023-11-01T01:38:58Z</dcterms:modified>
  <cp:category>Charts &amp; Diagrams</cp:category>
</cp:coreProperties>
</file>