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9"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1" d="100"/>
          <a:sy n="101" d="100"/>
        </p:scale>
        <p:origin x="1083" y="5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404224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100521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11/15/2022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3.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EA45B94-2D4B-AC5A-726B-DCF7059A7293}"/>
              </a:ext>
            </a:extLst>
          </p:cNvPr>
          <p:cNvGrpSpPr/>
          <p:nvPr/>
        </p:nvGrpSpPr>
        <p:grpSpPr>
          <a:xfrm>
            <a:off x="2802752" y="1346932"/>
            <a:ext cx="3666126" cy="4570413"/>
            <a:chOff x="2802752" y="1346932"/>
            <a:chExt cx="3666126" cy="4570413"/>
          </a:xfrm>
        </p:grpSpPr>
        <p:sp>
          <p:nvSpPr>
            <p:cNvPr id="12" name="Freeform 5">
              <a:extLst>
                <a:ext uri="{FF2B5EF4-FFF2-40B4-BE49-F238E27FC236}">
                  <a16:creationId xmlns:a16="http://schemas.microsoft.com/office/drawing/2014/main" id="{4B26C06C-6250-5A15-3921-7C3B70771FCC}"/>
                </a:ext>
              </a:extLst>
            </p:cNvPr>
            <p:cNvSpPr>
              <a:spLocks/>
            </p:cNvSpPr>
            <p:nvPr/>
          </p:nvSpPr>
          <p:spPr bwMode="auto">
            <a:xfrm>
              <a:off x="4081278" y="1346932"/>
              <a:ext cx="1979613" cy="1644650"/>
            </a:xfrm>
            <a:custGeom>
              <a:avLst/>
              <a:gdLst>
                <a:gd name="T0" fmla="*/ 0 w 10386"/>
                <a:gd name="T1" fmla="*/ 0 h 8635"/>
                <a:gd name="T2" fmla="*/ 10386 w 10386"/>
                <a:gd name="T3" fmla="*/ 5996 h 8635"/>
                <a:gd name="T4" fmla="*/ 5816 w 10386"/>
                <a:gd name="T5" fmla="*/ 8635 h 8635"/>
                <a:gd name="T6" fmla="*/ 0 w 10386"/>
                <a:gd name="T7" fmla="*/ 5277 h 8635"/>
                <a:gd name="T8" fmla="*/ 0 w 10386"/>
                <a:gd name="T9" fmla="*/ 0 h 8635"/>
              </a:gdLst>
              <a:ahLst/>
              <a:cxnLst>
                <a:cxn ang="0">
                  <a:pos x="T0" y="T1"/>
                </a:cxn>
                <a:cxn ang="0">
                  <a:pos x="T2" y="T3"/>
                </a:cxn>
                <a:cxn ang="0">
                  <a:pos x="T4" y="T5"/>
                </a:cxn>
                <a:cxn ang="0">
                  <a:pos x="T6" y="T7"/>
                </a:cxn>
                <a:cxn ang="0">
                  <a:pos x="T8" y="T9"/>
                </a:cxn>
              </a:cxnLst>
              <a:rect l="0" t="0" r="r" b="b"/>
              <a:pathLst>
                <a:path w="10386" h="8635">
                  <a:moveTo>
                    <a:pt x="0" y="0"/>
                  </a:moveTo>
                  <a:cubicBezTo>
                    <a:pt x="4285" y="0"/>
                    <a:pt x="8244" y="2286"/>
                    <a:pt x="10386" y="5996"/>
                  </a:cubicBezTo>
                  <a:lnTo>
                    <a:pt x="5816" y="8635"/>
                  </a:lnTo>
                  <a:cubicBezTo>
                    <a:pt x="4617" y="6557"/>
                    <a:pt x="2400" y="5277"/>
                    <a:pt x="0" y="5277"/>
                  </a:cubicBezTo>
                  <a:lnTo>
                    <a:pt x="0"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89017B72-B64D-3893-0E38-723373BC9560}"/>
                </a:ext>
              </a:extLst>
            </p:cNvPr>
            <p:cNvSpPr>
              <a:spLocks/>
            </p:cNvSpPr>
            <p:nvPr/>
          </p:nvSpPr>
          <p:spPr bwMode="auto">
            <a:xfrm>
              <a:off x="5189353" y="2489932"/>
              <a:ext cx="1279525" cy="2284413"/>
            </a:xfrm>
            <a:custGeom>
              <a:avLst/>
              <a:gdLst>
                <a:gd name="T0" fmla="*/ 4570 w 6712"/>
                <a:gd name="T1" fmla="*/ 0 h 11992"/>
                <a:gd name="T2" fmla="*/ 4570 w 6712"/>
                <a:gd name="T3" fmla="*/ 11992 h 11992"/>
                <a:gd name="T4" fmla="*/ 0 w 6712"/>
                <a:gd name="T5" fmla="*/ 9354 h 11992"/>
                <a:gd name="T6" fmla="*/ 0 w 6712"/>
                <a:gd name="T7" fmla="*/ 2639 h 11992"/>
                <a:gd name="T8" fmla="*/ 4570 w 6712"/>
                <a:gd name="T9" fmla="*/ 0 h 11992"/>
              </a:gdLst>
              <a:ahLst/>
              <a:cxnLst>
                <a:cxn ang="0">
                  <a:pos x="T0" y="T1"/>
                </a:cxn>
                <a:cxn ang="0">
                  <a:pos x="T2" y="T3"/>
                </a:cxn>
                <a:cxn ang="0">
                  <a:pos x="T4" y="T5"/>
                </a:cxn>
                <a:cxn ang="0">
                  <a:pos x="T6" y="T7"/>
                </a:cxn>
                <a:cxn ang="0">
                  <a:pos x="T8" y="T9"/>
                </a:cxn>
              </a:cxnLst>
              <a:rect l="0" t="0" r="r" b="b"/>
              <a:pathLst>
                <a:path w="6712" h="11992">
                  <a:moveTo>
                    <a:pt x="4570" y="0"/>
                  </a:moveTo>
                  <a:cubicBezTo>
                    <a:pt x="6712" y="3711"/>
                    <a:pt x="6712" y="8282"/>
                    <a:pt x="4570" y="11992"/>
                  </a:cubicBezTo>
                  <a:lnTo>
                    <a:pt x="0" y="9354"/>
                  </a:lnTo>
                  <a:cubicBezTo>
                    <a:pt x="1200" y="7276"/>
                    <a:pt x="1200" y="4716"/>
                    <a:pt x="0" y="2639"/>
                  </a:cubicBezTo>
                  <a:lnTo>
                    <a:pt x="4570" y="0"/>
                  </a:lnTo>
                  <a:close/>
                </a:path>
              </a:pathLst>
            </a:custGeom>
            <a:solidFill>
              <a:schemeClr val="accent3">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53AA3CC2-2AA2-3793-DE72-CBD913BFBABA}"/>
                </a:ext>
              </a:extLst>
            </p:cNvPr>
            <p:cNvSpPr>
              <a:spLocks/>
            </p:cNvSpPr>
            <p:nvPr/>
          </p:nvSpPr>
          <p:spPr bwMode="auto">
            <a:xfrm>
              <a:off x="4081278" y="4271107"/>
              <a:ext cx="1979613" cy="1646238"/>
            </a:xfrm>
            <a:custGeom>
              <a:avLst/>
              <a:gdLst>
                <a:gd name="T0" fmla="*/ 10386 w 10386"/>
                <a:gd name="T1" fmla="*/ 2638 h 8635"/>
                <a:gd name="T2" fmla="*/ 0 w 10386"/>
                <a:gd name="T3" fmla="*/ 8635 h 8635"/>
                <a:gd name="T4" fmla="*/ 0 w 10386"/>
                <a:gd name="T5" fmla="*/ 3358 h 8635"/>
                <a:gd name="T6" fmla="*/ 5816 w 10386"/>
                <a:gd name="T7" fmla="*/ 0 h 8635"/>
                <a:gd name="T8" fmla="*/ 10386 w 10386"/>
                <a:gd name="T9" fmla="*/ 2638 h 8635"/>
              </a:gdLst>
              <a:ahLst/>
              <a:cxnLst>
                <a:cxn ang="0">
                  <a:pos x="T0" y="T1"/>
                </a:cxn>
                <a:cxn ang="0">
                  <a:pos x="T2" y="T3"/>
                </a:cxn>
                <a:cxn ang="0">
                  <a:pos x="T4" y="T5"/>
                </a:cxn>
                <a:cxn ang="0">
                  <a:pos x="T6" y="T7"/>
                </a:cxn>
                <a:cxn ang="0">
                  <a:pos x="T8" y="T9"/>
                </a:cxn>
              </a:cxnLst>
              <a:rect l="0" t="0" r="r" b="b"/>
              <a:pathLst>
                <a:path w="10386" h="8635">
                  <a:moveTo>
                    <a:pt x="10386" y="2638"/>
                  </a:moveTo>
                  <a:cubicBezTo>
                    <a:pt x="8244" y="6349"/>
                    <a:pt x="4285" y="8635"/>
                    <a:pt x="0" y="8635"/>
                  </a:cubicBezTo>
                  <a:lnTo>
                    <a:pt x="0" y="3358"/>
                  </a:lnTo>
                  <a:cubicBezTo>
                    <a:pt x="2400" y="3358"/>
                    <a:pt x="4617" y="2078"/>
                    <a:pt x="5816" y="0"/>
                  </a:cubicBezTo>
                  <a:lnTo>
                    <a:pt x="10386" y="2638"/>
                  </a:lnTo>
                  <a:close/>
                </a:path>
              </a:pathLst>
            </a:custGeom>
            <a:solidFill>
              <a:schemeClr val="accent3">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Shape 25">
              <a:extLst>
                <a:ext uri="{FF2B5EF4-FFF2-40B4-BE49-F238E27FC236}">
                  <a16:creationId xmlns:a16="http://schemas.microsoft.com/office/drawing/2014/main" id="{79EF078F-B1CF-FC2C-74FD-7A801809F0B2}"/>
                </a:ext>
              </a:extLst>
            </p:cNvPr>
            <p:cNvSpPr/>
            <p:nvPr/>
          </p:nvSpPr>
          <p:spPr>
            <a:xfrm>
              <a:off x="2802752" y="2361489"/>
              <a:ext cx="1270165" cy="2541299"/>
            </a:xfrm>
            <a:custGeom>
              <a:avLst/>
              <a:gdLst>
                <a:gd name="connsiteX0" fmla="*/ 1279171 w 1279171"/>
                <a:gd name="connsiteY0" fmla="*/ 0 h 2559317"/>
                <a:gd name="connsiteX1" fmla="*/ 1279171 w 1279171"/>
                <a:gd name="connsiteY1" fmla="*/ 282062 h 2559317"/>
                <a:gd name="connsiteX2" fmla="*/ 282368 w 1279171"/>
                <a:gd name="connsiteY2" fmla="*/ 1278865 h 2559317"/>
                <a:gd name="connsiteX3" fmla="*/ 1279171 w 1279171"/>
                <a:gd name="connsiteY3" fmla="*/ 2275668 h 2559317"/>
                <a:gd name="connsiteX4" fmla="*/ 1279171 w 1279171"/>
                <a:gd name="connsiteY4" fmla="*/ 2559317 h 2559317"/>
                <a:gd name="connsiteX5" fmla="*/ 1021407 w 1279171"/>
                <a:gd name="connsiteY5" fmla="*/ 2533316 h 2559317"/>
                <a:gd name="connsiteX6" fmla="*/ 0 w 1279171"/>
                <a:gd name="connsiteY6" fmla="*/ 1279563 h 2559317"/>
                <a:gd name="connsiteX7" fmla="*/ 1021407 w 1279171"/>
                <a:gd name="connsiteY7" fmla="*/ 25993 h 255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9171" h="2559317">
                  <a:moveTo>
                    <a:pt x="1279171" y="0"/>
                  </a:moveTo>
                  <a:lnTo>
                    <a:pt x="1279171" y="282062"/>
                  </a:lnTo>
                  <a:cubicBezTo>
                    <a:pt x="728652" y="282062"/>
                    <a:pt x="282368" y="728346"/>
                    <a:pt x="282368" y="1278865"/>
                  </a:cubicBezTo>
                  <a:cubicBezTo>
                    <a:pt x="282368" y="1829384"/>
                    <a:pt x="728652" y="2275668"/>
                    <a:pt x="1279171" y="2275668"/>
                  </a:cubicBezTo>
                  <a:lnTo>
                    <a:pt x="1279171" y="2559317"/>
                  </a:lnTo>
                  <a:lnTo>
                    <a:pt x="1021407" y="2533316"/>
                  </a:lnTo>
                  <a:cubicBezTo>
                    <a:pt x="438564" y="2413979"/>
                    <a:pt x="0" y="1897979"/>
                    <a:pt x="0" y="1279563"/>
                  </a:cubicBezTo>
                  <a:cubicBezTo>
                    <a:pt x="0" y="661147"/>
                    <a:pt x="438564" y="145294"/>
                    <a:pt x="1021407" y="25993"/>
                  </a:cubicBezTo>
                  <a:close/>
                </a:path>
              </a:pathLst>
            </a:custGeom>
            <a:gradFill>
              <a:gsLst>
                <a:gs pos="49000">
                  <a:schemeClr val="accent3"/>
                </a:gs>
                <a:gs pos="100000">
                  <a:schemeClr val="accent3">
                    <a:lumMod val="5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Right Doughnut w/ 3 Parts – Slide Template</a:t>
            </a:r>
          </a:p>
        </p:txBody>
      </p:sp>
      <p:grpSp>
        <p:nvGrpSpPr>
          <p:cNvPr id="47" name="Group 46">
            <a:extLst>
              <a:ext uri="{FF2B5EF4-FFF2-40B4-BE49-F238E27FC236}">
                <a16:creationId xmlns:a16="http://schemas.microsoft.com/office/drawing/2014/main" id="{D2F34516-2B71-7A69-6EE0-3160C2DA96D5}"/>
              </a:ext>
            </a:extLst>
          </p:cNvPr>
          <p:cNvGrpSpPr/>
          <p:nvPr/>
        </p:nvGrpSpPr>
        <p:grpSpPr>
          <a:xfrm>
            <a:off x="6285311" y="1346932"/>
            <a:ext cx="2202816" cy="964480"/>
            <a:chOff x="8221931" y="1179546"/>
            <a:chExt cx="2937088" cy="1285972"/>
          </a:xfrm>
        </p:grpSpPr>
        <p:sp>
          <p:nvSpPr>
            <p:cNvPr id="36" name="TextBox 35">
              <a:extLst>
                <a:ext uri="{FF2B5EF4-FFF2-40B4-BE49-F238E27FC236}">
                  <a16:creationId xmlns:a16="http://schemas.microsoft.com/office/drawing/2014/main" id="{32296ED1-6716-BBE4-7DC5-C3E733F25AE8}"/>
                </a:ext>
              </a:extLst>
            </p:cNvPr>
            <p:cNvSpPr txBox="1"/>
            <p:nvPr/>
          </p:nvSpPr>
          <p:spPr>
            <a:xfrm>
              <a:off x="8221931" y="1179546"/>
              <a:ext cx="2937088" cy="492442"/>
            </a:xfrm>
            <a:prstGeom prst="rect">
              <a:avLst/>
            </a:prstGeom>
            <a:noFill/>
          </p:spPr>
          <p:txBody>
            <a:bodyPr wrap="square" lIns="0" rIns="0" rtlCol="0" anchor="b">
              <a:spAutoFit/>
            </a:bodyPr>
            <a:lstStyle/>
            <a:p>
              <a:r>
                <a:rPr lang="en-US" b="1" cap="all" noProof="1">
                  <a:solidFill>
                    <a:schemeClr val="tx2">
                      <a:lumMod val="50000"/>
                      <a:lumOff val="50000"/>
                    </a:schemeClr>
                  </a:solidFill>
                </a:rPr>
                <a:t>Lorem Ipsum</a:t>
              </a:r>
            </a:p>
          </p:txBody>
        </p:sp>
        <p:sp>
          <p:nvSpPr>
            <p:cNvPr id="37" name="TextBox 36">
              <a:extLst>
                <a:ext uri="{FF2B5EF4-FFF2-40B4-BE49-F238E27FC236}">
                  <a16:creationId xmlns:a16="http://schemas.microsoft.com/office/drawing/2014/main" id="{813335D1-E98C-1DC1-6804-A92C01C129A1}"/>
                </a:ext>
              </a:extLst>
            </p:cNvPr>
            <p:cNvSpPr txBox="1"/>
            <p:nvPr/>
          </p:nvSpPr>
          <p:spPr>
            <a:xfrm>
              <a:off x="8229726" y="1603744"/>
              <a:ext cx="2929293"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grpSp>
        <p:nvGrpSpPr>
          <p:cNvPr id="46" name="Group 45">
            <a:extLst>
              <a:ext uri="{FF2B5EF4-FFF2-40B4-BE49-F238E27FC236}">
                <a16:creationId xmlns:a16="http://schemas.microsoft.com/office/drawing/2014/main" id="{834CE529-1429-34A1-DC07-F0C50AF3D376}"/>
              </a:ext>
            </a:extLst>
          </p:cNvPr>
          <p:cNvGrpSpPr/>
          <p:nvPr/>
        </p:nvGrpSpPr>
        <p:grpSpPr>
          <a:xfrm>
            <a:off x="6518392" y="3149898"/>
            <a:ext cx="2202816" cy="964480"/>
            <a:chOff x="8691189" y="2334521"/>
            <a:chExt cx="2937088" cy="1285972"/>
          </a:xfrm>
        </p:grpSpPr>
        <p:sp>
          <p:nvSpPr>
            <p:cNvPr id="39" name="TextBox 38">
              <a:extLst>
                <a:ext uri="{FF2B5EF4-FFF2-40B4-BE49-F238E27FC236}">
                  <a16:creationId xmlns:a16="http://schemas.microsoft.com/office/drawing/2014/main" id="{7C4866D5-C32A-AA9D-629B-FC23C4716EA8}"/>
                </a:ext>
              </a:extLst>
            </p:cNvPr>
            <p:cNvSpPr txBox="1"/>
            <p:nvPr/>
          </p:nvSpPr>
          <p:spPr>
            <a:xfrm>
              <a:off x="8691189" y="2334521"/>
              <a:ext cx="2937088" cy="492442"/>
            </a:xfrm>
            <a:prstGeom prst="rect">
              <a:avLst/>
            </a:prstGeom>
            <a:noFill/>
          </p:spPr>
          <p:txBody>
            <a:bodyPr wrap="square" lIns="0" rIns="0" rtlCol="0" anchor="b">
              <a:spAutoFit/>
            </a:bodyPr>
            <a:lstStyle/>
            <a:p>
              <a:r>
                <a:rPr lang="en-US" b="1" cap="all" noProof="1">
                  <a:solidFill>
                    <a:schemeClr val="tx2">
                      <a:lumMod val="75000"/>
                      <a:lumOff val="25000"/>
                    </a:schemeClr>
                  </a:solidFill>
                </a:rPr>
                <a:t>Lorem Ipsum</a:t>
              </a:r>
            </a:p>
          </p:txBody>
        </p:sp>
        <p:sp>
          <p:nvSpPr>
            <p:cNvPr id="40" name="TextBox 39">
              <a:extLst>
                <a:ext uri="{FF2B5EF4-FFF2-40B4-BE49-F238E27FC236}">
                  <a16:creationId xmlns:a16="http://schemas.microsoft.com/office/drawing/2014/main" id="{59E639E2-78DD-F279-ED6D-3600B5F20B1C}"/>
                </a:ext>
              </a:extLst>
            </p:cNvPr>
            <p:cNvSpPr txBox="1"/>
            <p:nvPr/>
          </p:nvSpPr>
          <p:spPr>
            <a:xfrm>
              <a:off x="8698984" y="2758719"/>
              <a:ext cx="2929293"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grpSp>
        <p:nvGrpSpPr>
          <p:cNvPr id="45" name="Group 44">
            <a:extLst>
              <a:ext uri="{FF2B5EF4-FFF2-40B4-BE49-F238E27FC236}">
                <a16:creationId xmlns:a16="http://schemas.microsoft.com/office/drawing/2014/main" id="{806447FB-EF22-6ED9-83FB-6BE3CAF7A9EE}"/>
              </a:ext>
            </a:extLst>
          </p:cNvPr>
          <p:cNvGrpSpPr/>
          <p:nvPr/>
        </p:nvGrpSpPr>
        <p:grpSpPr>
          <a:xfrm>
            <a:off x="6285311" y="4952865"/>
            <a:ext cx="2202816" cy="964480"/>
            <a:chOff x="8691189" y="3489496"/>
            <a:chExt cx="2937088" cy="1285972"/>
          </a:xfrm>
        </p:grpSpPr>
        <p:sp>
          <p:nvSpPr>
            <p:cNvPr id="42" name="TextBox 41">
              <a:extLst>
                <a:ext uri="{FF2B5EF4-FFF2-40B4-BE49-F238E27FC236}">
                  <a16:creationId xmlns:a16="http://schemas.microsoft.com/office/drawing/2014/main" id="{BC0180B1-9035-AAFC-B68F-BE650AD89589}"/>
                </a:ext>
              </a:extLst>
            </p:cNvPr>
            <p:cNvSpPr txBox="1"/>
            <p:nvPr/>
          </p:nvSpPr>
          <p:spPr>
            <a:xfrm>
              <a:off x="8691189" y="3489496"/>
              <a:ext cx="2937088" cy="492442"/>
            </a:xfrm>
            <a:prstGeom prst="rect">
              <a:avLst/>
            </a:prstGeom>
            <a:noFill/>
          </p:spPr>
          <p:txBody>
            <a:bodyPr wrap="square" lIns="0" rIns="0" rtlCol="0" anchor="b">
              <a:spAutoFit/>
            </a:bodyPr>
            <a:lstStyle/>
            <a:p>
              <a:r>
                <a:rPr lang="en-US" b="1" cap="all" noProof="1">
                  <a:solidFill>
                    <a:schemeClr val="tx2">
                      <a:lumMod val="90000"/>
                      <a:lumOff val="10000"/>
                    </a:schemeClr>
                  </a:solidFill>
                </a:rPr>
                <a:t>Lorem Ipsum</a:t>
              </a:r>
            </a:p>
          </p:txBody>
        </p:sp>
        <p:sp>
          <p:nvSpPr>
            <p:cNvPr id="43" name="TextBox 42">
              <a:extLst>
                <a:ext uri="{FF2B5EF4-FFF2-40B4-BE49-F238E27FC236}">
                  <a16:creationId xmlns:a16="http://schemas.microsoft.com/office/drawing/2014/main" id="{81BF40E5-F4C0-2931-6303-7415126BC721}"/>
                </a:ext>
              </a:extLst>
            </p:cNvPr>
            <p:cNvSpPr txBox="1"/>
            <p:nvPr/>
          </p:nvSpPr>
          <p:spPr>
            <a:xfrm>
              <a:off x="8698984" y="3913694"/>
              <a:ext cx="2929293"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pic>
        <p:nvPicPr>
          <p:cNvPr id="23" name="Graphic 22" descr="Chat bubble outline">
            <a:extLst>
              <a:ext uri="{FF2B5EF4-FFF2-40B4-BE49-F238E27FC236}">
                <a16:creationId xmlns:a16="http://schemas.microsoft.com/office/drawing/2014/main" id="{8EBE1D52-91EC-6B35-0953-23080A3E24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34982" y="4758124"/>
            <a:ext cx="672204" cy="672205"/>
          </a:xfrm>
          <a:prstGeom prst="rect">
            <a:avLst/>
          </a:prstGeom>
        </p:spPr>
      </p:pic>
      <p:pic>
        <p:nvPicPr>
          <p:cNvPr id="24" name="Graphic 23" descr="Double Tap Gesture outline">
            <a:extLst>
              <a:ext uri="{FF2B5EF4-FFF2-40B4-BE49-F238E27FC236}">
                <a16:creationId xmlns:a16="http://schemas.microsoft.com/office/drawing/2014/main" id="{3EDA4A4D-A0C4-E773-FA05-75EA7B99A5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93013" y="3296036"/>
            <a:ext cx="672204" cy="672205"/>
          </a:xfrm>
          <a:prstGeom prst="rect">
            <a:avLst/>
          </a:prstGeom>
        </p:spPr>
      </p:pic>
      <p:pic>
        <p:nvPicPr>
          <p:cNvPr id="25" name="Graphic 24" descr="Zoom in outline">
            <a:extLst>
              <a:ext uri="{FF2B5EF4-FFF2-40B4-BE49-F238E27FC236}">
                <a16:creationId xmlns:a16="http://schemas.microsoft.com/office/drawing/2014/main" id="{0CFBDA0C-18F1-22F9-16B5-97D77545581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34982" y="1833155"/>
            <a:ext cx="672204" cy="672205"/>
          </a:xfrm>
          <a:prstGeom prst="rect">
            <a:avLst/>
          </a:prstGeom>
        </p:spPr>
      </p:pic>
      <p:pic>
        <p:nvPicPr>
          <p:cNvPr id="27" name="Graphic 26" descr="Questions with solid fill">
            <a:extLst>
              <a:ext uri="{FF2B5EF4-FFF2-40B4-BE49-F238E27FC236}">
                <a16:creationId xmlns:a16="http://schemas.microsoft.com/office/drawing/2014/main" id="{33E53D1C-DBCE-AF01-C91C-7A568DB315D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614208" y="3156552"/>
            <a:ext cx="907962" cy="907962"/>
          </a:xfrm>
          <a:prstGeom prst="rect">
            <a:avLst/>
          </a:prstGeom>
        </p:spPr>
      </p:pic>
      <p:grpSp>
        <p:nvGrpSpPr>
          <p:cNvPr id="28" name="Group 27">
            <a:extLst>
              <a:ext uri="{FF2B5EF4-FFF2-40B4-BE49-F238E27FC236}">
                <a16:creationId xmlns:a16="http://schemas.microsoft.com/office/drawing/2014/main" id="{DE5B62B4-9135-25E3-6AF9-5F94763FDA0C}"/>
              </a:ext>
            </a:extLst>
          </p:cNvPr>
          <p:cNvGrpSpPr/>
          <p:nvPr/>
        </p:nvGrpSpPr>
        <p:grpSpPr>
          <a:xfrm>
            <a:off x="340384" y="2635165"/>
            <a:ext cx="2194560" cy="1960194"/>
            <a:chOff x="332936" y="2596988"/>
            <a:chExt cx="2926080" cy="2613592"/>
          </a:xfrm>
        </p:grpSpPr>
        <p:sp>
          <p:nvSpPr>
            <p:cNvPr id="29" name="TextBox 28">
              <a:extLst>
                <a:ext uri="{FF2B5EF4-FFF2-40B4-BE49-F238E27FC236}">
                  <a16:creationId xmlns:a16="http://schemas.microsoft.com/office/drawing/2014/main" id="{3AFCF1B4-D0F6-7FE2-7980-B1E8CFA1E04B}"/>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30" name="TextBox 29">
              <a:extLst>
                <a:ext uri="{FF2B5EF4-FFF2-40B4-BE49-F238E27FC236}">
                  <a16:creationId xmlns:a16="http://schemas.microsoft.com/office/drawing/2014/main" id="{21D3B3B7-EE77-4925-9BA4-308DBAE5520A}"/>
                </a:ext>
              </a:extLst>
            </p:cNvPr>
            <p:cNvSpPr txBox="1"/>
            <p:nvPr/>
          </p:nvSpPr>
          <p:spPr>
            <a:xfrm>
              <a:off x="332936" y="3086921"/>
              <a:ext cx="2926080" cy="2123659"/>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a:t>
              </a:r>
            </a:p>
          </p:txBody>
        </p:sp>
      </p:grpSp>
    </p:spTree>
    <p:extLst>
      <p:ext uri="{BB962C8B-B14F-4D97-AF65-F5344CB8AC3E}">
        <p14:creationId xmlns:p14="http://schemas.microsoft.com/office/powerpoint/2010/main" val="4049058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7768E35-7FBC-475A-3EAA-404D98B060A3}"/>
              </a:ext>
            </a:extLst>
          </p:cNvPr>
          <p:cNvGrpSpPr/>
          <p:nvPr/>
        </p:nvGrpSpPr>
        <p:grpSpPr>
          <a:xfrm>
            <a:off x="2802752" y="1346932"/>
            <a:ext cx="3657766" cy="4570413"/>
            <a:chOff x="2802752" y="1346932"/>
            <a:chExt cx="3657766" cy="4570413"/>
          </a:xfrm>
        </p:grpSpPr>
        <p:sp>
          <p:nvSpPr>
            <p:cNvPr id="12" name="Freeform 5">
              <a:extLst>
                <a:ext uri="{FF2B5EF4-FFF2-40B4-BE49-F238E27FC236}">
                  <a16:creationId xmlns:a16="http://schemas.microsoft.com/office/drawing/2014/main" id="{4B26C06C-6250-5A15-3921-7C3B70771FCC}"/>
                </a:ext>
              </a:extLst>
            </p:cNvPr>
            <p:cNvSpPr>
              <a:spLocks/>
            </p:cNvSpPr>
            <p:nvPr/>
          </p:nvSpPr>
          <p:spPr bwMode="auto">
            <a:xfrm>
              <a:off x="4072918" y="1346932"/>
              <a:ext cx="1979613" cy="1644650"/>
            </a:xfrm>
            <a:custGeom>
              <a:avLst/>
              <a:gdLst>
                <a:gd name="T0" fmla="*/ 0 w 10386"/>
                <a:gd name="T1" fmla="*/ 0 h 8635"/>
                <a:gd name="T2" fmla="*/ 10386 w 10386"/>
                <a:gd name="T3" fmla="*/ 5996 h 8635"/>
                <a:gd name="T4" fmla="*/ 5816 w 10386"/>
                <a:gd name="T5" fmla="*/ 8635 h 8635"/>
                <a:gd name="T6" fmla="*/ 0 w 10386"/>
                <a:gd name="T7" fmla="*/ 5277 h 8635"/>
                <a:gd name="T8" fmla="*/ 0 w 10386"/>
                <a:gd name="T9" fmla="*/ 0 h 8635"/>
              </a:gdLst>
              <a:ahLst/>
              <a:cxnLst>
                <a:cxn ang="0">
                  <a:pos x="T0" y="T1"/>
                </a:cxn>
                <a:cxn ang="0">
                  <a:pos x="T2" y="T3"/>
                </a:cxn>
                <a:cxn ang="0">
                  <a:pos x="T4" y="T5"/>
                </a:cxn>
                <a:cxn ang="0">
                  <a:pos x="T6" y="T7"/>
                </a:cxn>
                <a:cxn ang="0">
                  <a:pos x="T8" y="T9"/>
                </a:cxn>
              </a:cxnLst>
              <a:rect l="0" t="0" r="r" b="b"/>
              <a:pathLst>
                <a:path w="10386" h="8635">
                  <a:moveTo>
                    <a:pt x="0" y="0"/>
                  </a:moveTo>
                  <a:cubicBezTo>
                    <a:pt x="4285" y="0"/>
                    <a:pt x="8244" y="2286"/>
                    <a:pt x="10386" y="5996"/>
                  </a:cubicBezTo>
                  <a:lnTo>
                    <a:pt x="5816" y="8635"/>
                  </a:lnTo>
                  <a:cubicBezTo>
                    <a:pt x="4617" y="6557"/>
                    <a:pt x="2400" y="5277"/>
                    <a:pt x="0" y="5277"/>
                  </a:cubicBezTo>
                  <a:lnTo>
                    <a:pt x="0"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89017B72-B64D-3893-0E38-723373BC9560}"/>
                </a:ext>
              </a:extLst>
            </p:cNvPr>
            <p:cNvSpPr>
              <a:spLocks/>
            </p:cNvSpPr>
            <p:nvPr/>
          </p:nvSpPr>
          <p:spPr bwMode="auto">
            <a:xfrm>
              <a:off x="5180993" y="2489932"/>
              <a:ext cx="1279525" cy="2284413"/>
            </a:xfrm>
            <a:custGeom>
              <a:avLst/>
              <a:gdLst>
                <a:gd name="T0" fmla="*/ 4570 w 6712"/>
                <a:gd name="T1" fmla="*/ 0 h 11992"/>
                <a:gd name="T2" fmla="*/ 4570 w 6712"/>
                <a:gd name="T3" fmla="*/ 11992 h 11992"/>
                <a:gd name="T4" fmla="*/ 0 w 6712"/>
                <a:gd name="T5" fmla="*/ 9354 h 11992"/>
                <a:gd name="T6" fmla="*/ 0 w 6712"/>
                <a:gd name="T7" fmla="*/ 2639 h 11992"/>
                <a:gd name="T8" fmla="*/ 4570 w 6712"/>
                <a:gd name="T9" fmla="*/ 0 h 11992"/>
              </a:gdLst>
              <a:ahLst/>
              <a:cxnLst>
                <a:cxn ang="0">
                  <a:pos x="T0" y="T1"/>
                </a:cxn>
                <a:cxn ang="0">
                  <a:pos x="T2" y="T3"/>
                </a:cxn>
                <a:cxn ang="0">
                  <a:pos x="T4" y="T5"/>
                </a:cxn>
                <a:cxn ang="0">
                  <a:pos x="T6" y="T7"/>
                </a:cxn>
                <a:cxn ang="0">
                  <a:pos x="T8" y="T9"/>
                </a:cxn>
              </a:cxnLst>
              <a:rect l="0" t="0" r="r" b="b"/>
              <a:pathLst>
                <a:path w="6712" h="11992">
                  <a:moveTo>
                    <a:pt x="4570" y="0"/>
                  </a:moveTo>
                  <a:cubicBezTo>
                    <a:pt x="6712" y="3711"/>
                    <a:pt x="6712" y="8282"/>
                    <a:pt x="4570" y="11992"/>
                  </a:cubicBezTo>
                  <a:lnTo>
                    <a:pt x="0" y="9354"/>
                  </a:lnTo>
                  <a:cubicBezTo>
                    <a:pt x="1200" y="7276"/>
                    <a:pt x="1200" y="4716"/>
                    <a:pt x="0" y="2639"/>
                  </a:cubicBezTo>
                  <a:lnTo>
                    <a:pt x="4570" y="0"/>
                  </a:lnTo>
                  <a:close/>
                </a:path>
              </a:pathLst>
            </a:custGeom>
            <a:solidFill>
              <a:schemeClr val="accent3">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53AA3CC2-2AA2-3793-DE72-CBD913BFBABA}"/>
                </a:ext>
              </a:extLst>
            </p:cNvPr>
            <p:cNvSpPr>
              <a:spLocks/>
            </p:cNvSpPr>
            <p:nvPr/>
          </p:nvSpPr>
          <p:spPr bwMode="auto">
            <a:xfrm>
              <a:off x="4072918" y="4271107"/>
              <a:ext cx="1979613" cy="1646238"/>
            </a:xfrm>
            <a:custGeom>
              <a:avLst/>
              <a:gdLst>
                <a:gd name="T0" fmla="*/ 10386 w 10386"/>
                <a:gd name="T1" fmla="*/ 2638 h 8635"/>
                <a:gd name="T2" fmla="*/ 0 w 10386"/>
                <a:gd name="T3" fmla="*/ 8635 h 8635"/>
                <a:gd name="T4" fmla="*/ 0 w 10386"/>
                <a:gd name="T5" fmla="*/ 3358 h 8635"/>
                <a:gd name="T6" fmla="*/ 5816 w 10386"/>
                <a:gd name="T7" fmla="*/ 0 h 8635"/>
                <a:gd name="T8" fmla="*/ 10386 w 10386"/>
                <a:gd name="T9" fmla="*/ 2638 h 8635"/>
              </a:gdLst>
              <a:ahLst/>
              <a:cxnLst>
                <a:cxn ang="0">
                  <a:pos x="T0" y="T1"/>
                </a:cxn>
                <a:cxn ang="0">
                  <a:pos x="T2" y="T3"/>
                </a:cxn>
                <a:cxn ang="0">
                  <a:pos x="T4" y="T5"/>
                </a:cxn>
                <a:cxn ang="0">
                  <a:pos x="T6" y="T7"/>
                </a:cxn>
                <a:cxn ang="0">
                  <a:pos x="T8" y="T9"/>
                </a:cxn>
              </a:cxnLst>
              <a:rect l="0" t="0" r="r" b="b"/>
              <a:pathLst>
                <a:path w="10386" h="8635">
                  <a:moveTo>
                    <a:pt x="10386" y="2638"/>
                  </a:moveTo>
                  <a:cubicBezTo>
                    <a:pt x="8244" y="6349"/>
                    <a:pt x="4285" y="8635"/>
                    <a:pt x="0" y="8635"/>
                  </a:cubicBezTo>
                  <a:lnTo>
                    <a:pt x="0" y="3358"/>
                  </a:lnTo>
                  <a:cubicBezTo>
                    <a:pt x="2400" y="3358"/>
                    <a:pt x="4617" y="2078"/>
                    <a:pt x="5816" y="0"/>
                  </a:cubicBezTo>
                  <a:lnTo>
                    <a:pt x="10386" y="2638"/>
                  </a:lnTo>
                  <a:close/>
                </a:path>
              </a:pathLst>
            </a:custGeom>
            <a:solidFill>
              <a:schemeClr val="accent3">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Shape 25">
              <a:extLst>
                <a:ext uri="{FF2B5EF4-FFF2-40B4-BE49-F238E27FC236}">
                  <a16:creationId xmlns:a16="http://schemas.microsoft.com/office/drawing/2014/main" id="{79EF078F-B1CF-FC2C-74FD-7A801809F0B2}"/>
                </a:ext>
              </a:extLst>
            </p:cNvPr>
            <p:cNvSpPr/>
            <p:nvPr/>
          </p:nvSpPr>
          <p:spPr>
            <a:xfrm>
              <a:off x="2802752" y="2361489"/>
              <a:ext cx="1270165" cy="2541299"/>
            </a:xfrm>
            <a:custGeom>
              <a:avLst/>
              <a:gdLst>
                <a:gd name="connsiteX0" fmla="*/ 1279171 w 1279171"/>
                <a:gd name="connsiteY0" fmla="*/ 0 h 2559317"/>
                <a:gd name="connsiteX1" fmla="*/ 1279171 w 1279171"/>
                <a:gd name="connsiteY1" fmla="*/ 282062 h 2559317"/>
                <a:gd name="connsiteX2" fmla="*/ 282368 w 1279171"/>
                <a:gd name="connsiteY2" fmla="*/ 1278865 h 2559317"/>
                <a:gd name="connsiteX3" fmla="*/ 1279171 w 1279171"/>
                <a:gd name="connsiteY3" fmla="*/ 2275668 h 2559317"/>
                <a:gd name="connsiteX4" fmla="*/ 1279171 w 1279171"/>
                <a:gd name="connsiteY4" fmla="*/ 2559317 h 2559317"/>
                <a:gd name="connsiteX5" fmla="*/ 1021407 w 1279171"/>
                <a:gd name="connsiteY5" fmla="*/ 2533316 h 2559317"/>
                <a:gd name="connsiteX6" fmla="*/ 0 w 1279171"/>
                <a:gd name="connsiteY6" fmla="*/ 1279563 h 2559317"/>
                <a:gd name="connsiteX7" fmla="*/ 1021407 w 1279171"/>
                <a:gd name="connsiteY7" fmla="*/ 25993 h 255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9171" h="2559317">
                  <a:moveTo>
                    <a:pt x="1279171" y="0"/>
                  </a:moveTo>
                  <a:lnTo>
                    <a:pt x="1279171" y="282062"/>
                  </a:lnTo>
                  <a:cubicBezTo>
                    <a:pt x="728652" y="282062"/>
                    <a:pt x="282368" y="728346"/>
                    <a:pt x="282368" y="1278865"/>
                  </a:cubicBezTo>
                  <a:cubicBezTo>
                    <a:pt x="282368" y="1829384"/>
                    <a:pt x="728652" y="2275668"/>
                    <a:pt x="1279171" y="2275668"/>
                  </a:cubicBezTo>
                  <a:lnTo>
                    <a:pt x="1279171" y="2559317"/>
                  </a:lnTo>
                  <a:lnTo>
                    <a:pt x="1021407" y="2533316"/>
                  </a:lnTo>
                  <a:cubicBezTo>
                    <a:pt x="438564" y="2413979"/>
                    <a:pt x="0" y="1897979"/>
                    <a:pt x="0" y="1279563"/>
                  </a:cubicBezTo>
                  <a:cubicBezTo>
                    <a:pt x="0" y="661147"/>
                    <a:pt x="438564" y="145294"/>
                    <a:pt x="1021407" y="25993"/>
                  </a:cubicBezTo>
                  <a:close/>
                </a:path>
              </a:pathLst>
            </a:custGeom>
            <a:gradFill>
              <a:gsLst>
                <a:gs pos="49000">
                  <a:schemeClr val="accent3"/>
                </a:gs>
                <a:gs pos="100000">
                  <a:schemeClr val="accent3">
                    <a:lumMod val="5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Right Doughnut w/ 3 Parts – Slide Template</a:t>
            </a:r>
          </a:p>
        </p:txBody>
      </p:sp>
      <p:grpSp>
        <p:nvGrpSpPr>
          <p:cNvPr id="47" name="Group 46">
            <a:extLst>
              <a:ext uri="{FF2B5EF4-FFF2-40B4-BE49-F238E27FC236}">
                <a16:creationId xmlns:a16="http://schemas.microsoft.com/office/drawing/2014/main" id="{D2F34516-2B71-7A69-6EE0-3160C2DA96D5}"/>
              </a:ext>
            </a:extLst>
          </p:cNvPr>
          <p:cNvGrpSpPr/>
          <p:nvPr/>
        </p:nvGrpSpPr>
        <p:grpSpPr>
          <a:xfrm>
            <a:off x="6285311" y="1346932"/>
            <a:ext cx="2202816" cy="964480"/>
            <a:chOff x="8221931" y="1179546"/>
            <a:chExt cx="2937088" cy="1285972"/>
          </a:xfrm>
        </p:grpSpPr>
        <p:sp>
          <p:nvSpPr>
            <p:cNvPr id="36" name="TextBox 35">
              <a:extLst>
                <a:ext uri="{FF2B5EF4-FFF2-40B4-BE49-F238E27FC236}">
                  <a16:creationId xmlns:a16="http://schemas.microsoft.com/office/drawing/2014/main" id="{32296ED1-6716-BBE4-7DC5-C3E733F25AE8}"/>
                </a:ext>
              </a:extLst>
            </p:cNvPr>
            <p:cNvSpPr txBox="1"/>
            <p:nvPr/>
          </p:nvSpPr>
          <p:spPr>
            <a:xfrm>
              <a:off x="8221931" y="1179546"/>
              <a:ext cx="2937088" cy="492442"/>
            </a:xfrm>
            <a:prstGeom prst="rect">
              <a:avLst/>
            </a:prstGeom>
            <a:noFill/>
          </p:spPr>
          <p:txBody>
            <a:bodyPr wrap="square" lIns="0" rIns="0" rtlCol="0" anchor="b">
              <a:spAutoFit/>
            </a:bodyPr>
            <a:lstStyle/>
            <a:p>
              <a:r>
                <a:rPr lang="en-US" b="1" cap="all" noProof="1">
                  <a:solidFill>
                    <a:schemeClr val="accent3">
                      <a:lumMod val="60000"/>
                      <a:lumOff val="40000"/>
                    </a:schemeClr>
                  </a:solidFill>
                </a:rPr>
                <a:t>Lorem Ipsum</a:t>
              </a:r>
            </a:p>
          </p:txBody>
        </p:sp>
        <p:sp>
          <p:nvSpPr>
            <p:cNvPr id="37" name="TextBox 36">
              <a:extLst>
                <a:ext uri="{FF2B5EF4-FFF2-40B4-BE49-F238E27FC236}">
                  <a16:creationId xmlns:a16="http://schemas.microsoft.com/office/drawing/2014/main" id="{813335D1-E98C-1DC1-6804-A92C01C129A1}"/>
                </a:ext>
              </a:extLst>
            </p:cNvPr>
            <p:cNvSpPr txBox="1"/>
            <p:nvPr/>
          </p:nvSpPr>
          <p:spPr>
            <a:xfrm>
              <a:off x="8229726" y="1603744"/>
              <a:ext cx="2929293"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t>
              </a:r>
            </a:p>
          </p:txBody>
        </p:sp>
      </p:grpSp>
      <p:grpSp>
        <p:nvGrpSpPr>
          <p:cNvPr id="46" name="Group 45">
            <a:extLst>
              <a:ext uri="{FF2B5EF4-FFF2-40B4-BE49-F238E27FC236}">
                <a16:creationId xmlns:a16="http://schemas.microsoft.com/office/drawing/2014/main" id="{834CE529-1429-34A1-DC07-F0C50AF3D376}"/>
              </a:ext>
            </a:extLst>
          </p:cNvPr>
          <p:cNvGrpSpPr/>
          <p:nvPr/>
        </p:nvGrpSpPr>
        <p:grpSpPr>
          <a:xfrm>
            <a:off x="6518392" y="3149898"/>
            <a:ext cx="2202816" cy="964480"/>
            <a:chOff x="8691189" y="2334521"/>
            <a:chExt cx="2937088" cy="1285972"/>
          </a:xfrm>
        </p:grpSpPr>
        <p:sp>
          <p:nvSpPr>
            <p:cNvPr id="39" name="TextBox 38">
              <a:extLst>
                <a:ext uri="{FF2B5EF4-FFF2-40B4-BE49-F238E27FC236}">
                  <a16:creationId xmlns:a16="http://schemas.microsoft.com/office/drawing/2014/main" id="{7C4866D5-C32A-AA9D-629B-FC23C4716EA8}"/>
                </a:ext>
              </a:extLst>
            </p:cNvPr>
            <p:cNvSpPr txBox="1"/>
            <p:nvPr/>
          </p:nvSpPr>
          <p:spPr>
            <a:xfrm>
              <a:off x="8691189" y="2334521"/>
              <a:ext cx="2937088" cy="492442"/>
            </a:xfrm>
            <a:prstGeom prst="rect">
              <a:avLst/>
            </a:prstGeom>
            <a:noFill/>
          </p:spPr>
          <p:txBody>
            <a:bodyPr wrap="square" lIns="0" rIns="0" rtlCol="0" anchor="b">
              <a:spAutoFit/>
            </a:bodyPr>
            <a:lstStyle/>
            <a:p>
              <a:r>
                <a:rPr lang="en-US" b="1" cap="all" noProof="1">
                  <a:solidFill>
                    <a:schemeClr val="accent3"/>
                  </a:solidFill>
                </a:rPr>
                <a:t>Lorem Ipsum</a:t>
              </a:r>
            </a:p>
          </p:txBody>
        </p:sp>
        <p:sp>
          <p:nvSpPr>
            <p:cNvPr id="40" name="TextBox 39">
              <a:extLst>
                <a:ext uri="{FF2B5EF4-FFF2-40B4-BE49-F238E27FC236}">
                  <a16:creationId xmlns:a16="http://schemas.microsoft.com/office/drawing/2014/main" id="{59E639E2-78DD-F279-ED6D-3600B5F20B1C}"/>
                </a:ext>
              </a:extLst>
            </p:cNvPr>
            <p:cNvSpPr txBox="1"/>
            <p:nvPr/>
          </p:nvSpPr>
          <p:spPr>
            <a:xfrm>
              <a:off x="8698984" y="2758719"/>
              <a:ext cx="2929293"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t>
              </a:r>
            </a:p>
          </p:txBody>
        </p:sp>
      </p:grpSp>
      <p:grpSp>
        <p:nvGrpSpPr>
          <p:cNvPr id="45" name="Group 44">
            <a:extLst>
              <a:ext uri="{FF2B5EF4-FFF2-40B4-BE49-F238E27FC236}">
                <a16:creationId xmlns:a16="http://schemas.microsoft.com/office/drawing/2014/main" id="{806447FB-EF22-6ED9-83FB-6BE3CAF7A9EE}"/>
              </a:ext>
            </a:extLst>
          </p:cNvPr>
          <p:cNvGrpSpPr/>
          <p:nvPr/>
        </p:nvGrpSpPr>
        <p:grpSpPr>
          <a:xfrm>
            <a:off x="6285311" y="4952865"/>
            <a:ext cx="2202816" cy="964480"/>
            <a:chOff x="8691189" y="3489496"/>
            <a:chExt cx="2937088" cy="1285972"/>
          </a:xfrm>
        </p:grpSpPr>
        <p:sp>
          <p:nvSpPr>
            <p:cNvPr id="42" name="TextBox 41">
              <a:extLst>
                <a:ext uri="{FF2B5EF4-FFF2-40B4-BE49-F238E27FC236}">
                  <a16:creationId xmlns:a16="http://schemas.microsoft.com/office/drawing/2014/main" id="{BC0180B1-9035-AAFC-B68F-BE650AD89589}"/>
                </a:ext>
              </a:extLst>
            </p:cNvPr>
            <p:cNvSpPr txBox="1"/>
            <p:nvPr/>
          </p:nvSpPr>
          <p:spPr>
            <a:xfrm>
              <a:off x="8691189" y="3489496"/>
              <a:ext cx="2937088" cy="492442"/>
            </a:xfrm>
            <a:prstGeom prst="rect">
              <a:avLst/>
            </a:prstGeom>
            <a:noFill/>
          </p:spPr>
          <p:txBody>
            <a:bodyPr wrap="square" lIns="0" rIns="0" rtlCol="0" anchor="b">
              <a:spAutoFit/>
            </a:bodyPr>
            <a:lstStyle/>
            <a:p>
              <a:r>
                <a:rPr lang="en-US" b="1" cap="all" noProof="1">
                  <a:solidFill>
                    <a:schemeClr val="accent3">
                      <a:lumMod val="75000"/>
                    </a:schemeClr>
                  </a:solidFill>
                </a:rPr>
                <a:t>Lorem Ipsum</a:t>
              </a:r>
            </a:p>
          </p:txBody>
        </p:sp>
        <p:sp>
          <p:nvSpPr>
            <p:cNvPr id="43" name="TextBox 42">
              <a:extLst>
                <a:ext uri="{FF2B5EF4-FFF2-40B4-BE49-F238E27FC236}">
                  <a16:creationId xmlns:a16="http://schemas.microsoft.com/office/drawing/2014/main" id="{81BF40E5-F4C0-2931-6303-7415126BC721}"/>
                </a:ext>
              </a:extLst>
            </p:cNvPr>
            <p:cNvSpPr txBox="1"/>
            <p:nvPr/>
          </p:nvSpPr>
          <p:spPr>
            <a:xfrm>
              <a:off x="8698984" y="3913694"/>
              <a:ext cx="2929293"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t>
              </a:r>
            </a:p>
          </p:txBody>
        </p:sp>
      </p:grpSp>
      <p:pic>
        <p:nvPicPr>
          <p:cNvPr id="23" name="Graphic 22" descr="Chat bubble outline">
            <a:extLst>
              <a:ext uri="{FF2B5EF4-FFF2-40B4-BE49-F238E27FC236}">
                <a16:creationId xmlns:a16="http://schemas.microsoft.com/office/drawing/2014/main" id="{8EBE1D52-91EC-6B35-0953-23080A3E24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26622" y="4758124"/>
            <a:ext cx="672204" cy="672205"/>
          </a:xfrm>
          <a:prstGeom prst="rect">
            <a:avLst/>
          </a:prstGeom>
        </p:spPr>
      </p:pic>
      <p:pic>
        <p:nvPicPr>
          <p:cNvPr id="24" name="Graphic 23" descr="Double Tap Gesture outline">
            <a:extLst>
              <a:ext uri="{FF2B5EF4-FFF2-40B4-BE49-F238E27FC236}">
                <a16:creationId xmlns:a16="http://schemas.microsoft.com/office/drawing/2014/main" id="{3EDA4A4D-A0C4-E773-FA05-75EA7B99A5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84653" y="3296036"/>
            <a:ext cx="672204" cy="672205"/>
          </a:xfrm>
          <a:prstGeom prst="rect">
            <a:avLst/>
          </a:prstGeom>
        </p:spPr>
      </p:pic>
      <p:pic>
        <p:nvPicPr>
          <p:cNvPr id="25" name="Graphic 24" descr="Zoom in outline">
            <a:extLst>
              <a:ext uri="{FF2B5EF4-FFF2-40B4-BE49-F238E27FC236}">
                <a16:creationId xmlns:a16="http://schemas.microsoft.com/office/drawing/2014/main" id="{0CFBDA0C-18F1-22F9-16B5-97D77545581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6622" y="1833155"/>
            <a:ext cx="672204" cy="672205"/>
          </a:xfrm>
          <a:prstGeom prst="rect">
            <a:avLst/>
          </a:prstGeom>
        </p:spPr>
      </p:pic>
      <p:pic>
        <p:nvPicPr>
          <p:cNvPr id="27" name="Graphic 26" descr="Questions with solid fill">
            <a:extLst>
              <a:ext uri="{FF2B5EF4-FFF2-40B4-BE49-F238E27FC236}">
                <a16:creationId xmlns:a16="http://schemas.microsoft.com/office/drawing/2014/main" id="{33E53D1C-DBCE-AF01-C91C-7A568DB315D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614208" y="3156552"/>
            <a:ext cx="907962" cy="907962"/>
          </a:xfrm>
          <a:prstGeom prst="rect">
            <a:avLst/>
          </a:prstGeom>
        </p:spPr>
      </p:pic>
      <p:grpSp>
        <p:nvGrpSpPr>
          <p:cNvPr id="28" name="Group 27">
            <a:extLst>
              <a:ext uri="{FF2B5EF4-FFF2-40B4-BE49-F238E27FC236}">
                <a16:creationId xmlns:a16="http://schemas.microsoft.com/office/drawing/2014/main" id="{DE5B62B4-9135-25E3-6AF9-5F94763FDA0C}"/>
              </a:ext>
            </a:extLst>
          </p:cNvPr>
          <p:cNvGrpSpPr/>
          <p:nvPr/>
        </p:nvGrpSpPr>
        <p:grpSpPr>
          <a:xfrm>
            <a:off x="340384" y="2635165"/>
            <a:ext cx="2194560" cy="1960194"/>
            <a:chOff x="332936" y="2596988"/>
            <a:chExt cx="2926080" cy="2613592"/>
          </a:xfrm>
        </p:grpSpPr>
        <p:sp>
          <p:nvSpPr>
            <p:cNvPr id="29" name="TextBox 28">
              <a:extLst>
                <a:ext uri="{FF2B5EF4-FFF2-40B4-BE49-F238E27FC236}">
                  <a16:creationId xmlns:a16="http://schemas.microsoft.com/office/drawing/2014/main" id="{3AFCF1B4-D0F6-7FE2-7980-B1E8CFA1E04B}"/>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30" name="TextBox 29">
              <a:extLst>
                <a:ext uri="{FF2B5EF4-FFF2-40B4-BE49-F238E27FC236}">
                  <a16:creationId xmlns:a16="http://schemas.microsoft.com/office/drawing/2014/main" id="{21D3B3B7-EE77-4925-9BA4-308DBAE5520A}"/>
                </a:ext>
              </a:extLst>
            </p:cNvPr>
            <p:cNvSpPr txBox="1"/>
            <p:nvPr/>
          </p:nvSpPr>
          <p:spPr>
            <a:xfrm>
              <a:off x="332936" y="3086921"/>
              <a:ext cx="2926080" cy="2123659"/>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a:t>
              </a:r>
            </a:p>
          </p:txBody>
        </p:sp>
      </p:grpSp>
    </p:spTree>
    <p:extLst>
      <p:ext uri="{BB962C8B-B14F-4D97-AF65-F5344CB8AC3E}">
        <p14:creationId xmlns:p14="http://schemas.microsoft.com/office/powerpoint/2010/main" val="29857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10355</TotalTime>
  <Words>435</Words>
  <Application>Microsoft Office PowerPoint</Application>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Right Doughnut w/ 3 Parts – Slide Template</vt:lpstr>
      <vt:lpstr>Right Doughnut w/ 3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Doughnut w/ 3 Parts</dc:title>
  <dc:creator>PresentationGO.com</dc:creator>
  <dc:description>© Copyright PresentationGO.com - Do not distribute or sale without written permission.</dc:description>
  <cp:lastModifiedBy>Christophe</cp:lastModifiedBy>
  <cp:revision>27</cp:revision>
  <dcterms:created xsi:type="dcterms:W3CDTF">2014-11-26T05:14:11Z</dcterms:created>
  <dcterms:modified xsi:type="dcterms:W3CDTF">2022-11-15T18:21:59Z</dcterms:modified>
  <cp:category>Charts &amp; Diagrams</cp:category>
</cp:coreProperties>
</file>