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9" r:id="rId4"/>
    <p:sldId id="358"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94" d="100"/>
          <a:sy n="94" d="100"/>
        </p:scale>
        <p:origin x="72"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4239422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214034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11/15/2022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10.pn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svg"/><Relationship Id="rId5" Type="http://schemas.openxmlformats.org/officeDocument/2006/relationships/image" Target="../media/image2.png"/><Relationship Id="rId10" Type="http://schemas.openxmlformats.org/officeDocument/2006/relationships/image" Target="../media/image7.svg"/><Relationship Id="rId4" Type="http://schemas.openxmlformats.org/officeDocument/2006/relationships/image" Target="../media/image11.svg"/><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66410AD2-1CD9-302D-DC8C-E5034BF04695}"/>
              </a:ext>
            </a:extLst>
          </p:cNvPr>
          <p:cNvGrpSpPr/>
          <p:nvPr/>
        </p:nvGrpSpPr>
        <p:grpSpPr>
          <a:xfrm>
            <a:off x="4447935" y="1144588"/>
            <a:ext cx="3666772" cy="4570413"/>
            <a:chOff x="4447935" y="1144588"/>
            <a:chExt cx="3666772" cy="4570413"/>
          </a:xfrm>
        </p:grpSpPr>
        <p:sp>
          <p:nvSpPr>
            <p:cNvPr id="11" name="Freeform 5">
              <a:extLst>
                <a:ext uri="{FF2B5EF4-FFF2-40B4-BE49-F238E27FC236}">
                  <a16:creationId xmlns:a16="http://schemas.microsoft.com/office/drawing/2014/main" id="{ECA7BAD5-6B03-F18E-0FF3-A202BBAD5E5F}"/>
                </a:ext>
              </a:extLst>
            </p:cNvPr>
            <p:cNvSpPr>
              <a:spLocks/>
            </p:cNvSpPr>
            <p:nvPr/>
          </p:nvSpPr>
          <p:spPr bwMode="auto">
            <a:xfrm>
              <a:off x="5727107" y="1144588"/>
              <a:ext cx="1979613" cy="1644650"/>
            </a:xfrm>
            <a:custGeom>
              <a:avLst/>
              <a:gdLst>
                <a:gd name="T0" fmla="*/ 0 w 10386"/>
                <a:gd name="T1" fmla="*/ 0 h 8635"/>
                <a:gd name="T2" fmla="*/ 10386 w 10386"/>
                <a:gd name="T3" fmla="*/ 5996 h 8635"/>
                <a:gd name="T4" fmla="*/ 5816 w 10386"/>
                <a:gd name="T5" fmla="*/ 8635 h 8635"/>
                <a:gd name="T6" fmla="*/ 0 w 10386"/>
                <a:gd name="T7" fmla="*/ 5277 h 8635"/>
                <a:gd name="T8" fmla="*/ 0 w 10386"/>
                <a:gd name="T9" fmla="*/ 0 h 8635"/>
              </a:gdLst>
              <a:ahLst/>
              <a:cxnLst>
                <a:cxn ang="0">
                  <a:pos x="T0" y="T1"/>
                </a:cxn>
                <a:cxn ang="0">
                  <a:pos x="T2" y="T3"/>
                </a:cxn>
                <a:cxn ang="0">
                  <a:pos x="T4" y="T5"/>
                </a:cxn>
                <a:cxn ang="0">
                  <a:pos x="T6" y="T7"/>
                </a:cxn>
                <a:cxn ang="0">
                  <a:pos x="T8" y="T9"/>
                </a:cxn>
              </a:cxnLst>
              <a:rect l="0" t="0" r="r" b="b"/>
              <a:pathLst>
                <a:path w="10386" h="8635">
                  <a:moveTo>
                    <a:pt x="0" y="0"/>
                  </a:moveTo>
                  <a:cubicBezTo>
                    <a:pt x="4285" y="0"/>
                    <a:pt x="8244" y="2286"/>
                    <a:pt x="10386" y="5996"/>
                  </a:cubicBezTo>
                  <a:lnTo>
                    <a:pt x="5816" y="8635"/>
                  </a:lnTo>
                  <a:cubicBezTo>
                    <a:pt x="4617" y="6557"/>
                    <a:pt x="2400" y="5277"/>
                    <a:pt x="0" y="5277"/>
                  </a:cubicBezTo>
                  <a:lnTo>
                    <a:pt x="0"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6DD08B27-E50B-9C0A-1852-17D0445D9B6A}"/>
                </a:ext>
              </a:extLst>
            </p:cNvPr>
            <p:cNvSpPr>
              <a:spLocks/>
            </p:cNvSpPr>
            <p:nvPr/>
          </p:nvSpPr>
          <p:spPr bwMode="auto">
            <a:xfrm>
              <a:off x="6835182" y="2287588"/>
              <a:ext cx="1279525" cy="2284413"/>
            </a:xfrm>
            <a:custGeom>
              <a:avLst/>
              <a:gdLst>
                <a:gd name="T0" fmla="*/ 4570 w 6712"/>
                <a:gd name="T1" fmla="*/ 0 h 11992"/>
                <a:gd name="T2" fmla="*/ 4570 w 6712"/>
                <a:gd name="T3" fmla="*/ 11992 h 11992"/>
                <a:gd name="T4" fmla="*/ 0 w 6712"/>
                <a:gd name="T5" fmla="*/ 9354 h 11992"/>
                <a:gd name="T6" fmla="*/ 0 w 6712"/>
                <a:gd name="T7" fmla="*/ 2639 h 11992"/>
                <a:gd name="T8" fmla="*/ 4570 w 6712"/>
                <a:gd name="T9" fmla="*/ 0 h 11992"/>
              </a:gdLst>
              <a:ahLst/>
              <a:cxnLst>
                <a:cxn ang="0">
                  <a:pos x="T0" y="T1"/>
                </a:cxn>
                <a:cxn ang="0">
                  <a:pos x="T2" y="T3"/>
                </a:cxn>
                <a:cxn ang="0">
                  <a:pos x="T4" y="T5"/>
                </a:cxn>
                <a:cxn ang="0">
                  <a:pos x="T6" y="T7"/>
                </a:cxn>
                <a:cxn ang="0">
                  <a:pos x="T8" y="T9"/>
                </a:cxn>
              </a:cxnLst>
              <a:rect l="0" t="0" r="r" b="b"/>
              <a:pathLst>
                <a:path w="6712" h="11992">
                  <a:moveTo>
                    <a:pt x="4570" y="0"/>
                  </a:moveTo>
                  <a:cubicBezTo>
                    <a:pt x="6712" y="3711"/>
                    <a:pt x="6712" y="8282"/>
                    <a:pt x="4570" y="11992"/>
                  </a:cubicBezTo>
                  <a:lnTo>
                    <a:pt x="0" y="9354"/>
                  </a:lnTo>
                  <a:cubicBezTo>
                    <a:pt x="1200" y="7276"/>
                    <a:pt x="1200" y="4716"/>
                    <a:pt x="0" y="2639"/>
                  </a:cubicBezTo>
                  <a:lnTo>
                    <a:pt x="4570" y="0"/>
                  </a:lnTo>
                  <a:close/>
                </a:path>
              </a:pathLst>
            </a:custGeom>
            <a:solidFill>
              <a:schemeClr val="accent3">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921163C1-6EC7-9212-FB60-27C4BF16B6A0}"/>
                </a:ext>
              </a:extLst>
            </p:cNvPr>
            <p:cNvSpPr>
              <a:spLocks/>
            </p:cNvSpPr>
            <p:nvPr/>
          </p:nvSpPr>
          <p:spPr bwMode="auto">
            <a:xfrm>
              <a:off x="5727107" y="4068763"/>
              <a:ext cx="1979613" cy="1646238"/>
            </a:xfrm>
            <a:custGeom>
              <a:avLst/>
              <a:gdLst>
                <a:gd name="T0" fmla="*/ 10386 w 10386"/>
                <a:gd name="T1" fmla="*/ 2638 h 8635"/>
                <a:gd name="T2" fmla="*/ 0 w 10386"/>
                <a:gd name="T3" fmla="*/ 8635 h 8635"/>
                <a:gd name="T4" fmla="*/ 0 w 10386"/>
                <a:gd name="T5" fmla="*/ 3358 h 8635"/>
                <a:gd name="T6" fmla="*/ 5816 w 10386"/>
                <a:gd name="T7" fmla="*/ 0 h 8635"/>
                <a:gd name="T8" fmla="*/ 10386 w 10386"/>
                <a:gd name="T9" fmla="*/ 2638 h 8635"/>
              </a:gdLst>
              <a:ahLst/>
              <a:cxnLst>
                <a:cxn ang="0">
                  <a:pos x="T0" y="T1"/>
                </a:cxn>
                <a:cxn ang="0">
                  <a:pos x="T2" y="T3"/>
                </a:cxn>
                <a:cxn ang="0">
                  <a:pos x="T4" y="T5"/>
                </a:cxn>
                <a:cxn ang="0">
                  <a:pos x="T6" y="T7"/>
                </a:cxn>
                <a:cxn ang="0">
                  <a:pos x="T8" y="T9"/>
                </a:cxn>
              </a:cxnLst>
              <a:rect l="0" t="0" r="r" b="b"/>
              <a:pathLst>
                <a:path w="10386" h="8635">
                  <a:moveTo>
                    <a:pt x="10386" y="2638"/>
                  </a:moveTo>
                  <a:cubicBezTo>
                    <a:pt x="8244" y="6349"/>
                    <a:pt x="4285" y="8635"/>
                    <a:pt x="0" y="8635"/>
                  </a:cubicBezTo>
                  <a:lnTo>
                    <a:pt x="0" y="3358"/>
                  </a:lnTo>
                  <a:cubicBezTo>
                    <a:pt x="2400" y="3358"/>
                    <a:pt x="4617" y="2078"/>
                    <a:pt x="5816" y="0"/>
                  </a:cubicBezTo>
                  <a:lnTo>
                    <a:pt x="10386" y="2638"/>
                  </a:lnTo>
                  <a:close/>
                </a:path>
              </a:pathLst>
            </a:custGeom>
            <a:solidFill>
              <a:schemeClr val="accent3">
                <a:lumMod val="5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Freeform: Shape 6">
              <a:extLst>
                <a:ext uri="{FF2B5EF4-FFF2-40B4-BE49-F238E27FC236}">
                  <a16:creationId xmlns:a16="http://schemas.microsoft.com/office/drawing/2014/main" id="{464E99C2-C2B9-95BC-9BE9-59DCD64ADBA5}"/>
                </a:ext>
              </a:extLst>
            </p:cNvPr>
            <p:cNvSpPr/>
            <p:nvPr/>
          </p:nvSpPr>
          <p:spPr>
            <a:xfrm>
              <a:off x="4447935" y="2150136"/>
              <a:ext cx="1279171" cy="2559317"/>
            </a:xfrm>
            <a:custGeom>
              <a:avLst/>
              <a:gdLst>
                <a:gd name="connsiteX0" fmla="*/ 1279171 w 1279171"/>
                <a:gd name="connsiteY0" fmla="*/ 0 h 2559317"/>
                <a:gd name="connsiteX1" fmla="*/ 1279171 w 1279171"/>
                <a:gd name="connsiteY1" fmla="*/ 282062 h 2559317"/>
                <a:gd name="connsiteX2" fmla="*/ 282368 w 1279171"/>
                <a:gd name="connsiteY2" fmla="*/ 1278865 h 2559317"/>
                <a:gd name="connsiteX3" fmla="*/ 1279171 w 1279171"/>
                <a:gd name="connsiteY3" fmla="*/ 2275668 h 2559317"/>
                <a:gd name="connsiteX4" fmla="*/ 1279171 w 1279171"/>
                <a:gd name="connsiteY4" fmla="*/ 2559317 h 2559317"/>
                <a:gd name="connsiteX5" fmla="*/ 1021407 w 1279171"/>
                <a:gd name="connsiteY5" fmla="*/ 2533316 h 2559317"/>
                <a:gd name="connsiteX6" fmla="*/ 0 w 1279171"/>
                <a:gd name="connsiteY6" fmla="*/ 1279563 h 2559317"/>
                <a:gd name="connsiteX7" fmla="*/ 1021407 w 1279171"/>
                <a:gd name="connsiteY7" fmla="*/ 25993 h 2559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9171" h="2559317">
                  <a:moveTo>
                    <a:pt x="1279171" y="0"/>
                  </a:moveTo>
                  <a:lnTo>
                    <a:pt x="1279171" y="282062"/>
                  </a:lnTo>
                  <a:cubicBezTo>
                    <a:pt x="728652" y="282062"/>
                    <a:pt x="282368" y="728346"/>
                    <a:pt x="282368" y="1278865"/>
                  </a:cubicBezTo>
                  <a:cubicBezTo>
                    <a:pt x="282368" y="1829384"/>
                    <a:pt x="728652" y="2275668"/>
                    <a:pt x="1279171" y="2275668"/>
                  </a:cubicBezTo>
                  <a:lnTo>
                    <a:pt x="1279171" y="2559317"/>
                  </a:lnTo>
                  <a:lnTo>
                    <a:pt x="1021407" y="2533316"/>
                  </a:lnTo>
                  <a:cubicBezTo>
                    <a:pt x="438564" y="2413979"/>
                    <a:pt x="0" y="1897979"/>
                    <a:pt x="0" y="1279563"/>
                  </a:cubicBezTo>
                  <a:cubicBezTo>
                    <a:pt x="0" y="661147"/>
                    <a:pt x="438564" y="145294"/>
                    <a:pt x="1021407" y="25993"/>
                  </a:cubicBezTo>
                  <a:close/>
                </a:path>
              </a:pathLst>
            </a:custGeom>
            <a:gradFill>
              <a:gsLst>
                <a:gs pos="49000">
                  <a:schemeClr val="accent3"/>
                </a:gs>
                <a:gs pos="100000">
                  <a:schemeClr val="accent3">
                    <a:lumMod val="5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Right Doughnut w/ 3 Parts – Slide Template</a:t>
            </a:r>
          </a:p>
        </p:txBody>
      </p:sp>
      <p:grpSp>
        <p:nvGrpSpPr>
          <p:cNvPr id="47" name="Group 46">
            <a:extLst>
              <a:ext uri="{FF2B5EF4-FFF2-40B4-BE49-F238E27FC236}">
                <a16:creationId xmlns:a16="http://schemas.microsoft.com/office/drawing/2014/main" id="{D2F34516-2B71-7A69-6EE0-3160C2DA96D5}"/>
              </a:ext>
            </a:extLst>
          </p:cNvPr>
          <p:cNvGrpSpPr/>
          <p:nvPr/>
        </p:nvGrpSpPr>
        <p:grpSpPr>
          <a:xfrm>
            <a:off x="8380414" y="1144588"/>
            <a:ext cx="2937088" cy="1224417"/>
            <a:chOff x="8221931" y="1210324"/>
            <a:chExt cx="2937088" cy="1224417"/>
          </a:xfrm>
        </p:grpSpPr>
        <p:sp>
          <p:nvSpPr>
            <p:cNvPr id="36" name="TextBox 35">
              <a:extLst>
                <a:ext uri="{FF2B5EF4-FFF2-40B4-BE49-F238E27FC236}">
                  <a16:creationId xmlns:a16="http://schemas.microsoft.com/office/drawing/2014/main" id="{32296ED1-6716-BBE4-7DC5-C3E733F25AE8}"/>
                </a:ext>
              </a:extLst>
            </p:cNvPr>
            <p:cNvSpPr txBox="1"/>
            <p:nvPr/>
          </p:nvSpPr>
          <p:spPr>
            <a:xfrm>
              <a:off x="8221931" y="1210324"/>
              <a:ext cx="2937088" cy="461665"/>
            </a:xfrm>
            <a:prstGeom prst="rect">
              <a:avLst/>
            </a:prstGeom>
            <a:noFill/>
          </p:spPr>
          <p:txBody>
            <a:bodyPr wrap="square" lIns="0" rIns="0" rtlCol="0" anchor="b">
              <a:spAutoFit/>
            </a:bodyPr>
            <a:lstStyle/>
            <a:p>
              <a:r>
                <a:rPr lang="en-US" sz="2400" b="1" cap="all" noProof="1">
                  <a:solidFill>
                    <a:schemeClr val="tx2">
                      <a:lumMod val="50000"/>
                      <a:lumOff val="50000"/>
                    </a:schemeClr>
                  </a:solidFill>
                </a:rPr>
                <a:t>Lorem Ipsum</a:t>
              </a:r>
            </a:p>
          </p:txBody>
        </p:sp>
        <p:sp>
          <p:nvSpPr>
            <p:cNvPr id="37" name="TextBox 36">
              <a:extLst>
                <a:ext uri="{FF2B5EF4-FFF2-40B4-BE49-F238E27FC236}">
                  <a16:creationId xmlns:a16="http://schemas.microsoft.com/office/drawing/2014/main" id="{813335D1-E98C-1DC1-6804-A92C01C129A1}"/>
                </a:ext>
              </a:extLst>
            </p:cNvPr>
            <p:cNvSpPr txBox="1"/>
            <p:nvPr/>
          </p:nvSpPr>
          <p:spPr>
            <a:xfrm>
              <a:off x="8229726" y="1603744"/>
              <a:ext cx="2929293"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46" name="Group 45">
            <a:extLst>
              <a:ext uri="{FF2B5EF4-FFF2-40B4-BE49-F238E27FC236}">
                <a16:creationId xmlns:a16="http://schemas.microsoft.com/office/drawing/2014/main" id="{834CE529-1429-34A1-DC07-F0C50AF3D376}"/>
              </a:ext>
            </a:extLst>
          </p:cNvPr>
          <p:cNvGrpSpPr/>
          <p:nvPr/>
        </p:nvGrpSpPr>
        <p:grpSpPr>
          <a:xfrm>
            <a:off x="8691189" y="2909919"/>
            <a:ext cx="2937088" cy="1224417"/>
            <a:chOff x="8691189" y="2365299"/>
            <a:chExt cx="2937088" cy="1224417"/>
          </a:xfrm>
        </p:grpSpPr>
        <p:sp>
          <p:nvSpPr>
            <p:cNvPr id="39" name="TextBox 38">
              <a:extLst>
                <a:ext uri="{FF2B5EF4-FFF2-40B4-BE49-F238E27FC236}">
                  <a16:creationId xmlns:a16="http://schemas.microsoft.com/office/drawing/2014/main" id="{7C4866D5-C32A-AA9D-629B-FC23C4716EA8}"/>
                </a:ext>
              </a:extLst>
            </p:cNvPr>
            <p:cNvSpPr txBox="1"/>
            <p:nvPr/>
          </p:nvSpPr>
          <p:spPr>
            <a:xfrm>
              <a:off x="8691189" y="2365299"/>
              <a:ext cx="2937088" cy="461665"/>
            </a:xfrm>
            <a:prstGeom prst="rect">
              <a:avLst/>
            </a:prstGeom>
            <a:noFill/>
          </p:spPr>
          <p:txBody>
            <a:bodyPr wrap="square" lIns="0" rIns="0" rtlCol="0" anchor="b">
              <a:spAutoFit/>
            </a:bodyPr>
            <a:lstStyle/>
            <a:p>
              <a:r>
                <a:rPr lang="en-US" sz="2400" b="1" cap="all" noProof="1">
                  <a:solidFill>
                    <a:schemeClr val="tx2">
                      <a:lumMod val="75000"/>
                      <a:lumOff val="25000"/>
                    </a:schemeClr>
                  </a:solidFill>
                </a:rPr>
                <a:t>Lorem Ipsum</a:t>
              </a:r>
            </a:p>
          </p:txBody>
        </p:sp>
        <p:sp>
          <p:nvSpPr>
            <p:cNvPr id="40" name="TextBox 39">
              <a:extLst>
                <a:ext uri="{FF2B5EF4-FFF2-40B4-BE49-F238E27FC236}">
                  <a16:creationId xmlns:a16="http://schemas.microsoft.com/office/drawing/2014/main" id="{59E639E2-78DD-F279-ED6D-3600B5F20B1C}"/>
                </a:ext>
              </a:extLst>
            </p:cNvPr>
            <p:cNvSpPr txBox="1"/>
            <p:nvPr/>
          </p:nvSpPr>
          <p:spPr>
            <a:xfrm>
              <a:off x="8698984" y="2758719"/>
              <a:ext cx="2929293"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45" name="Group 44">
            <a:extLst>
              <a:ext uri="{FF2B5EF4-FFF2-40B4-BE49-F238E27FC236}">
                <a16:creationId xmlns:a16="http://schemas.microsoft.com/office/drawing/2014/main" id="{806447FB-EF22-6ED9-83FB-6BE3CAF7A9EE}"/>
              </a:ext>
            </a:extLst>
          </p:cNvPr>
          <p:cNvGrpSpPr/>
          <p:nvPr/>
        </p:nvGrpSpPr>
        <p:grpSpPr>
          <a:xfrm>
            <a:off x="8380414" y="4490584"/>
            <a:ext cx="2937088" cy="1224417"/>
            <a:chOff x="8691189" y="3520274"/>
            <a:chExt cx="2937088" cy="1224417"/>
          </a:xfrm>
        </p:grpSpPr>
        <p:sp>
          <p:nvSpPr>
            <p:cNvPr id="42" name="TextBox 41">
              <a:extLst>
                <a:ext uri="{FF2B5EF4-FFF2-40B4-BE49-F238E27FC236}">
                  <a16:creationId xmlns:a16="http://schemas.microsoft.com/office/drawing/2014/main" id="{BC0180B1-9035-AAFC-B68F-BE650AD89589}"/>
                </a:ext>
              </a:extLst>
            </p:cNvPr>
            <p:cNvSpPr txBox="1"/>
            <p:nvPr/>
          </p:nvSpPr>
          <p:spPr>
            <a:xfrm>
              <a:off x="8691189" y="3520274"/>
              <a:ext cx="2937088" cy="461665"/>
            </a:xfrm>
            <a:prstGeom prst="rect">
              <a:avLst/>
            </a:prstGeom>
            <a:noFill/>
          </p:spPr>
          <p:txBody>
            <a:bodyPr wrap="square" lIns="0" rIns="0" rtlCol="0" anchor="b">
              <a:spAutoFit/>
            </a:bodyPr>
            <a:lstStyle/>
            <a:p>
              <a:r>
                <a:rPr lang="en-US" sz="2400" b="1" cap="all" noProof="1">
                  <a:solidFill>
                    <a:schemeClr val="tx2">
                      <a:lumMod val="90000"/>
                      <a:lumOff val="10000"/>
                    </a:schemeClr>
                  </a:solidFill>
                </a:rPr>
                <a:t>Lorem Ipsum</a:t>
              </a:r>
            </a:p>
          </p:txBody>
        </p:sp>
        <p:sp>
          <p:nvSpPr>
            <p:cNvPr id="43" name="TextBox 42">
              <a:extLst>
                <a:ext uri="{FF2B5EF4-FFF2-40B4-BE49-F238E27FC236}">
                  <a16:creationId xmlns:a16="http://schemas.microsoft.com/office/drawing/2014/main" id="{81BF40E5-F4C0-2931-6303-7415126BC721}"/>
                </a:ext>
              </a:extLst>
            </p:cNvPr>
            <p:cNvSpPr txBox="1"/>
            <p:nvPr/>
          </p:nvSpPr>
          <p:spPr>
            <a:xfrm>
              <a:off x="8698984" y="3913694"/>
              <a:ext cx="2929293"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56" name="Group 55">
            <a:extLst>
              <a:ext uri="{FF2B5EF4-FFF2-40B4-BE49-F238E27FC236}">
                <a16:creationId xmlns:a16="http://schemas.microsoft.com/office/drawing/2014/main" id="{CEAC21A9-033F-C9D9-B28A-D07FA9611485}"/>
              </a:ext>
            </a:extLst>
          </p:cNvPr>
          <p:cNvGrpSpPr/>
          <p:nvPr/>
        </p:nvGrpSpPr>
        <p:grpSpPr>
          <a:xfrm>
            <a:off x="945374" y="2157416"/>
            <a:ext cx="2926080" cy="2552037"/>
            <a:chOff x="332936" y="2627766"/>
            <a:chExt cx="2926080" cy="2552037"/>
          </a:xfrm>
        </p:grpSpPr>
        <p:sp>
          <p:nvSpPr>
            <p:cNvPr id="57" name="TextBox 56">
              <a:extLst>
                <a:ext uri="{FF2B5EF4-FFF2-40B4-BE49-F238E27FC236}">
                  <a16:creationId xmlns:a16="http://schemas.microsoft.com/office/drawing/2014/main" id="{A2910C5A-7B93-2ABC-46D8-FABDCE96613C}"/>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58" name="TextBox 57">
              <a:extLst>
                <a:ext uri="{FF2B5EF4-FFF2-40B4-BE49-F238E27FC236}">
                  <a16:creationId xmlns:a16="http://schemas.microsoft.com/office/drawing/2014/main" id="{C466422A-9374-6EC7-8399-8A2007133BD5}"/>
                </a:ext>
              </a:extLst>
            </p:cNvPr>
            <p:cNvSpPr txBox="1"/>
            <p:nvPr/>
          </p:nvSpPr>
          <p:spPr>
            <a:xfrm>
              <a:off x="332936" y="3086922"/>
              <a:ext cx="2926080" cy="2092881"/>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a:t>
              </a:r>
            </a:p>
          </p:txBody>
        </p:sp>
      </p:grpSp>
      <p:pic>
        <p:nvPicPr>
          <p:cNvPr id="49" name="Graphic 48" descr="Chat bubble outline">
            <a:extLst>
              <a:ext uri="{FF2B5EF4-FFF2-40B4-BE49-F238E27FC236}">
                <a16:creationId xmlns:a16="http://schemas.microsoft.com/office/drawing/2014/main" id="{B771AC71-8195-CAAF-5B4F-791FB54511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78428" y="4553397"/>
            <a:ext cx="676971" cy="676971"/>
          </a:xfrm>
          <a:prstGeom prst="rect">
            <a:avLst/>
          </a:prstGeom>
        </p:spPr>
      </p:pic>
      <p:pic>
        <p:nvPicPr>
          <p:cNvPr id="51" name="Graphic 50" descr="Double Tap Gesture outline">
            <a:extLst>
              <a:ext uri="{FF2B5EF4-FFF2-40B4-BE49-F238E27FC236}">
                <a16:creationId xmlns:a16="http://schemas.microsoft.com/office/drawing/2014/main" id="{8A757F07-1FE7-6BA5-10E4-E20DB41345E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36459" y="3091309"/>
            <a:ext cx="676971" cy="676971"/>
          </a:xfrm>
          <a:prstGeom prst="rect">
            <a:avLst/>
          </a:prstGeom>
        </p:spPr>
      </p:pic>
      <p:pic>
        <p:nvPicPr>
          <p:cNvPr id="55" name="Graphic 54" descr="Zoom in outline">
            <a:extLst>
              <a:ext uri="{FF2B5EF4-FFF2-40B4-BE49-F238E27FC236}">
                <a16:creationId xmlns:a16="http://schemas.microsoft.com/office/drawing/2014/main" id="{744A75EF-CFF0-4DE3-1D1E-74F044471B8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378428" y="1628428"/>
            <a:ext cx="676971" cy="676971"/>
          </a:xfrm>
          <a:prstGeom prst="rect">
            <a:avLst/>
          </a:prstGeom>
        </p:spPr>
      </p:pic>
      <p:pic>
        <p:nvPicPr>
          <p:cNvPr id="61" name="Graphic 60" descr="Questions with solid fill">
            <a:extLst>
              <a:ext uri="{FF2B5EF4-FFF2-40B4-BE49-F238E27FC236}">
                <a16:creationId xmlns:a16="http://schemas.microsoft.com/office/drawing/2014/main" id="{A28EEFA6-B519-DE22-C4D3-C511F46CEAF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265144" y="2967039"/>
            <a:ext cx="914400" cy="914400"/>
          </a:xfrm>
          <a:prstGeom prst="rect">
            <a:avLst/>
          </a:prstGeom>
        </p:spPr>
      </p:pic>
    </p:spTree>
    <p:extLst>
      <p:ext uri="{BB962C8B-B14F-4D97-AF65-F5344CB8AC3E}">
        <p14:creationId xmlns:p14="http://schemas.microsoft.com/office/powerpoint/2010/main" val="760808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F0AF6F6E-BB50-9038-1BAF-661B9EAB2446}"/>
              </a:ext>
            </a:extLst>
          </p:cNvPr>
          <p:cNvGrpSpPr/>
          <p:nvPr/>
        </p:nvGrpSpPr>
        <p:grpSpPr>
          <a:xfrm>
            <a:off x="4447935" y="1144588"/>
            <a:ext cx="3666772" cy="4570413"/>
            <a:chOff x="4447935" y="1144588"/>
            <a:chExt cx="3666772" cy="4570413"/>
          </a:xfrm>
        </p:grpSpPr>
        <p:sp>
          <p:nvSpPr>
            <p:cNvPr id="7" name="Freeform: Shape 6">
              <a:extLst>
                <a:ext uri="{FF2B5EF4-FFF2-40B4-BE49-F238E27FC236}">
                  <a16:creationId xmlns:a16="http://schemas.microsoft.com/office/drawing/2014/main" id="{464E99C2-C2B9-95BC-9BE9-59DCD64ADBA5}"/>
                </a:ext>
              </a:extLst>
            </p:cNvPr>
            <p:cNvSpPr/>
            <p:nvPr/>
          </p:nvSpPr>
          <p:spPr>
            <a:xfrm>
              <a:off x="4447935" y="2150136"/>
              <a:ext cx="1279171" cy="2559317"/>
            </a:xfrm>
            <a:custGeom>
              <a:avLst/>
              <a:gdLst>
                <a:gd name="connsiteX0" fmla="*/ 1279171 w 1279171"/>
                <a:gd name="connsiteY0" fmla="*/ 0 h 2559317"/>
                <a:gd name="connsiteX1" fmla="*/ 1279171 w 1279171"/>
                <a:gd name="connsiteY1" fmla="*/ 282062 h 2559317"/>
                <a:gd name="connsiteX2" fmla="*/ 282368 w 1279171"/>
                <a:gd name="connsiteY2" fmla="*/ 1278865 h 2559317"/>
                <a:gd name="connsiteX3" fmla="*/ 1279171 w 1279171"/>
                <a:gd name="connsiteY3" fmla="*/ 2275668 h 2559317"/>
                <a:gd name="connsiteX4" fmla="*/ 1279171 w 1279171"/>
                <a:gd name="connsiteY4" fmla="*/ 2559317 h 2559317"/>
                <a:gd name="connsiteX5" fmla="*/ 1021407 w 1279171"/>
                <a:gd name="connsiteY5" fmla="*/ 2533316 h 2559317"/>
                <a:gd name="connsiteX6" fmla="*/ 0 w 1279171"/>
                <a:gd name="connsiteY6" fmla="*/ 1279563 h 2559317"/>
                <a:gd name="connsiteX7" fmla="*/ 1021407 w 1279171"/>
                <a:gd name="connsiteY7" fmla="*/ 25993 h 25593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9171" h="2559317">
                  <a:moveTo>
                    <a:pt x="1279171" y="0"/>
                  </a:moveTo>
                  <a:lnTo>
                    <a:pt x="1279171" y="282062"/>
                  </a:lnTo>
                  <a:cubicBezTo>
                    <a:pt x="728652" y="282062"/>
                    <a:pt x="282368" y="728346"/>
                    <a:pt x="282368" y="1278865"/>
                  </a:cubicBezTo>
                  <a:cubicBezTo>
                    <a:pt x="282368" y="1829384"/>
                    <a:pt x="728652" y="2275668"/>
                    <a:pt x="1279171" y="2275668"/>
                  </a:cubicBezTo>
                  <a:lnTo>
                    <a:pt x="1279171" y="2559317"/>
                  </a:lnTo>
                  <a:lnTo>
                    <a:pt x="1021407" y="2533316"/>
                  </a:lnTo>
                  <a:cubicBezTo>
                    <a:pt x="438564" y="2413979"/>
                    <a:pt x="0" y="1897979"/>
                    <a:pt x="0" y="1279563"/>
                  </a:cubicBezTo>
                  <a:cubicBezTo>
                    <a:pt x="0" y="661147"/>
                    <a:pt x="438564" y="145294"/>
                    <a:pt x="1021407" y="25993"/>
                  </a:cubicBezTo>
                  <a:close/>
                </a:path>
              </a:pathLst>
            </a:custGeom>
            <a:gradFill>
              <a:gsLst>
                <a:gs pos="49000">
                  <a:schemeClr val="accent3"/>
                </a:gs>
                <a:gs pos="100000">
                  <a:schemeClr val="accent3">
                    <a:lumMod val="5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Freeform 5">
              <a:extLst>
                <a:ext uri="{FF2B5EF4-FFF2-40B4-BE49-F238E27FC236}">
                  <a16:creationId xmlns:a16="http://schemas.microsoft.com/office/drawing/2014/main" id="{BB2277DD-99D2-94B2-0CD3-4D05D5DA31CB}"/>
                </a:ext>
              </a:extLst>
            </p:cNvPr>
            <p:cNvSpPr>
              <a:spLocks/>
            </p:cNvSpPr>
            <p:nvPr/>
          </p:nvSpPr>
          <p:spPr bwMode="auto">
            <a:xfrm>
              <a:off x="5727107" y="1144588"/>
              <a:ext cx="1979613" cy="1644650"/>
            </a:xfrm>
            <a:custGeom>
              <a:avLst/>
              <a:gdLst>
                <a:gd name="T0" fmla="*/ 0 w 10386"/>
                <a:gd name="T1" fmla="*/ 0 h 8635"/>
                <a:gd name="T2" fmla="*/ 10386 w 10386"/>
                <a:gd name="T3" fmla="*/ 5996 h 8635"/>
                <a:gd name="T4" fmla="*/ 5816 w 10386"/>
                <a:gd name="T5" fmla="*/ 8635 h 8635"/>
                <a:gd name="T6" fmla="*/ 0 w 10386"/>
                <a:gd name="T7" fmla="*/ 5277 h 8635"/>
                <a:gd name="T8" fmla="*/ 0 w 10386"/>
                <a:gd name="T9" fmla="*/ 0 h 8635"/>
              </a:gdLst>
              <a:ahLst/>
              <a:cxnLst>
                <a:cxn ang="0">
                  <a:pos x="T0" y="T1"/>
                </a:cxn>
                <a:cxn ang="0">
                  <a:pos x="T2" y="T3"/>
                </a:cxn>
                <a:cxn ang="0">
                  <a:pos x="T4" y="T5"/>
                </a:cxn>
                <a:cxn ang="0">
                  <a:pos x="T6" y="T7"/>
                </a:cxn>
                <a:cxn ang="0">
                  <a:pos x="T8" y="T9"/>
                </a:cxn>
              </a:cxnLst>
              <a:rect l="0" t="0" r="r" b="b"/>
              <a:pathLst>
                <a:path w="10386" h="8635">
                  <a:moveTo>
                    <a:pt x="0" y="0"/>
                  </a:moveTo>
                  <a:cubicBezTo>
                    <a:pt x="4285" y="0"/>
                    <a:pt x="8244" y="2286"/>
                    <a:pt x="10386" y="5996"/>
                  </a:cubicBezTo>
                  <a:lnTo>
                    <a:pt x="5816" y="8635"/>
                  </a:lnTo>
                  <a:cubicBezTo>
                    <a:pt x="4617" y="6557"/>
                    <a:pt x="2400" y="5277"/>
                    <a:pt x="0" y="5277"/>
                  </a:cubicBezTo>
                  <a:lnTo>
                    <a:pt x="0"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6">
              <a:extLst>
                <a:ext uri="{FF2B5EF4-FFF2-40B4-BE49-F238E27FC236}">
                  <a16:creationId xmlns:a16="http://schemas.microsoft.com/office/drawing/2014/main" id="{68FFE2D1-00EC-3313-54F4-C5BD49CE0384}"/>
                </a:ext>
              </a:extLst>
            </p:cNvPr>
            <p:cNvSpPr>
              <a:spLocks/>
            </p:cNvSpPr>
            <p:nvPr/>
          </p:nvSpPr>
          <p:spPr bwMode="auto">
            <a:xfrm>
              <a:off x="6835182" y="2287588"/>
              <a:ext cx="1279525" cy="2284413"/>
            </a:xfrm>
            <a:custGeom>
              <a:avLst/>
              <a:gdLst>
                <a:gd name="T0" fmla="*/ 4570 w 6712"/>
                <a:gd name="T1" fmla="*/ 0 h 11992"/>
                <a:gd name="T2" fmla="*/ 4570 w 6712"/>
                <a:gd name="T3" fmla="*/ 11992 h 11992"/>
                <a:gd name="T4" fmla="*/ 0 w 6712"/>
                <a:gd name="T5" fmla="*/ 9354 h 11992"/>
                <a:gd name="T6" fmla="*/ 0 w 6712"/>
                <a:gd name="T7" fmla="*/ 2639 h 11992"/>
                <a:gd name="T8" fmla="*/ 4570 w 6712"/>
                <a:gd name="T9" fmla="*/ 0 h 11992"/>
              </a:gdLst>
              <a:ahLst/>
              <a:cxnLst>
                <a:cxn ang="0">
                  <a:pos x="T0" y="T1"/>
                </a:cxn>
                <a:cxn ang="0">
                  <a:pos x="T2" y="T3"/>
                </a:cxn>
                <a:cxn ang="0">
                  <a:pos x="T4" y="T5"/>
                </a:cxn>
                <a:cxn ang="0">
                  <a:pos x="T6" y="T7"/>
                </a:cxn>
                <a:cxn ang="0">
                  <a:pos x="T8" y="T9"/>
                </a:cxn>
              </a:cxnLst>
              <a:rect l="0" t="0" r="r" b="b"/>
              <a:pathLst>
                <a:path w="6712" h="11992">
                  <a:moveTo>
                    <a:pt x="4570" y="0"/>
                  </a:moveTo>
                  <a:cubicBezTo>
                    <a:pt x="6712" y="3711"/>
                    <a:pt x="6712" y="8282"/>
                    <a:pt x="4570" y="11992"/>
                  </a:cubicBezTo>
                  <a:lnTo>
                    <a:pt x="0" y="9354"/>
                  </a:lnTo>
                  <a:cubicBezTo>
                    <a:pt x="1200" y="7276"/>
                    <a:pt x="1200" y="4716"/>
                    <a:pt x="0" y="2639"/>
                  </a:cubicBezTo>
                  <a:lnTo>
                    <a:pt x="4570" y="0"/>
                  </a:lnTo>
                  <a:close/>
                </a:path>
              </a:pathLst>
            </a:custGeom>
            <a:solidFill>
              <a:schemeClr val="accent3">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7">
              <a:extLst>
                <a:ext uri="{FF2B5EF4-FFF2-40B4-BE49-F238E27FC236}">
                  <a16:creationId xmlns:a16="http://schemas.microsoft.com/office/drawing/2014/main" id="{4D26F8EE-C476-D2A3-EA11-BBEDCD07F0FF}"/>
                </a:ext>
              </a:extLst>
            </p:cNvPr>
            <p:cNvSpPr>
              <a:spLocks/>
            </p:cNvSpPr>
            <p:nvPr/>
          </p:nvSpPr>
          <p:spPr bwMode="auto">
            <a:xfrm>
              <a:off x="5727107" y="4068763"/>
              <a:ext cx="1979613" cy="1646238"/>
            </a:xfrm>
            <a:custGeom>
              <a:avLst/>
              <a:gdLst>
                <a:gd name="T0" fmla="*/ 10386 w 10386"/>
                <a:gd name="T1" fmla="*/ 2638 h 8635"/>
                <a:gd name="T2" fmla="*/ 0 w 10386"/>
                <a:gd name="T3" fmla="*/ 8635 h 8635"/>
                <a:gd name="T4" fmla="*/ 0 w 10386"/>
                <a:gd name="T5" fmla="*/ 3358 h 8635"/>
                <a:gd name="T6" fmla="*/ 5816 w 10386"/>
                <a:gd name="T7" fmla="*/ 0 h 8635"/>
                <a:gd name="T8" fmla="*/ 10386 w 10386"/>
                <a:gd name="T9" fmla="*/ 2638 h 8635"/>
              </a:gdLst>
              <a:ahLst/>
              <a:cxnLst>
                <a:cxn ang="0">
                  <a:pos x="T0" y="T1"/>
                </a:cxn>
                <a:cxn ang="0">
                  <a:pos x="T2" y="T3"/>
                </a:cxn>
                <a:cxn ang="0">
                  <a:pos x="T4" y="T5"/>
                </a:cxn>
                <a:cxn ang="0">
                  <a:pos x="T6" y="T7"/>
                </a:cxn>
                <a:cxn ang="0">
                  <a:pos x="T8" y="T9"/>
                </a:cxn>
              </a:cxnLst>
              <a:rect l="0" t="0" r="r" b="b"/>
              <a:pathLst>
                <a:path w="10386" h="8635">
                  <a:moveTo>
                    <a:pt x="10386" y="2638"/>
                  </a:moveTo>
                  <a:cubicBezTo>
                    <a:pt x="8244" y="6349"/>
                    <a:pt x="4285" y="8635"/>
                    <a:pt x="0" y="8635"/>
                  </a:cubicBezTo>
                  <a:lnTo>
                    <a:pt x="0" y="3358"/>
                  </a:lnTo>
                  <a:cubicBezTo>
                    <a:pt x="2400" y="3358"/>
                    <a:pt x="4617" y="2078"/>
                    <a:pt x="5816" y="0"/>
                  </a:cubicBezTo>
                  <a:lnTo>
                    <a:pt x="10386" y="2638"/>
                  </a:lnTo>
                  <a:close/>
                </a:path>
              </a:pathLst>
            </a:custGeom>
            <a:solidFill>
              <a:schemeClr val="accent3">
                <a:lumMod val="5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Right Doughnut w/ 3 Parts – Slide Template</a:t>
            </a:r>
          </a:p>
        </p:txBody>
      </p:sp>
      <p:grpSp>
        <p:nvGrpSpPr>
          <p:cNvPr id="47" name="Group 46">
            <a:extLst>
              <a:ext uri="{FF2B5EF4-FFF2-40B4-BE49-F238E27FC236}">
                <a16:creationId xmlns:a16="http://schemas.microsoft.com/office/drawing/2014/main" id="{D2F34516-2B71-7A69-6EE0-3160C2DA96D5}"/>
              </a:ext>
            </a:extLst>
          </p:cNvPr>
          <p:cNvGrpSpPr/>
          <p:nvPr/>
        </p:nvGrpSpPr>
        <p:grpSpPr>
          <a:xfrm>
            <a:off x="8380414" y="1144588"/>
            <a:ext cx="2937088" cy="1224417"/>
            <a:chOff x="8221931" y="1210324"/>
            <a:chExt cx="2937088" cy="1224417"/>
          </a:xfrm>
        </p:grpSpPr>
        <p:sp>
          <p:nvSpPr>
            <p:cNvPr id="36" name="TextBox 35">
              <a:extLst>
                <a:ext uri="{FF2B5EF4-FFF2-40B4-BE49-F238E27FC236}">
                  <a16:creationId xmlns:a16="http://schemas.microsoft.com/office/drawing/2014/main" id="{32296ED1-6716-BBE4-7DC5-C3E733F25AE8}"/>
                </a:ext>
              </a:extLst>
            </p:cNvPr>
            <p:cNvSpPr txBox="1"/>
            <p:nvPr/>
          </p:nvSpPr>
          <p:spPr>
            <a:xfrm>
              <a:off x="8221931" y="1210324"/>
              <a:ext cx="2937088" cy="461665"/>
            </a:xfrm>
            <a:prstGeom prst="rect">
              <a:avLst/>
            </a:prstGeom>
            <a:noFill/>
          </p:spPr>
          <p:txBody>
            <a:bodyPr wrap="square" lIns="0" rIns="0" rtlCol="0" anchor="b">
              <a:spAutoFit/>
            </a:bodyPr>
            <a:lstStyle/>
            <a:p>
              <a:r>
                <a:rPr lang="en-US" sz="2400" b="1" cap="all" noProof="1">
                  <a:solidFill>
                    <a:schemeClr val="accent3">
                      <a:lumMod val="60000"/>
                      <a:lumOff val="40000"/>
                    </a:schemeClr>
                  </a:solidFill>
                </a:rPr>
                <a:t>Lorem Ipsum</a:t>
              </a:r>
            </a:p>
          </p:txBody>
        </p:sp>
        <p:sp>
          <p:nvSpPr>
            <p:cNvPr id="37" name="TextBox 36">
              <a:extLst>
                <a:ext uri="{FF2B5EF4-FFF2-40B4-BE49-F238E27FC236}">
                  <a16:creationId xmlns:a16="http://schemas.microsoft.com/office/drawing/2014/main" id="{813335D1-E98C-1DC1-6804-A92C01C129A1}"/>
                </a:ext>
              </a:extLst>
            </p:cNvPr>
            <p:cNvSpPr txBox="1"/>
            <p:nvPr/>
          </p:nvSpPr>
          <p:spPr>
            <a:xfrm>
              <a:off x="8229726" y="1603744"/>
              <a:ext cx="2929293"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46" name="Group 45">
            <a:extLst>
              <a:ext uri="{FF2B5EF4-FFF2-40B4-BE49-F238E27FC236}">
                <a16:creationId xmlns:a16="http://schemas.microsoft.com/office/drawing/2014/main" id="{834CE529-1429-34A1-DC07-F0C50AF3D376}"/>
              </a:ext>
            </a:extLst>
          </p:cNvPr>
          <p:cNvGrpSpPr/>
          <p:nvPr/>
        </p:nvGrpSpPr>
        <p:grpSpPr>
          <a:xfrm>
            <a:off x="8691189" y="2909919"/>
            <a:ext cx="2937088" cy="1224417"/>
            <a:chOff x="8691189" y="2365299"/>
            <a:chExt cx="2937088" cy="1224417"/>
          </a:xfrm>
        </p:grpSpPr>
        <p:sp>
          <p:nvSpPr>
            <p:cNvPr id="39" name="TextBox 38">
              <a:extLst>
                <a:ext uri="{FF2B5EF4-FFF2-40B4-BE49-F238E27FC236}">
                  <a16:creationId xmlns:a16="http://schemas.microsoft.com/office/drawing/2014/main" id="{7C4866D5-C32A-AA9D-629B-FC23C4716EA8}"/>
                </a:ext>
              </a:extLst>
            </p:cNvPr>
            <p:cNvSpPr txBox="1"/>
            <p:nvPr/>
          </p:nvSpPr>
          <p:spPr>
            <a:xfrm>
              <a:off x="8691189" y="2365299"/>
              <a:ext cx="2937088" cy="461665"/>
            </a:xfrm>
            <a:prstGeom prst="rect">
              <a:avLst/>
            </a:prstGeom>
            <a:noFill/>
          </p:spPr>
          <p:txBody>
            <a:bodyPr wrap="square" lIns="0" rIns="0" rtlCol="0" anchor="b">
              <a:spAutoFit/>
            </a:bodyPr>
            <a:lstStyle/>
            <a:p>
              <a:r>
                <a:rPr lang="en-US" sz="2400" b="1" cap="all" noProof="1">
                  <a:solidFill>
                    <a:schemeClr val="accent3"/>
                  </a:solidFill>
                </a:rPr>
                <a:t>Lorem Ipsum</a:t>
              </a:r>
            </a:p>
          </p:txBody>
        </p:sp>
        <p:sp>
          <p:nvSpPr>
            <p:cNvPr id="40" name="TextBox 39">
              <a:extLst>
                <a:ext uri="{FF2B5EF4-FFF2-40B4-BE49-F238E27FC236}">
                  <a16:creationId xmlns:a16="http://schemas.microsoft.com/office/drawing/2014/main" id="{59E639E2-78DD-F279-ED6D-3600B5F20B1C}"/>
                </a:ext>
              </a:extLst>
            </p:cNvPr>
            <p:cNvSpPr txBox="1"/>
            <p:nvPr/>
          </p:nvSpPr>
          <p:spPr>
            <a:xfrm>
              <a:off x="8698984" y="2758719"/>
              <a:ext cx="2929293"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45" name="Group 44">
            <a:extLst>
              <a:ext uri="{FF2B5EF4-FFF2-40B4-BE49-F238E27FC236}">
                <a16:creationId xmlns:a16="http://schemas.microsoft.com/office/drawing/2014/main" id="{806447FB-EF22-6ED9-83FB-6BE3CAF7A9EE}"/>
              </a:ext>
            </a:extLst>
          </p:cNvPr>
          <p:cNvGrpSpPr/>
          <p:nvPr/>
        </p:nvGrpSpPr>
        <p:grpSpPr>
          <a:xfrm>
            <a:off x="8380414" y="4490584"/>
            <a:ext cx="2937088" cy="1224417"/>
            <a:chOff x="8691189" y="3520274"/>
            <a:chExt cx="2937088" cy="1224417"/>
          </a:xfrm>
        </p:grpSpPr>
        <p:sp>
          <p:nvSpPr>
            <p:cNvPr id="42" name="TextBox 41">
              <a:extLst>
                <a:ext uri="{FF2B5EF4-FFF2-40B4-BE49-F238E27FC236}">
                  <a16:creationId xmlns:a16="http://schemas.microsoft.com/office/drawing/2014/main" id="{BC0180B1-9035-AAFC-B68F-BE650AD89589}"/>
                </a:ext>
              </a:extLst>
            </p:cNvPr>
            <p:cNvSpPr txBox="1"/>
            <p:nvPr/>
          </p:nvSpPr>
          <p:spPr>
            <a:xfrm>
              <a:off x="8691189" y="3520274"/>
              <a:ext cx="2937088" cy="461665"/>
            </a:xfrm>
            <a:prstGeom prst="rect">
              <a:avLst/>
            </a:prstGeom>
            <a:noFill/>
          </p:spPr>
          <p:txBody>
            <a:bodyPr wrap="square" lIns="0" rIns="0" rtlCol="0" anchor="b">
              <a:spAutoFit/>
            </a:bodyPr>
            <a:lstStyle/>
            <a:p>
              <a:r>
                <a:rPr lang="en-US" sz="2400" b="1" cap="all" noProof="1">
                  <a:solidFill>
                    <a:schemeClr val="accent3">
                      <a:lumMod val="75000"/>
                    </a:schemeClr>
                  </a:solidFill>
                </a:rPr>
                <a:t>Lorem Ipsum</a:t>
              </a:r>
            </a:p>
          </p:txBody>
        </p:sp>
        <p:sp>
          <p:nvSpPr>
            <p:cNvPr id="43" name="TextBox 42">
              <a:extLst>
                <a:ext uri="{FF2B5EF4-FFF2-40B4-BE49-F238E27FC236}">
                  <a16:creationId xmlns:a16="http://schemas.microsoft.com/office/drawing/2014/main" id="{81BF40E5-F4C0-2931-6303-7415126BC721}"/>
                </a:ext>
              </a:extLst>
            </p:cNvPr>
            <p:cNvSpPr txBox="1"/>
            <p:nvPr/>
          </p:nvSpPr>
          <p:spPr>
            <a:xfrm>
              <a:off x="8698984" y="3913694"/>
              <a:ext cx="2929293"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56" name="Group 55">
            <a:extLst>
              <a:ext uri="{FF2B5EF4-FFF2-40B4-BE49-F238E27FC236}">
                <a16:creationId xmlns:a16="http://schemas.microsoft.com/office/drawing/2014/main" id="{CEAC21A9-033F-C9D9-B28A-D07FA9611485}"/>
              </a:ext>
            </a:extLst>
          </p:cNvPr>
          <p:cNvGrpSpPr/>
          <p:nvPr/>
        </p:nvGrpSpPr>
        <p:grpSpPr>
          <a:xfrm>
            <a:off x="945374" y="2157416"/>
            <a:ext cx="2926080" cy="2552037"/>
            <a:chOff x="332936" y="2627766"/>
            <a:chExt cx="2926080" cy="2552037"/>
          </a:xfrm>
        </p:grpSpPr>
        <p:sp>
          <p:nvSpPr>
            <p:cNvPr id="57" name="TextBox 56">
              <a:extLst>
                <a:ext uri="{FF2B5EF4-FFF2-40B4-BE49-F238E27FC236}">
                  <a16:creationId xmlns:a16="http://schemas.microsoft.com/office/drawing/2014/main" id="{A2910C5A-7B93-2ABC-46D8-FABDCE96613C}"/>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58" name="TextBox 57">
              <a:extLst>
                <a:ext uri="{FF2B5EF4-FFF2-40B4-BE49-F238E27FC236}">
                  <a16:creationId xmlns:a16="http://schemas.microsoft.com/office/drawing/2014/main" id="{C466422A-9374-6EC7-8399-8A2007133BD5}"/>
                </a:ext>
              </a:extLst>
            </p:cNvPr>
            <p:cNvSpPr txBox="1"/>
            <p:nvPr/>
          </p:nvSpPr>
          <p:spPr>
            <a:xfrm>
              <a:off x="332936" y="3086922"/>
              <a:ext cx="2926080" cy="2092881"/>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a:t>
              </a:r>
            </a:p>
          </p:txBody>
        </p:sp>
      </p:grpSp>
      <p:pic>
        <p:nvPicPr>
          <p:cNvPr id="61" name="Graphic 60" descr="Questions with solid fill">
            <a:extLst>
              <a:ext uri="{FF2B5EF4-FFF2-40B4-BE49-F238E27FC236}">
                <a16:creationId xmlns:a16="http://schemas.microsoft.com/office/drawing/2014/main" id="{A28EEFA6-B519-DE22-C4D3-C511F46CEA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65144" y="2967039"/>
            <a:ext cx="914400" cy="914400"/>
          </a:xfrm>
          <a:prstGeom prst="rect">
            <a:avLst/>
          </a:prstGeom>
        </p:spPr>
      </p:pic>
      <p:pic>
        <p:nvPicPr>
          <p:cNvPr id="14" name="Graphic 13" descr="Chat bubble outline">
            <a:extLst>
              <a:ext uri="{FF2B5EF4-FFF2-40B4-BE49-F238E27FC236}">
                <a16:creationId xmlns:a16="http://schemas.microsoft.com/office/drawing/2014/main" id="{D5C6725C-CD28-45CB-7800-353034C3AB1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78428" y="4553397"/>
            <a:ext cx="676971" cy="676971"/>
          </a:xfrm>
          <a:prstGeom prst="rect">
            <a:avLst/>
          </a:prstGeom>
        </p:spPr>
      </p:pic>
      <p:pic>
        <p:nvPicPr>
          <p:cNvPr id="16" name="Graphic 15" descr="Double Tap Gesture outline">
            <a:extLst>
              <a:ext uri="{FF2B5EF4-FFF2-40B4-BE49-F238E27FC236}">
                <a16:creationId xmlns:a16="http://schemas.microsoft.com/office/drawing/2014/main" id="{90029CFC-C994-24E0-71C0-32EF56EF907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136459" y="3091309"/>
            <a:ext cx="676971" cy="676971"/>
          </a:xfrm>
          <a:prstGeom prst="rect">
            <a:avLst/>
          </a:prstGeom>
        </p:spPr>
      </p:pic>
      <p:pic>
        <p:nvPicPr>
          <p:cNvPr id="17" name="Graphic 16" descr="Zoom in outline">
            <a:extLst>
              <a:ext uri="{FF2B5EF4-FFF2-40B4-BE49-F238E27FC236}">
                <a16:creationId xmlns:a16="http://schemas.microsoft.com/office/drawing/2014/main" id="{437DAA78-E49F-0BA7-9A52-8CD2CF8D536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378428" y="1628428"/>
            <a:ext cx="676971" cy="676971"/>
          </a:xfrm>
          <a:prstGeom prst="rect">
            <a:avLst/>
          </a:prstGeom>
        </p:spPr>
      </p:pic>
    </p:spTree>
    <p:extLst>
      <p:ext uri="{BB962C8B-B14F-4D97-AF65-F5344CB8AC3E}">
        <p14:creationId xmlns:p14="http://schemas.microsoft.com/office/powerpoint/2010/main" val="1483989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8681</TotalTime>
  <Words>441</Words>
  <Application>Microsoft Office PowerPoint</Application>
  <PresentationFormat>Widescreen</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Right Doughnut w/ 3 Parts – Slide Template</vt:lpstr>
      <vt:lpstr>Right Doughnut w/ 3 Parts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 Doughnut w/ 3 Parts</dc:title>
  <dc:creator>PresentationGO.com</dc:creator>
  <dc:description>© Copyright PresentationGO.com - Do not distribute or sale without written permission.</dc:description>
  <cp:lastModifiedBy>Christophe</cp:lastModifiedBy>
  <cp:revision>55</cp:revision>
  <dcterms:created xsi:type="dcterms:W3CDTF">2014-11-26T05:14:11Z</dcterms:created>
  <dcterms:modified xsi:type="dcterms:W3CDTF">2022-11-15T18:22:28Z</dcterms:modified>
  <cp:category>Charts &amp; Diagrams</cp:category>
</cp:coreProperties>
</file>