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8"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1" d="100"/>
          <a:sy n="101" d="100"/>
        </p:scale>
        <p:origin x="1083"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56706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3753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11/15/2022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2.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Doughnut w/ 4 Parts – Slide Template</a:t>
            </a:r>
          </a:p>
        </p:txBody>
      </p:sp>
      <p:grpSp>
        <p:nvGrpSpPr>
          <p:cNvPr id="44" name="Group 43">
            <a:extLst>
              <a:ext uri="{FF2B5EF4-FFF2-40B4-BE49-F238E27FC236}">
                <a16:creationId xmlns:a16="http://schemas.microsoft.com/office/drawing/2014/main" id="{04096376-01B8-11DF-4181-7D4A258FB096}"/>
              </a:ext>
            </a:extLst>
          </p:cNvPr>
          <p:cNvGrpSpPr/>
          <p:nvPr/>
        </p:nvGrpSpPr>
        <p:grpSpPr>
          <a:xfrm>
            <a:off x="6073440" y="5061544"/>
            <a:ext cx="2202816" cy="825981"/>
            <a:chOff x="8221931" y="4644472"/>
            <a:chExt cx="2937088" cy="1101307"/>
          </a:xfrm>
        </p:grpSpPr>
        <p:sp>
          <p:nvSpPr>
            <p:cNvPr id="33" name="TextBox 32">
              <a:extLst>
                <a:ext uri="{FF2B5EF4-FFF2-40B4-BE49-F238E27FC236}">
                  <a16:creationId xmlns:a16="http://schemas.microsoft.com/office/drawing/2014/main" id="{2FCD49FB-6D85-049B-B43E-A9A4854497D5}"/>
                </a:ext>
              </a:extLst>
            </p:cNvPr>
            <p:cNvSpPr txBox="1"/>
            <p:nvPr/>
          </p:nvSpPr>
          <p:spPr>
            <a:xfrm>
              <a:off x="8221931" y="4644472"/>
              <a:ext cx="2937088" cy="492442"/>
            </a:xfrm>
            <a:prstGeom prst="rect">
              <a:avLst/>
            </a:prstGeom>
            <a:noFill/>
          </p:spPr>
          <p:txBody>
            <a:bodyPr wrap="square" lIns="0" rIns="0" rtlCol="0" anchor="b">
              <a:spAutoFit/>
            </a:bodyPr>
            <a:lstStyle/>
            <a:p>
              <a:r>
                <a:rPr lang="en-US" b="1" cap="all" noProof="1">
                  <a:solidFill>
                    <a:schemeClr val="accent1">
                      <a:lumMod val="50000"/>
                    </a:schemeClr>
                  </a:solidFill>
                </a:rPr>
                <a:t>Lorem Ipsum</a:t>
              </a:r>
            </a:p>
          </p:txBody>
        </p:sp>
        <p:sp>
          <p:nvSpPr>
            <p:cNvPr id="34" name="TextBox 33">
              <a:extLst>
                <a:ext uri="{FF2B5EF4-FFF2-40B4-BE49-F238E27FC236}">
                  <a16:creationId xmlns:a16="http://schemas.microsoft.com/office/drawing/2014/main" id="{B11D15C0-E54B-DBCA-A6B0-EB338A88F769}"/>
                </a:ext>
              </a:extLst>
            </p:cNvPr>
            <p:cNvSpPr txBox="1"/>
            <p:nvPr/>
          </p:nvSpPr>
          <p:spPr>
            <a:xfrm>
              <a:off x="8229726" y="5068671"/>
              <a:ext cx="2929293"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7" name="Group 46">
            <a:extLst>
              <a:ext uri="{FF2B5EF4-FFF2-40B4-BE49-F238E27FC236}">
                <a16:creationId xmlns:a16="http://schemas.microsoft.com/office/drawing/2014/main" id="{D2F34516-2B71-7A69-6EE0-3160C2DA96D5}"/>
              </a:ext>
            </a:extLst>
          </p:cNvPr>
          <p:cNvGrpSpPr/>
          <p:nvPr/>
        </p:nvGrpSpPr>
        <p:grpSpPr>
          <a:xfrm>
            <a:off x="6073440" y="1346932"/>
            <a:ext cx="2202816" cy="825981"/>
            <a:chOff x="8221931" y="1179546"/>
            <a:chExt cx="2937088" cy="1101307"/>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179546"/>
              <a:ext cx="2937088" cy="492442"/>
            </a:xfrm>
            <a:prstGeom prst="rect">
              <a:avLst/>
            </a:prstGeom>
            <a:noFill/>
          </p:spPr>
          <p:txBody>
            <a:bodyPr wrap="square" lIns="0" rIns="0" rtlCol="0" anchor="b">
              <a:spAutoFit/>
            </a:bodyPr>
            <a:lstStyle/>
            <a:p>
              <a:r>
                <a:rPr lang="en-US" b="1" cap="all" noProof="1">
                  <a:solidFill>
                    <a:schemeClr val="tx2">
                      <a:lumMod val="50000"/>
                      <a:lumOff val="5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5"/>
              <a:ext cx="2929293"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6518392" y="2585136"/>
            <a:ext cx="2202816" cy="825981"/>
            <a:chOff x="8691189" y="2334521"/>
            <a:chExt cx="2937088" cy="1101307"/>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34521"/>
              <a:ext cx="2937088" cy="492442"/>
            </a:xfrm>
            <a:prstGeom prst="rect">
              <a:avLst/>
            </a:prstGeom>
            <a:noFill/>
          </p:spPr>
          <p:txBody>
            <a:bodyPr wrap="square" lIns="0" rIns="0" rtlCol="0" anchor="b">
              <a:spAutoFit/>
            </a:bodyPr>
            <a:lstStyle/>
            <a:p>
              <a:r>
                <a:rPr lang="en-US" b="1" cap="all" noProof="1">
                  <a:solidFill>
                    <a:schemeClr val="tx2">
                      <a:lumMod val="75000"/>
                      <a:lumOff val="25000"/>
                    </a:schemeClr>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20"/>
              <a:ext cx="2929293"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6518392" y="3823340"/>
            <a:ext cx="2202816" cy="825981"/>
            <a:chOff x="8691189" y="3489496"/>
            <a:chExt cx="2937088" cy="1101307"/>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489496"/>
              <a:ext cx="2937088" cy="492442"/>
            </a:xfrm>
            <a:prstGeom prst="rect">
              <a:avLst/>
            </a:prstGeom>
            <a:noFill/>
          </p:spPr>
          <p:txBody>
            <a:bodyPr wrap="square" lIns="0" rIns="0" rtlCol="0" anchor="b">
              <a:spAutoFit/>
            </a:bodyPr>
            <a:lstStyle/>
            <a:p>
              <a:r>
                <a:rPr lang="en-US" b="1" cap="all" noProof="1">
                  <a:solidFill>
                    <a:schemeClr val="tx2">
                      <a:lumMod val="90000"/>
                      <a:lumOff val="10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5"/>
              <a:ext cx="2929293" cy="677108"/>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340384" y="2630436"/>
            <a:ext cx="2194560" cy="1960194"/>
            <a:chOff x="332936" y="2596988"/>
            <a:chExt cx="2926080" cy="2613592"/>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1"/>
              <a:ext cx="2926080" cy="2123659"/>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sp>
        <p:nvSpPr>
          <p:cNvPr id="3" name="Freeform 5">
            <a:extLst>
              <a:ext uri="{FF2B5EF4-FFF2-40B4-BE49-F238E27FC236}">
                <a16:creationId xmlns:a16="http://schemas.microsoft.com/office/drawing/2014/main" id="{DB99E78A-857D-2621-27EF-A8A56EF7B064}"/>
              </a:ext>
            </a:extLst>
          </p:cNvPr>
          <p:cNvSpPr>
            <a:spLocks/>
          </p:cNvSpPr>
          <p:nvPr/>
        </p:nvSpPr>
        <p:spPr bwMode="auto">
          <a:xfrm>
            <a:off x="4072918" y="1346932"/>
            <a:ext cx="1604697" cy="1369826"/>
          </a:xfrm>
          <a:custGeom>
            <a:avLst/>
            <a:gdLst>
              <a:gd name="T0" fmla="*/ 0 w 8480"/>
              <a:gd name="T1" fmla="*/ 0 h 7244"/>
              <a:gd name="T2" fmla="*/ 8480 w 8480"/>
              <a:gd name="T3" fmla="*/ 3513 h 7244"/>
              <a:gd name="T4" fmla="*/ 4749 w 8480"/>
              <a:gd name="T5" fmla="*/ 7244 h 7244"/>
              <a:gd name="T6" fmla="*/ 0 w 8480"/>
              <a:gd name="T7" fmla="*/ 5277 h 7244"/>
              <a:gd name="T8" fmla="*/ 0 w 8480"/>
              <a:gd name="T9" fmla="*/ 0 h 7244"/>
            </a:gdLst>
            <a:ahLst/>
            <a:cxnLst>
              <a:cxn ang="0">
                <a:pos x="T0" y="T1"/>
              </a:cxn>
              <a:cxn ang="0">
                <a:pos x="T2" y="T3"/>
              </a:cxn>
              <a:cxn ang="0">
                <a:pos x="T4" y="T5"/>
              </a:cxn>
              <a:cxn ang="0">
                <a:pos x="T6" y="T7"/>
              </a:cxn>
              <a:cxn ang="0">
                <a:pos x="T8" y="T9"/>
              </a:cxn>
            </a:cxnLst>
            <a:rect l="0" t="0" r="r" b="b"/>
            <a:pathLst>
              <a:path w="8480" h="7244">
                <a:moveTo>
                  <a:pt x="0" y="0"/>
                </a:moveTo>
                <a:cubicBezTo>
                  <a:pt x="3181" y="0"/>
                  <a:pt x="6231" y="1264"/>
                  <a:pt x="8480" y="3513"/>
                </a:cubicBezTo>
                <a:lnTo>
                  <a:pt x="4749" y="7244"/>
                </a:lnTo>
                <a:cubicBezTo>
                  <a:pt x="3490" y="5984"/>
                  <a:pt x="1782" y="5277"/>
                  <a:pt x="0" y="5277"/>
                </a:cubicBezTo>
                <a:lnTo>
                  <a:pt x="0" y="0"/>
                </a:lnTo>
                <a:close/>
              </a:path>
            </a:pathLst>
          </a:custGeom>
          <a:solidFill>
            <a:schemeClr val="accent3">
              <a:lumMod val="60000"/>
              <a:lumOff val="4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4" name="Freeform 6">
            <a:extLst>
              <a:ext uri="{FF2B5EF4-FFF2-40B4-BE49-F238E27FC236}">
                <a16:creationId xmlns:a16="http://schemas.microsoft.com/office/drawing/2014/main" id="{6CEAA3F9-A018-9F90-E4F0-2A941D2AFF90}"/>
              </a:ext>
            </a:extLst>
          </p:cNvPr>
          <p:cNvSpPr>
            <a:spLocks/>
          </p:cNvSpPr>
          <p:nvPr/>
        </p:nvSpPr>
        <p:spPr bwMode="auto">
          <a:xfrm>
            <a:off x="4971422" y="2012141"/>
            <a:ext cx="1369826" cy="1603121"/>
          </a:xfrm>
          <a:custGeom>
            <a:avLst/>
            <a:gdLst>
              <a:gd name="T0" fmla="*/ 3731 w 7244"/>
              <a:gd name="T1" fmla="*/ 0 h 8479"/>
              <a:gd name="T2" fmla="*/ 7244 w 7244"/>
              <a:gd name="T3" fmla="*/ 8479 h 8479"/>
              <a:gd name="T4" fmla="*/ 1967 w 7244"/>
              <a:gd name="T5" fmla="*/ 8479 h 8479"/>
              <a:gd name="T6" fmla="*/ 0 w 7244"/>
              <a:gd name="T7" fmla="*/ 3731 h 8479"/>
              <a:gd name="T8" fmla="*/ 3731 w 7244"/>
              <a:gd name="T9" fmla="*/ 0 h 8479"/>
            </a:gdLst>
            <a:ahLst/>
            <a:cxnLst>
              <a:cxn ang="0">
                <a:pos x="T0" y="T1"/>
              </a:cxn>
              <a:cxn ang="0">
                <a:pos x="T2" y="T3"/>
              </a:cxn>
              <a:cxn ang="0">
                <a:pos x="T4" y="T5"/>
              </a:cxn>
              <a:cxn ang="0">
                <a:pos x="T6" y="T7"/>
              </a:cxn>
              <a:cxn ang="0">
                <a:pos x="T8" y="T9"/>
              </a:cxn>
            </a:cxnLst>
            <a:rect l="0" t="0" r="r" b="b"/>
            <a:pathLst>
              <a:path w="7244" h="8479">
                <a:moveTo>
                  <a:pt x="3731" y="0"/>
                </a:moveTo>
                <a:cubicBezTo>
                  <a:pt x="5980" y="2249"/>
                  <a:pt x="7244" y="5299"/>
                  <a:pt x="7244" y="8479"/>
                </a:cubicBezTo>
                <a:lnTo>
                  <a:pt x="1967" y="8479"/>
                </a:lnTo>
                <a:cubicBezTo>
                  <a:pt x="1967" y="6698"/>
                  <a:pt x="1260" y="4990"/>
                  <a:pt x="0" y="3731"/>
                </a:cubicBezTo>
                <a:lnTo>
                  <a:pt x="3731"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 name="Freeform 7">
            <a:extLst>
              <a:ext uri="{FF2B5EF4-FFF2-40B4-BE49-F238E27FC236}">
                <a16:creationId xmlns:a16="http://schemas.microsoft.com/office/drawing/2014/main" id="{806CC7E7-FA3B-EE01-6C58-59D9EB9EE855}"/>
              </a:ext>
            </a:extLst>
          </p:cNvPr>
          <p:cNvSpPr>
            <a:spLocks/>
          </p:cNvSpPr>
          <p:nvPr/>
        </p:nvSpPr>
        <p:spPr bwMode="auto">
          <a:xfrm>
            <a:off x="4971422" y="3615262"/>
            <a:ext cx="1369826" cy="1604697"/>
          </a:xfrm>
          <a:custGeom>
            <a:avLst/>
            <a:gdLst>
              <a:gd name="T0" fmla="*/ 7244 w 7244"/>
              <a:gd name="T1" fmla="*/ 0 h 8480"/>
              <a:gd name="T2" fmla="*/ 3731 w 7244"/>
              <a:gd name="T3" fmla="*/ 8480 h 8480"/>
              <a:gd name="T4" fmla="*/ 0 w 7244"/>
              <a:gd name="T5" fmla="*/ 4749 h 8480"/>
              <a:gd name="T6" fmla="*/ 1967 w 7244"/>
              <a:gd name="T7" fmla="*/ 0 h 8480"/>
              <a:gd name="T8" fmla="*/ 7244 w 7244"/>
              <a:gd name="T9" fmla="*/ 0 h 8480"/>
            </a:gdLst>
            <a:ahLst/>
            <a:cxnLst>
              <a:cxn ang="0">
                <a:pos x="T0" y="T1"/>
              </a:cxn>
              <a:cxn ang="0">
                <a:pos x="T2" y="T3"/>
              </a:cxn>
              <a:cxn ang="0">
                <a:pos x="T4" y="T5"/>
              </a:cxn>
              <a:cxn ang="0">
                <a:pos x="T6" y="T7"/>
              </a:cxn>
              <a:cxn ang="0">
                <a:pos x="T8" y="T9"/>
              </a:cxn>
            </a:cxnLst>
            <a:rect l="0" t="0" r="r" b="b"/>
            <a:pathLst>
              <a:path w="7244" h="8480">
                <a:moveTo>
                  <a:pt x="7244" y="0"/>
                </a:moveTo>
                <a:cubicBezTo>
                  <a:pt x="7244" y="3181"/>
                  <a:pt x="5980" y="6231"/>
                  <a:pt x="3731" y="8480"/>
                </a:cubicBezTo>
                <a:lnTo>
                  <a:pt x="0" y="4749"/>
                </a:lnTo>
                <a:cubicBezTo>
                  <a:pt x="1260" y="3490"/>
                  <a:pt x="1967" y="1781"/>
                  <a:pt x="1967" y="0"/>
                </a:cubicBezTo>
                <a:lnTo>
                  <a:pt x="7244" y="0"/>
                </a:lnTo>
                <a:close/>
              </a:path>
            </a:pathLst>
          </a:custGeom>
          <a:solidFill>
            <a:schemeClr val="accent3">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6" name="Freeform 8">
            <a:extLst>
              <a:ext uri="{FF2B5EF4-FFF2-40B4-BE49-F238E27FC236}">
                <a16:creationId xmlns:a16="http://schemas.microsoft.com/office/drawing/2014/main" id="{A85E0F5B-C8BF-9999-88B4-05406B45FA40}"/>
              </a:ext>
            </a:extLst>
          </p:cNvPr>
          <p:cNvSpPr>
            <a:spLocks/>
          </p:cNvSpPr>
          <p:nvPr/>
        </p:nvSpPr>
        <p:spPr bwMode="auto">
          <a:xfrm>
            <a:off x="4072918" y="4513766"/>
            <a:ext cx="1604697" cy="1371402"/>
          </a:xfrm>
          <a:custGeom>
            <a:avLst/>
            <a:gdLst>
              <a:gd name="T0" fmla="*/ 8480 w 8480"/>
              <a:gd name="T1" fmla="*/ 3731 h 7244"/>
              <a:gd name="T2" fmla="*/ 0 w 8480"/>
              <a:gd name="T3" fmla="*/ 7244 h 7244"/>
              <a:gd name="T4" fmla="*/ 0 w 8480"/>
              <a:gd name="T5" fmla="*/ 1967 h 7244"/>
              <a:gd name="T6" fmla="*/ 4749 w 8480"/>
              <a:gd name="T7" fmla="*/ 0 h 7244"/>
              <a:gd name="T8" fmla="*/ 8480 w 8480"/>
              <a:gd name="T9" fmla="*/ 3731 h 7244"/>
            </a:gdLst>
            <a:ahLst/>
            <a:cxnLst>
              <a:cxn ang="0">
                <a:pos x="T0" y="T1"/>
              </a:cxn>
              <a:cxn ang="0">
                <a:pos x="T2" y="T3"/>
              </a:cxn>
              <a:cxn ang="0">
                <a:pos x="T4" y="T5"/>
              </a:cxn>
              <a:cxn ang="0">
                <a:pos x="T6" y="T7"/>
              </a:cxn>
              <a:cxn ang="0">
                <a:pos x="T8" y="T9"/>
              </a:cxn>
            </a:cxnLst>
            <a:rect l="0" t="0" r="r" b="b"/>
            <a:pathLst>
              <a:path w="8480" h="7244">
                <a:moveTo>
                  <a:pt x="8480" y="3731"/>
                </a:moveTo>
                <a:cubicBezTo>
                  <a:pt x="6231" y="5980"/>
                  <a:pt x="3181" y="7244"/>
                  <a:pt x="0" y="7244"/>
                </a:cubicBezTo>
                <a:lnTo>
                  <a:pt x="0" y="1967"/>
                </a:lnTo>
                <a:cubicBezTo>
                  <a:pt x="1782" y="1967"/>
                  <a:pt x="3490" y="1259"/>
                  <a:pt x="4749" y="0"/>
                </a:cubicBezTo>
                <a:lnTo>
                  <a:pt x="8480" y="3731"/>
                </a:lnTo>
                <a:close/>
              </a:path>
            </a:pathLst>
          </a:custGeom>
          <a:solidFill>
            <a:schemeClr val="accent3">
              <a:lumMod val="5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7" name="Freeform: Shape 6">
            <a:extLst>
              <a:ext uri="{FF2B5EF4-FFF2-40B4-BE49-F238E27FC236}">
                <a16:creationId xmlns:a16="http://schemas.microsoft.com/office/drawing/2014/main" id="{464E99C2-C2B9-95BC-9BE9-59DCD64ADBA5}"/>
              </a:ext>
            </a:extLst>
          </p:cNvPr>
          <p:cNvSpPr/>
          <p:nvPr/>
        </p:nvSpPr>
        <p:spPr>
          <a:xfrm>
            <a:off x="2802752" y="2345401"/>
            <a:ext cx="1270165" cy="2541299"/>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lumMod val="60000"/>
                  <a:lumOff val="40000"/>
                </a:schemeClr>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pic>
        <p:nvPicPr>
          <p:cNvPr id="49" name="Graphic 48" descr="Chat bubble outline">
            <a:extLst>
              <a:ext uri="{FF2B5EF4-FFF2-40B4-BE49-F238E27FC236}">
                <a16:creationId xmlns:a16="http://schemas.microsoft.com/office/drawing/2014/main" id="{B771AC71-8195-CAAF-5B4F-791FB54511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9738" y="4945379"/>
            <a:ext cx="672204" cy="672205"/>
          </a:xfrm>
          <a:prstGeom prst="rect">
            <a:avLst/>
          </a:prstGeom>
        </p:spPr>
      </p:pic>
      <p:pic>
        <p:nvPicPr>
          <p:cNvPr id="51" name="Graphic 50" descr="Double Tap Gesture outline">
            <a:extLst>
              <a:ext uri="{FF2B5EF4-FFF2-40B4-BE49-F238E27FC236}">
                <a16:creationId xmlns:a16="http://schemas.microsoft.com/office/drawing/2014/main" id="{8A757F07-1FE7-6BA5-10E4-E20DB41345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236" y="2709762"/>
            <a:ext cx="672204" cy="672205"/>
          </a:xfrm>
          <a:prstGeom prst="rect">
            <a:avLst/>
          </a:prstGeom>
        </p:spPr>
      </p:pic>
      <p:pic>
        <p:nvPicPr>
          <p:cNvPr id="53" name="Graphic 52" descr="Shuffle outline">
            <a:extLst>
              <a:ext uri="{FF2B5EF4-FFF2-40B4-BE49-F238E27FC236}">
                <a16:creationId xmlns:a16="http://schemas.microsoft.com/office/drawing/2014/main" id="{DD7787FC-43F9-15E1-DD02-5432A20663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1738" y="4044361"/>
            <a:ext cx="672204" cy="672205"/>
          </a:xfrm>
          <a:prstGeom prst="rect">
            <a:avLst/>
          </a:prstGeom>
        </p:spPr>
      </p:pic>
      <p:pic>
        <p:nvPicPr>
          <p:cNvPr id="55" name="Graphic 54" descr="Zoom in outline">
            <a:extLst>
              <a:ext uri="{FF2B5EF4-FFF2-40B4-BE49-F238E27FC236}">
                <a16:creationId xmlns:a16="http://schemas.microsoft.com/office/drawing/2014/main" id="{744A75EF-CFF0-4DE3-1D1E-74F044471B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39738" y="1605139"/>
            <a:ext cx="672204" cy="672205"/>
          </a:xfrm>
          <a:prstGeom prst="rect">
            <a:avLst/>
          </a:prstGeom>
        </p:spPr>
      </p:pic>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14208" y="3156552"/>
            <a:ext cx="907962" cy="907962"/>
          </a:xfrm>
          <a:prstGeom prst="rect">
            <a:avLst/>
          </a:prstGeom>
        </p:spPr>
      </p:pic>
    </p:spTree>
    <p:extLst>
      <p:ext uri="{BB962C8B-B14F-4D97-AF65-F5344CB8AC3E}">
        <p14:creationId xmlns:p14="http://schemas.microsoft.com/office/powerpoint/2010/main" val="211274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Right Doughnut w/ 4 Parts – Slide Template</a:t>
            </a:r>
          </a:p>
        </p:txBody>
      </p:sp>
      <p:grpSp>
        <p:nvGrpSpPr>
          <p:cNvPr id="44" name="Group 43">
            <a:extLst>
              <a:ext uri="{FF2B5EF4-FFF2-40B4-BE49-F238E27FC236}">
                <a16:creationId xmlns:a16="http://schemas.microsoft.com/office/drawing/2014/main" id="{04096376-01B8-11DF-4181-7D4A258FB096}"/>
              </a:ext>
            </a:extLst>
          </p:cNvPr>
          <p:cNvGrpSpPr/>
          <p:nvPr/>
        </p:nvGrpSpPr>
        <p:grpSpPr>
          <a:xfrm>
            <a:off x="6073440" y="5061544"/>
            <a:ext cx="2202816" cy="825981"/>
            <a:chOff x="8221931" y="4644472"/>
            <a:chExt cx="2937088" cy="1101307"/>
          </a:xfrm>
        </p:grpSpPr>
        <p:sp>
          <p:nvSpPr>
            <p:cNvPr id="33" name="TextBox 32">
              <a:extLst>
                <a:ext uri="{FF2B5EF4-FFF2-40B4-BE49-F238E27FC236}">
                  <a16:creationId xmlns:a16="http://schemas.microsoft.com/office/drawing/2014/main" id="{2FCD49FB-6D85-049B-B43E-A9A4854497D5}"/>
                </a:ext>
              </a:extLst>
            </p:cNvPr>
            <p:cNvSpPr txBox="1"/>
            <p:nvPr/>
          </p:nvSpPr>
          <p:spPr>
            <a:xfrm>
              <a:off x="8221931" y="4644472"/>
              <a:ext cx="2937088" cy="492442"/>
            </a:xfrm>
            <a:prstGeom prst="rect">
              <a:avLst/>
            </a:prstGeom>
            <a:noFill/>
          </p:spPr>
          <p:txBody>
            <a:bodyPr wrap="square" lIns="0" rIns="0" rtlCol="0" anchor="b">
              <a:spAutoFit/>
            </a:bodyPr>
            <a:lstStyle/>
            <a:p>
              <a:r>
                <a:rPr lang="en-US" b="1" cap="all" noProof="1">
                  <a:solidFill>
                    <a:schemeClr val="accent3">
                      <a:lumMod val="50000"/>
                    </a:schemeClr>
                  </a:solidFill>
                </a:rPr>
                <a:t>Lorem Ipsum</a:t>
              </a:r>
            </a:p>
          </p:txBody>
        </p:sp>
        <p:sp>
          <p:nvSpPr>
            <p:cNvPr id="34" name="TextBox 33">
              <a:extLst>
                <a:ext uri="{FF2B5EF4-FFF2-40B4-BE49-F238E27FC236}">
                  <a16:creationId xmlns:a16="http://schemas.microsoft.com/office/drawing/2014/main" id="{B11D15C0-E54B-DBCA-A6B0-EB338A88F769}"/>
                </a:ext>
              </a:extLst>
            </p:cNvPr>
            <p:cNvSpPr txBox="1"/>
            <p:nvPr/>
          </p:nvSpPr>
          <p:spPr>
            <a:xfrm>
              <a:off x="8229726" y="5068671"/>
              <a:ext cx="2929293" cy="677108"/>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47" name="Group 46">
            <a:extLst>
              <a:ext uri="{FF2B5EF4-FFF2-40B4-BE49-F238E27FC236}">
                <a16:creationId xmlns:a16="http://schemas.microsoft.com/office/drawing/2014/main" id="{D2F34516-2B71-7A69-6EE0-3160C2DA96D5}"/>
              </a:ext>
            </a:extLst>
          </p:cNvPr>
          <p:cNvGrpSpPr/>
          <p:nvPr/>
        </p:nvGrpSpPr>
        <p:grpSpPr>
          <a:xfrm>
            <a:off x="6073440" y="1346932"/>
            <a:ext cx="2202816" cy="825981"/>
            <a:chOff x="8221931" y="1179546"/>
            <a:chExt cx="2937088" cy="1101307"/>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179546"/>
              <a:ext cx="2937088" cy="492442"/>
            </a:xfrm>
            <a:prstGeom prst="rect">
              <a:avLst/>
            </a:prstGeom>
            <a:noFill/>
          </p:spPr>
          <p:txBody>
            <a:bodyPr wrap="square" lIns="0" rIns="0" rtlCol="0" anchor="b">
              <a:spAutoFit/>
            </a:bodyPr>
            <a:lstStyle/>
            <a:p>
              <a:r>
                <a:rPr lang="en-US" b="1" cap="all" noProof="1">
                  <a:solidFill>
                    <a:schemeClr val="accent3">
                      <a:lumMod val="60000"/>
                      <a:lumOff val="4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5"/>
              <a:ext cx="2929293" cy="677108"/>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6518392" y="2585136"/>
            <a:ext cx="2202816" cy="825981"/>
            <a:chOff x="8691189" y="2334521"/>
            <a:chExt cx="2937088" cy="1101307"/>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34521"/>
              <a:ext cx="2937088" cy="492442"/>
            </a:xfrm>
            <a:prstGeom prst="rect">
              <a:avLst/>
            </a:prstGeom>
            <a:noFill/>
          </p:spPr>
          <p:txBody>
            <a:bodyPr wrap="square" lIns="0" rIns="0" rtlCol="0" anchor="b">
              <a:spAutoFit/>
            </a:bodyPr>
            <a:lstStyle/>
            <a:p>
              <a:r>
                <a:rPr lang="en-US" b="1" cap="all" noProof="1">
                  <a:solidFill>
                    <a:schemeClr val="accent3"/>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20"/>
              <a:ext cx="2929293" cy="677108"/>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6518392" y="3823340"/>
            <a:ext cx="2202816" cy="825981"/>
            <a:chOff x="8691189" y="3489496"/>
            <a:chExt cx="2937088" cy="1101307"/>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489496"/>
              <a:ext cx="2937088" cy="492442"/>
            </a:xfrm>
            <a:prstGeom prst="rect">
              <a:avLst/>
            </a:prstGeom>
            <a:noFill/>
          </p:spPr>
          <p:txBody>
            <a:bodyPr wrap="square" lIns="0" rIns="0" rtlCol="0" anchor="b">
              <a:spAutoFit/>
            </a:bodyPr>
            <a:lstStyle/>
            <a:p>
              <a:r>
                <a:rPr lang="en-US" b="1" cap="all" noProof="1">
                  <a:solidFill>
                    <a:schemeClr val="accent3">
                      <a:lumMod val="75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5"/>
              <a:ext cx="2929293" cy="677108"/>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340384" y="2630436"/>
            <a:ext cx="2194560" cy="1960194"/>
            <a:chOff x="332936" y="2596988"/>
            <a:chExt cx="2926080" cy="2613592"/>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1"/>
              <a:ext cx="2926080" cy="2123659"/>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sp>
        <p:nvSpPr>
          <p:cNvPr id="3" name="Freeform 5">
            <a:extLst>
              <a:ext uri="{FF2B5EF4-FFF2-40B4-BE49-F238E27FC236}">
                <a16:creationId xmlns:a16="http://schemas.microsoft.com/office/drawing/2014/main" id="{DB99E78A-857D-2621-27EF-A8A56EF7B064}"/>
              </a:ext>
            </a:extLst>
          </p:cNvPr>
          <p:cNvSpPr>
            <a:spLocks/>
          </p:cNvSpPr>
          <p:nvPr/>
        </p:nvSpPr>
        <p:spPr bwMode="auto">
          <a:xfrm>
            <a:off x="4072918" y="1346932"/>
            <a:ext cx="1604697" cy="1369826"/>
          </a:xfrm>
          <a:custGeom>
            <a:avLst/>
            <a:gdLst>
              <a:gd name="T0" fmla="*/ 0 w 8480"/>
              <a:gd name="T1" fmla="*/ 0 h 7244"/>
              <a:gd name="T2" fmla="*/ 8480 w 8480"/>
              <a:gd name="T3" fmla="*/ 3513 h 7244"/>
              <a:gd name="T4" fmla="*/ 4749 w 8480"/>
              <a:gd name="T5" fmla="*/ 7244 h 7244"/>
              <a:gd name="T6" fmla="*/ 0 w 8480"/>
              <a:gd name="T7" fmla="*/ 5277 h 7244"/>
              <a:gd name="T8" fmla="*/ 0 w 8480"/>
              <a:gd name="T9" fmla="*/ 0 h 7244"/>
            </a:gdLst>
            <a:ahLst/>
            <a:cxnLst>
              <a:cxn ang="0">
                <a:pos x="T0" y="T1"/>
              </a:cxn>
              <a:cxn ang="0">
                <a:pos x="T2" y="T3"/>
              </a:cxn>
              <a:cxn ang="0">
                <a:pos x="T4" y="T5"/>
              </a:cxn>
              <a:cxn ang="0">
                <a:pos x="T6" y="T7"/>
              </a:cxn>
              <a:cxn ang="0">
                <a:pos x="T8" y="T9"/>
              </a:cxn>
            </a:cxnLst>
            <a:rect l="0" t="0" r="r" b="b"/>
            <a:pathLst>
              <a:path w="8480" h="7244">
                <a:moveTo>
                  <a:pt x="0" y="0"/>
                </a:moveTo>
                <a:cubicBezTo>
                  <a:pt x="3181" y="0"/>
                  <a:pt x="6231" y="1264"/>
                  <a:pt x="8480" y="3513"/>
                </a:cubicBezTo>
                <a:lnTo>
                  <a:pt x="4749" y="7244"/>
                </a:lnTo>
                <a:cubicBezTo>
                  <a:pt x="3490" y="5984"/>
                  <a:pt x="1782" y="5277"/>
                  <a:pt x="0" y="5277"/>
                </a:cubicBezTo>
                <a:lnTo>
                  <a:pt x="0" y="0"/>
                </a:lnTo>
                <a:close/>
              </a:path>
            </a:pathLst>
          </a:custGeom>
          <a:solidFill>
            <a:schemeClr val="accent3">
              <a:lumMod val="60000"/>
              <a:lumOff val="4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4" name="Freeform 6">
            <a:extLst>
              <a:ext uri="{FF2B5EF4-FFF2-40B4-BE49-F238E27FC236}">
                <a16:creationId xmlns:a16="http://schemas.microsoft.com/office/drawing/2014/main" id="{6CEAA3F9-A018-9F90-E4F0-2A941D2AFF90}"/>
              </a:ext>
            </a:extLst>
          </p:cNvPr>
          <p:cNvSpPr>
            <a:spLocks/>
          </p:cNvSpPr>
          <p:nvPr/>
        </p:nvSpPr>
        <p:spPr bwMode="auto">
          <a:xfrm>
            <a:off x="4971422" y="2012141"/>
            <a:ext cx="1369826" cy="1603121"/>
          </a:xfrm>
          <a:custGeom>
            <a:avLst/>
            <a:gdLst>
              <a:gd name="T0" fmla="*/ 3731 w 7244"/>
              <a:gd name="T1" fmla="*/ 0 h 8479"/>
              <a:gd name="T2" fmla="*/ 7244 w 7244"/>
              <a:gd name="T3" fmla="*/ 8479 h 8479"/>
              <a:gd name="T4" fmla="*/ 1967 w 7244"/>
              <a:gd name="T5" fmla="*/ 8479 h 8479"/>
              <a:gd name="T6" fmla="*/ 0 w 7244"/>
              <a:gd name="T7" fmla="*/ 3731 h 8479"/>
              <a:gd name="T8" fmla="*/ 3731 w 7244"/>
              <a:gd name="T9" fmla="*/ 0 h 8479"/>
            </a:gdLst>
            <a:ahLst/>
            <a:cxnLst>
              <a:cxn ang="0">
                <a:pos x="T0" y="T1"/>
              </a:cxn>
              <a:cxn ang="0">
                <a:pos x="T2" y="T3"/>
              </a:cxn>
              <a:cxn ang="0">
                <a:pos x="T4" y="T5"/>
              </a:cxn>
              <a:cxn ang="0">
                <a:pos x="T6" y="T7"/>
              </a:cxn>
              <a:cxn ang="0">
                <a:pos x="T8" y="T9"/>
              </a:cxn>
            </a:cxnLst>
            <a:rect l="0" t="0" r="r" b="b"/>
            <a:pathLst>
              <a:path w="7244" h="8479">
                <a:moveTo>
                  <a:pt x="3731" y="0"/>
                </a:moveTo>
                <a:cubicBezTo>
                  <a:pt x="5980" y="2249"/>
                  <a:pt x="7244" y="5299"/>
                  <a:pt x="7244" y="8479"/>
                </a:cubicBezTo>
                <a:lnTo>
                  <a:pt x="1967" y="8479"/>
                </a:lnTo>
                <a:cubicBezTo>
                  <a:pt x="1967" y="6698"/>
                  <a:pt x="1260" y="4990"/>
                  <a:pt x="0" y="3731"/>
                </a:cubicBezTo>
                <a:lnTo>
                  <a:pt x="3731"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 name="Freeform 7">
            <a:extLst>
              <a:ext uri="{FF2B5EF4-FFF2-40B4-BE49-F238E27FC236}">
                <a16:creationId xmlns:a16="http://schemas.microsoft.com/office/drawing/2014/main" id="{806CC7E7-FA3B-EE01-6C58-59D9EB9EE855}"/>
              </a:ext>
            </a:extLst>
          </p:cNvPr>
          <p:cNvSpPr>
            <a:spLocks/>
          </p:cNvSpPr>
          <p:nvPr/>
        </p:nvSpPr>
        <p:spPr bwMode="auto">
          <a:xfrm>
            <a:off x="4971422" y="3615262"/>
            <a:ext cx="1369826" cy="1604697"/>
          </a:xfrm>
          <a:custGeom>
            <a:avLst/>
            <a:gdLst>
              <a:gd name="T0" fmla="*/ 7244 w 7244"/>
              <a:gd name="T1" fmla="*/ 0 h 8480"/>
              <a:gd name="T2" fmla="*/ 3731 w 7244"/>
              <a:gd name="T3" fmla="*/ 8480 h 8480"/>
              <a:gd name="T4" fmla="*/ 0 w 7244"/>
              <a:gd name="T5" fmla="*/ 4749 h 8480"/>
              <a:gd name="T6" fmla="*/ 1967 w 7244"/>
              <a:gd name="T7" fmla="*/ 0 h 8480"/>
              <a:gd name="T8" fmla="*/ 7244 w 7244"/>
              <a:gd name="T9" fmla="*/ 0 h 8480"/>
            </a:gdLst>
            <a:ahLst/>
            <a:cxnLst>
              <a:cxn ang="0">
                <a:pos x="T0" y="T1"/>
              </a:cxn>
              <a:cxn ang="0">
                <a:pos x="T2" y="T3"/>
              </a:cxn>
              <a:cxn ang="0">
                <a:pos x="T4" y="T5"/>
              </a:cxn>
              <a:cxn ang="0">
                <a:pos x="T6" y="T7"/>
              </a:cxn>
              <a:cxn ang="0">
                <a:pos x="T8" y="T9"/>
              </a:cxn>
            </a:cxnLst>
            <a:rect l="0" t="0" r="r" b="b"/>
            <a:pathLst>
              <a:path w="7244" h="8480">
                <a:moveTo>
                  <a:pt x="7244" y="0"/>
                </a:moveTo>
                <a:cubicBezTo>
                  <a:pt x="7244" y="3181"/>
                  <a:pt x="5980" y="6231"/>
                  <a:pt x="3731" y="8480"/>
                </a:cubicBezTo>
                <a:lnTo>
                  <a:pt x="0" y="4749"/>
                </a:lnTo>
                <a:cubicBezTo>
                  <a:pt x="1260" y="3490"/>
                  <a:pt x="1967" y="1781"/>
                  <a:pt x="1967" y="0"/>
                </a:cubicBezTo>
                <a:lnTo>
                  <a:pt x="7244" y="0"/>
                </a:lnTo>
                <a:close/>
              </a:path>
            </a:pathLst>
          </a:custGeom>
          <a:solidFill>
            <a:schemeClr val="accent3">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6" name="Freeform 8">
            <a:extLst>
              <a:ext uri="{FF2B5EF4-FFF2-40B4-BE49-F238E27FC236}">
                <a16:creationId xmlns:a16="http://schemas.microsoft.com/office/drawing/2014/main" id="{A85E0F5B-C8BF-9999-88B4-05406B45FA40}"/>
              </a:ext>
            </a:extLst>
          </p:cNvPr>
          <p:cNvSpPr>
            <a:spLocks/>
          </p:cNvSpPr>
          <p:nvPr/>
        </p:nvSpPr>
        <p:spPr bwMode="auto">
          <a:xfrm>
            <a:off x="4072918" y="4513766"/>
            <a:ext cx="1604697" cy="1371402"/>
          </a:xfrm>
          <a:custGeom>
            <a:avLst/>
            <a:gdLst>
              <a:gd name="T0" fmla="*/ 8480 w 8480"/>
              <a:gd name="T1" fmla="*/ 3731 h 7244"/>
              <a:gd name="T2" fmla="*/ 0 w 8480"/>
              <a:gd name="T3" fmla="*/ 7244 h 7244"/>
              <a:gd name="T4" fmla="*/ 0 w 8480"/>
              <a:gd name="T5" fmla="*/ 1967 h 7244"/>
              <a:gd name="T6" fmla="*/ 4749 w 8480"/>
              <a:gd name="T7" fmla="*/ 0 h 7244"/>
              <a:gd name="T8" fmla="*/ 8480 w 8480"/>
              <a:gd name="T9" fmla="*/ 3731 h 7244"/>
            </a:gdLst>
            <a:ahLst/>
            <a:cxnLst>
              <a:cxn ang="0">
                <a:pos x="T0" y="T1"/>
              </a:cxn>
              <a:cxn ang="0">
                <a:pos x="T2" y="T3"/>
              </a:cxn>
              <a:cxn ang="0">
                <a:pos x="T4" y="T5"/>
              </a:cxn>
              <a:cxn ang="0">
                <a:pos x="T6" y="T7"/>
              </a:cxn>
              <a:cxn ang="0">
                <a:pos x="T8" y="T9"/>
              </a:cxn>
            </a:cxnLst>
            <a:rect l="0" t="0" r="r" b="b"/>
            <a:pathLst>
              <a:path w="8480" h="7244">
                <a:moveTo>
                  <a:pt x="8480" y="3731"/>
                </a:moveTo>
                <a:cubicBezTo>
                  <a:pt x="6231" y="5980"/>
                  <a:pt x="3181" y="7244"/>
                  <a:pt x="0" y="7244"/>
                </a:cubicBezTo>
                <a:lnTo>
                  <a:pt x="0" y="1967"/>
                </a:lnTo>
                <a:cubicBezTo>
                  <a:pt x="1782" y="1967"/>
                  <a:pt x="3490" y="1259"/>
                  <a:pt x="4749" y="0"/>
                </a:cubicBezTo>
                <a:lnTo>
                  <a:pt x="8480" y="3731"/>
                </a:lnTo>
                <a:close/>
              </a:path>
            </a:pathLst>
          </a:custGeom>
          <a:solidFill>
            <a:schemeClr val="accent3">
              <a:lumMod val="5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7" name="Freeform: Shape 6">
            <a:extLst>
              <a:ext uri="{FF2B5EF4-FFF2-40B4-BE49-F238E27FC236}">
                <a16:creationId xmlns:a16="http://schemas.microsoft.com/office/drawing/2014/main" id="{464E99C2-C2B9-95BC-9BE9-59DCD64ADBA5}"/>
              </a:ext>
            </a:extLst>
          </p:cNvPr>
          <p:cNvSpPr/>
          <p:nvPr/>
        </p:nvSpPr>
        <p:spPr>
          <a:xfrm>
            <a:off x="2802752" y="2345401"/>
            <a:ext cx="1270165" cy="2541299"/>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lumMod val="60000"/>
                  <a:lumOff val="40000"/>
                </a:schemeClr>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pic>
        <p:nvPicPr>
          <p:cNvPr id="49" name="Graphic 48" descr="Chat bubble outline">
            <a:extLst>
              <a:ext uri="{FF2B5EF4-FFF2-40B4-BE49-F238E27FC236}">
                <a16:creationId xmlns:a16="http://schemas.microsoft.com/office/drawing/2014/main" id="{B771AC71-8195-CAAF-5B4F-791FB54511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9738" y="4945379"/>
            <a:ext cx="672204" cy="672205"/>
          </a:xfrm>
          <a:prstGeom prst="rect">
            <a:avLst/>
          </a:prstGeom>
        </p:spPr>
      </p:pic>
      <p:pic>
        <p:nvPicPr>
          <p:cNvPr id="51" name="Graphic 50" descr="Double Tap Gesture outline">
            <a:extLst>
              <a:ext uri="{FF2B5EF4-FFF2-40B4-BE49-F238E27FC236}">
                <a16:creationId xmlns:a16="http://schemas.microsoft.com/office/drawing/2014/main" id="{8A757F07-1FE7-6BA5-10E4-E20DB41345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236" y="2709762"/>
            <a:ext cx="672204" cy="672205"/>
          </a:xfrm>
          <a:prstGeom prst="rect">
            <a:avLst/>
          </a:prstGeom>
        </p:spPr>
      </p:pic>
      <p:pic>
        <p:nvPicPr>
          <p:cNvPr id="53" name="Graphic 52" descr="Shuffle outline">
            <a:extLst>
              <a:ext uri="{FF2B5EF4-FFF2-40B4-BE49-F238E27FC236}">
                <a16:creationId xmlns:a16="http://schemas.microsoft.com/office/drawing/2014/main" id="{DD7787FC-43F9-15E1-DD02-5432A20663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1738" y="4044361"/>
            <a:ext cx="672204" cy="672205"/>
          </a:xfrm>
          <a:prstGeom prst="rect">
            <a:avLst/>
          </a:prstGeom>
        </p:spPr>
      </p:pic>
      <p:pic>
        <p:nvPicPr>
          <p:cNvPr id="55" name="Graphic 54" descr="Zoom in outline">
            <a:extLst>
              <a:ext uri="{FF2B5EF4-FFF2-40B4-BE49-F238E27FC236}">
                <a16:creationId xmlns:a16="http://schemas.microsoft.com/office/drawing/2014/main" id="{744A75EF-CFF0-4DE3-1D1E-74F044471B8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39738" y="1605139"/>
            <a:ext cx="672204" cy="672205"/>
          </a:xfrm>
          <a:prstGeom prst="rect">
            <a:avLst/>
          </a:prstGeom>
        </p:spPr>
      </p:pic>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14208" y="3156552"/>
            <a:ext cx="907962" cy="907962"/>
          </a:xfrm>
          <a:prstGeom prst="rect">
            <a:avLst/>
          </a:prstGeom>
        </p:spPr>
      </p:pic>
    </p:spTree>
    <p:extLst>
      <p:ext uri="{BB962C8B-B14F-4D97-AF65-F5344CB8AC3E}">
        <p14:creationId xmlns:p14="http://schemas.microsoft.com/office/powerpoint/2010/main" val="97445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10293</TotalTime>
  <Words>447</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Doughnut w/ 4 Parts – Slide Template</vt:lpstr>
      <vt:lpstr>Right Doughnut w/ 4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Doughnut w/ 4 Parts</dc:title>
  <dc:creator>PresentationGO.com</dc:creator>
  <dc:description>© Copyright PresentationGO.com - Do not distribute or sale without written permission.</dc:description>
  <cp:lastModifiedBy>Christophe</cp:lastModifiedBy>
  <cp:revision>19</cp:revision>
  <dcterms:created xsi:type="dcterms:W3CDTF">2014-11-26T05:14:11Z</dcterms:created>
  <dcterms:modified xsi:type="dcterms:W3CDTF">2022-11-15T15:49:00Z</dcterms:modified>
  <cp:category>Charts &amp; Diagrams</cp:category>
</cp:coreProperties>
</file>