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94" d="100"/>
          <a:sy n="94" d="100"/>
        </p:scale>
        <p:origin x="72"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456706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8998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11/15/2022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3.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2.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Right Doughnut w/ 4 Parts – Slide Template</a:t>
            </a:r>
          </a:p>
        </p:txBody>
      </p:sp>
      <p:grpSp>
        <p:nvGrpSpPr>
          <p:cNvPr id="44" name="Group 43">
            <a:extLst>
              <a:ext uri="{FF2B5EF4-FFF2-40B4-BE49-F238E27FC236}">
                <a16:creationId xmlns:a16="http://schemas.microsoft.com/office/drawing/2014/main" id="{04096376-01B8-11DF-4181-7D4A258FB096}"/>
              </a:ext>
            </a:extLst>
          </p:cNvPr>
          <p:cNvGrpSpPr/>
          <p:nvPr/>
        </p:nvGrpSpPr>
        <p:grpSpPr>
          <a:xfrm>
            <a:off x="8221931" y="4675250"/>
            <a:ext cx="2937088" cy="1039751"/>
            <a:chOff x="8221931" y="4675250"/>
            <a:chExt cx="2937088" cy="1039751"/>
          </a:xfrm>
        </p:grpSpPr>
        <p:sp>
          <p:nvSpPr>
            <p:cNvPr id="33" name="TextBox 32">
              <a:extLst>
                <a:ext uri="{FF2B5EF4-FFF2-40B4-BE49-F238E27FC236}">
                  <a16:creationId xmlns:a16="http://schemas.microsoft.com/office/drawing/2014/main" id="{2FCD49FB-6D85-049B-B43E-A9A4854497D5}"/>
                </a:ext>
              </a:extLst>
            </p:cNvPr>
            <p:cNvSpPr txBox="1"/>
            <p:nvPr/>
          </p:nvSpPr>
          <p:spPr>
            <a:xfrm>
              <a:off x="8221931" y="4675250"/>
              <a:ext cx="2937088" cy="461665"/>
            </a:xfrm>
            <a:prstGeom prst="rect">
              <a:avLst/>
            </a:prstGeom>
            <a:noFill/>
          </p:spPr>
          <p:txBody>
            <a:bodyPr wrap="square" lIns="0" rIns="0" rtlCol="0" anchor="b">
              <a:spAutoFit/>
            </a:bodyPr>
            <a:lstStyle/>
            <a:p>
              <a:r>
                <a:rPr lang="en-US" sz="2400" b="1" cap="all" noProof="1">
                  <a:solidFill>
                    <a:schemeClr val="accent1">
                      <a:lumMod val="50000"/>
                    </a:schemeClr>
                  </a:solidFill>
                </a:rPr>
                <a:t>Lorem Ipsum</a:t>
              </a:r>
            </a:p>
          </p:txBody>
        </p:sp>
        <p:sp>
          <p:nvSpPr>
            <p:cNvPr id="34" name="TextBox 33">
              <a:extLst>
                <a:ext uri="{FF2B5EF4-FFF2-40B4-BE49-F238E27FC236}">
                  <a16:creationId xmlns:a16="http://schemas.microsoft.com/office/drawing/2014/main" id="{B11D15C0-E54B-DBCA-A6B0-EB338A88F769}"/>
                </a:ext>
              </a:extLst>
            </p:cNvPr>
            <p:cNvSpPr txBox="1"/>
            <p:nvPr/>
          </p:nvSpPr>
          <p:spPr>
            <a:xfrm>
              <a:off x="8229726" y="5068670"/>
              <a:ext cx="2929293"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47" name="Group 46">
            <a:extLst>
              <a:ext uri="{FF2B5EF4-FFF2-40B4-BE49-F238E27FC236}">
                <a16:creationId xmlns:a16="http://schemas.microsoft.com/office/drawing/2014/main" id="{D2F34516-2B71-7A69-6EE0-3160C2DA96D5}"/>
              </a:ext>
            </a:extLst>
          </p:cNvPr>
          <p:cNvGrpSpPr/>
          <p:nvPr/>
        </p:nvGrpSpPr>
        <p:grpSpPr>
          <a:xfrm>
            <a:off x="8221931" y="1144588"/>
            <a:ext cx="2937088" cy="1039751"/>
            <a:chOff x="8221931" y="1210324"/>
            <a:chExt cx="2937088" cy="1039751"/>
          </a:xfrm>
        </p:grpSpPr>
        <p:sp>
          <p:nvSpPr>
            <p:cNvPr id="36" name="TextBox 35">
              <a:extLst>
                <a:ext uri="{FF2B5EF4-FFF2-40B4-BE49-F238E27FC236}">
                  <a16:creationId xmlns:a16="http://schemas.microsoft.com/office/drawing/2014/main" id="{32296ED1-6716-BBE4-7DC5-C3E733F25AE8}"/>
                </a:ext>
              </a:extLst>
            </p:cNvPr>
            <p:cNvSpPr txBox="1"/>
            <p:nvPr/>
          </p:nvSpPr>
          <p:spPr>
            <a:xfrm>
              <a:off x="8221931" y="1210324"/>
              <a:ext cx="2937088" cy="461665"/>
            </a:xfrm>
            <a:prstGeom prst="rect">
              <a:avLst/>
            </a:prstGeom>
            <a:noFill/>
          </p:spPr>
          <p:txBody>
            <a:bodyPr wrap="square" lIns="0" rIns="0" rtlCol="0" anchor="b">
              <a:spAutoFit/>
            </a:bodyPr>
            <a:lstStyle/>
            <a:p>
              <a:r>
                <a:rPr lang="en-US" sz="2400" b="1" cap="all" noProof="1">
                  <a:solidFill>
                    <a:schemeClr val="tx2">
                      <a:lumMod val="50000"/>
                      <a:lumOff val="50000"/>
                    </a:schemeClr>
                  </a:solidFill>
                </a:rPr>
                <a:t>Lorem Ipsum</a:t>
              </a:r>
            </a:p>
          </p:txBody>
        </p:sp>
        <p:sp>
          <p:nvSpPr>
            <p:cNvPr id="37" name="TextBox 36">
              <a:extLst>
                <a:ext uri="{FF2B5EF4-FFF2-40B4-BE49-F238E27FC236}">
                  <a16:creationId xmlns:a16="http://schemas.microsoft.com/office/drawing/2014/main" id="{813335D1-E98C-1DC1-6804-A92C01C129A1}"/>
                </a:ext>
              </a:extLst>
            </p:cNvPr>
            <p:cNvSpPr txBox="1"/>
            <p:nvPr/>
          </p:nvSpPr>
          <p:spPr>
            <a:xfrm>
              <a:off x="8229726" y="1603744"/>
              <a:ext cx="2929293"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46" name="Group 45">
            <a:extLst>
              <a:ext uri="{FF2B5EF4-FFF2-40B4-BE49-F238E27FC236}">
                <a16:creationId xmlns:a16="http://schemas.microsoft.com/office/drawing/2014/main" id="{834CE529-1429-34A1-DC07-F0C50AF3D376}"/>
              </a:ext>
            </a:extLst>
          </p:cNvPr>
          <p:cNvGrpSpPr/>
          <p:nvPr/>
        </p:nvGrpSpPr>
        <p:grpSpPr>
          <a:xfrm>
            <a:off x="8691189" y="2321475"/>
            <a:ext cx="2937088" cy="1039751"/>
            <a:chOff x="8691189" y="2365299"/>
            <a:chExt cx="2937088" cy="1039751"/>
          </a:xfrm>
        </p:grpSpPr>
        <p:sp>
          <p:nvSpPr>
            <p:cNvPr id="39" name="TextBox 38">
              <a:extLst>
                <a:ext uri="{FF2B5EF4-FFF2-40B4-BE49-F238E27FC236}">
                  <a16:creationId xmlns:a16="http://schemas.microsoft.com/office/drawing/2014/main" id="{7C4866D5-C32A-AA9D-629B-FC23C4716EA8}"/>
                </a:ext>
              </a:extLst>
            </p:cNvPr>
            <p:cNvSpPr txBox="1"/>
            <p:nvPr/>
          </p:nvSpPr>
          <p:spPr>
            <a:xfrm>
              <a:off x="8691189" y="2365299"/>
              <a:ext cx="2937088" cy="461665"/>
            </a:xfrm>
            <a:prstGeom prst="rect">
              <a:avLst/>
            </a:prstGeom>
            <a:noFill/>
          </p:spPr>
          <p:txBody>
            <a:bodyPr wrap="square" lIns="0" rIns="0" rtlCol="0" anchor="b">
              <a:spAutoFit/>
            </a:bodyPr>
            <a:lstStyle/>
            <a:p>
              <a:r>
                <a:rPr lang="en-US" sz="2400" b="1" cap="all" noProof="1">
                  <a:solidFill>
                    <a:schemeClr val="tx2">
                      <a:lumMod val="75000"/>
                      <a:lumOff val="25000"/>
                    </a:schemeClr>
                  </a:solidFill>
                </a:rPr>
                <a:t>Lorem Ipsum</a:t>
              </a:r>
            </a:p>
          </p:txBody>
        </p:sp>
        <p:sp>
          <p:nvSpPr>
            <p:cNvPr id="40" name="TextBox 39">
              <a:extLst>
                <a:ext uri="{FF2B5EF4-FFF2-40B4-BE49-F238E27FC236}">
                  <a16:creationId xmlns:a16="http://schemas.microsoft.com/office/drawing/2014/main" id="{59E639E2-78DD-F279-ED6D-3600B5F20B1C}"/>
                </a:ext>
              </a:extLst>
            </p:cNvPr>
            <p:cNvSpPr txBox="1"/>
            <p:nvPr/>
          </p:nvSpPr>
          <p:spPr>
            <a:xfrm>
              <a:off x="8698984" y="2758719"/>
              <a:ext cx="2929293"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45" name="Group 44">
            <a:extLst>
              <a:ext uri="{FF2B5EF4-FFF2-40B4-BE49-F238E27FC236}">
                <a16:creationId xmlns:a16="http://schemas.microsoft.com/office/drawing/2014/main" id="{806447FB-EF22-6ED9-83FB-6BE3CAF7A9EE}"/>
              </a:ext>
            </a:extLst>
          </p:cNvPr>
          <p:cNvGrpSpPr/>
          <p:nvPr/>
        </p:nvGrpSpPr>
        <p:grpSpPr>
          <a:xfrm>
            <a:off x="8691189" y="3498362"/>
            <a:ext cx="2937088" cy="1039751"/>
            <a:chOff x="8691189" y="3520274"/>
            <a:chExt cx="2937088" cy="1039751"/>
          </a:xfrm>
        </p:grpSpPr>
        <p:sp>
          <p:nvSpPr>
            <p:cNvPr id="42" name="TextBox 41">
              <a:extLst>
                <a:ext uri="{FF2B5EF4-FFF2-40B4-BE49-F238E27FC236}">
                  <a16:creationId xmlns:a16="http://schemas.microsoft.com/office/drawing/2014/main" id="{BC0180B1-9035-AAFC-B68F-BE650AD89589}"/>
                </a:ext>
              </a:extLst>
            </p:cNvPr>
            <p:cNvSpPr txBox="1"/>
            <p:nvPr/>
          </p:nvSpPr>
          <p:spPr>
            <a:xfrm>
              <a:off x="8691189" y="3520274"/>
              <a:ext cx="2937088" cy="461665"/>
            </a:xfrm>
            <a:prstGeom prst="rect">
              <a:avLst/>
            </a:prstGeom>
            <a:noFill/>
          </p:spPr>
          <p:txBody>
            <a:bodyPr wrap="square" lIns="0" rIns="0" rtlCol="0" anchor="b">
              <a:spAutoFit/>
            </a:bodyPr>
            <a:lstStyle/>
            <a:p>
              <a:r>
                <a:rPr lang="en-US" sz="2400" b="1" cap="all" noProof="1">
                  <a:solidFill>
                    <a:schemeClr val="tx2">
                      <a:lumMod val="90000"/>
                      <a:lumOff val="10000"/>
                    </a:schemeClr>
                  </a:solidFill>
                </a:rPr>
                <a:t>Lorem Ipsum</a:t>
              </a:r>
            </a:p>
          </p:txBody>
        </p:sp>
        <p:sp>
          <p:nvSpPr>
            <p:cNvPr id="43" name="TextBox 42">
              <a:extLst>
                <a:ext uri="{FF2B5EF4-FFF2-40B4-BE49-F238E27FC236}">
                  <a16:creationId xmlns:a16="http://schemas.microsoft.com/office/drawing/2014/main" id="{81BF40E5-F4C0-2931-6303-7415126BC721}"/>
                </a:ext>
              </a:extLst>
            </p:cNvPr>
            <p:cNvSpPr txBox="1"/>
            <p:nvPr/>
          </p:nvSpPr>
          <p:spPr>
            <a:xfrm>
              <a:off x="8698984" y="3913694"/>
              <a:ext cx="2929293"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56" name="Group 55">
            <a:extLst>
              <a:ext uri="{FF2B5EF4-FFF2-40B4-BE49-F238E27FC236}">
                <a16:creationId xmlns:a16="http://schemas.microsoft.com/office/drawing/2014/main" id="{CEAC21A9-033F-C9D9-B28A-D07FA9611485}"/>
              </a:ext>
            </a:extLst>
          </p:cNvPr>
          <p:cNvGrpSpPr/>
          <p:nvPr/>
        </p:nvGrpSpPr>
        <p:grpSpPr>
          <a:xfrm>
            <a:off x="945374" y="2157416"/>
            <a:ext cx="2926080" cy="2552037"/>
            <a:chOff x="332936" y="2627766"/>
            <a:chExt cx="2926080" cy="2552037"/>
          </a:xfrm>
        </p:grpSpPr>
        <p:sp>
          <p:nvSpPr>
            <p:cNvPr id="57" name="TextBox 56">
              <a:extLst>
                <a:ext uri="{FF2B5EF4-FFF2-40B4-BE49-F238E27FC236}">
                  <a16:creationId xmlns:a16="http://schemas.microsoft.com/office/drawing/2014/main" id="{A2910C5A-7B93-2ABC-46D8-FABDCE96613C}"/>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8" name="TextBox 57">
              <a:extLst>
                <a:ext uri="{FF2B5EF4-FFF2-40B4-BE49-F238E27FC236}">
                  <a16:creationId xmlns:a16="http://schemas.microsoft.com/office/drawing/2014/main" id="{C466422A-9374-6EC7-8399-8A2007133BD5}"/>
                </a:ext>
              </a:extLst>
            </p:cNvPr>
            <p:cNvSpPr txBox="1"/>
            <p:nvPr/>
          </p:nvSpPr>
          <p:spPr>
            <a:xfrm>
              <a:off x="332936" y="3086922"/>
              <a:ext cx="2926080" cy="2092881"/>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a:t>
              </a:r>
            </a:p>
          </p:txBody>
        </p:sp>
      </p:grpSp>
      <p:grpSp>
        <p:nvGrpSpPr>
          <p:cNvPr id="8" name="Group 7">
            <a:extLst>
              <a:ext uri="{FF2B5EF4-FFF2-40B4-BE49-F238E27FC236}">
                <a16:creationId xmlns:a16="http://schemas.microsoft.com/office/drawing/2014/main" id="{F1601AB3-92EC-CA8B-C98B-8BD6E9F1E7BF}"/>
              </a:ext>
            </a:extLst>
          </p:cNvPr>
          <p:cNvGrpSpPr/>
          <p:nvPr/>
        </p:nvGrpSpPr>
        <p:grpSpPr>
          <a:xfrm>
            <a:off x="4499529" y="1144588"/>
            <a:ext cx="3563585" cy="4570413"/>
            <a:chOff x="4499529" y="1144588"/>
            <a:chExt cx="3563585" cy="4570413"/>
          </a:xfrm>
        </p:grpSpPr>
        <p:sp>
          <p:nvSpPr>
            <p:cNvPr id="3" name="Freeform 5">
              <a:extLst>
                <a:ext uri="{FF2B5EF4-FFF2-40B4-BE49-F238E27FC236}">
                  <a16:creationId xmlns:a16="http://schemas.microsoft.com/office/drawing/2014/main" id="{DB99E78A-857D-2621-27EF-A8A56EF7B064}"/>
                </a:ext>
              </a:extLst>
            </p:cNvPr>
            <p:cNvSpPr>
              <a:spLocks/>
            </p:cNvSpPr>
            <p:nvPr/>
          </p:nvSpPr>
          <p:spPr bwMode="auto">
            <a:xfrm>
              <a:off x="5778701" y="1144588"/>
              <a:ext cx="1616075" cy="1379538"/>
            </a:xfrm>
            <a:custGeom>
              <a:avLst/>
              <a:gdLst>
                <a:gd name="T0" fmla="*/ 0 w 8480"/>
                <a:gd name="T1" fmla="*/ 0 h 7244"/>
                <a:gd name="T2" fmla="*/ 8480 w 8480"/>
                <a:gd name="T3" fmla="*/ 3513 h 7244"/>
                <a:gd name="T4" fmla="*/ 4749 w 8480"/>
                <a:gd name="T5" fmla="*/ 7244 h 7244"/>
                <a:gd name="T6" fmla="*/ 0 w 8480"/>
                <a:gd name="T7" fmla="*/ 5277 h 7244"/>
                <a:gd name="T8" fmla="*/ 0 w 8480"/>
                <a:gd name="T9" fmla="*/ 0 h 7244"/>
              </a:gdLst>
              <a:ahLst/>
              <a:cxnLst>
                <a:cxn ang="0">
                  <a:pos x="T0" y="T1"/>
                </a:cxn>
                <a:cxn ang="0">
                  <a:pos x="T2" y="T3"/>
                </a:cxn>
                <a:cxn ang="0">
                  <a:pos x="T4" y="T5"/>
                </a:cxn>
                <a:cxn ang="0">
                  <a:pos x="T6" y="T7"/>
                </a:cxn>
                <a:cxn ang="0">
                  <a:pos x="T8" y="T9"/>
                </a:cxn>
              </a:cxnLst>
              <a:rect l="0" t="0" r="r" b="b"/>
              <a:pathLst>
                <a:path w="8480" h="7244">
                  <a:moveTo>
                    <a:pt x="0" y="0"/>
                  </a:moveTo>
                  <a:cubicBezTo>
                    <a:pt x="3181" y="0"/>
                    <a:pt x="6231" y="1264"/>
                    <a:pt x="8480" y="3513"/>
                  </a:cubicBezTo>
                  <a:lnTo>
                    <a:pt x="4749" y="7244"/>
                  </a:lnTo>
                  <a:cubicBezTo>
                    <a:pt x="3490" y="5984"/>
                    <a:pt x="1782" y="5277"/>
                    <a:pt x="0" y="5277"/>
                  </a:cubicBezTo>
                  <a:lnTo>
                    <a:pt x="0" y="0"/>
                  </a:lnTo>
                  <a:close/>
                </a:path>
              </a:pathLst>
            </a:custGeom>
            <a:solidFill>
              <a:schemeClr val="accent3">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Freeform 6">
              <a:extLst>
                <a:ext uri="{FF2B5EF4-FFF2-40B4-BE49-F238E27FC236}">
                  <a16:creationId xmlns:a16="http://schemas.microsoft.com/office/drawing/2014/main" id="{6CEAA3F9-A018-9F90-E4F0-2A941D2AFF90}"/>
                </a:ext>
              </a:extLst>
            </p:cNvPr>
            <p:cNvSpPr>
              <a:spLocks/>
            </p:cNvSpPr>
            <p:nvPr/>
          </p:nvSpPr>
          <p:spPr bwMode="auto">
            <a:xfrm>
              <a:off x="6683576" y="1814513"/>
              <a:ext cx="1379538" cy="1614488"/>
            </a:xfrm>
            <a:custGeom>
              <a:avLst/>
              <a:gdLst>
                <a:gd name="T0" fmla="*/ 3731 w 7244"/>
                <a:gd name="T1" fmla="*/ 0 h 8479"/>
                <a:gd name="T2" fmla="*/ 7244 w 7244"/>
                <a:gd name="T3" fmla="*/ 8479 h 8479"/>
                <a:gd name="T4" fmla="*/ 1967 w 7244"/>
                <a:gd name="T5" fmla="*/ 8479 h 8479"/>
                <a:gd name="T6" fmla="*/ 0 w 7244"/>
                <a:gd name="T7" fmla="*/ 3731 h 8479"/>
                <a:gd name="T8" fmla="*/ 3731 w 7244"/>
                <a:gd name="T9" fmla="*/ 0 h 8479"/>
              </a:gdLst>
              <a:ahLst/>
              <a:cxnLst>
                <a:cxn ang="0">
                  <a:pos x="T0" y="T1"/>
                </a:cxn>
                <a:cxn ang="0">
                  <a:pos x="T2" y="T3"/>
                </a:cxn>
                <a:cxn ang="0">
                  <a:pos x="T4" y="T5"/>
                </a:cxn>
                <a:cxn ang="0">
                  <a:pos x="T6" y="T7"/>
                </a:cxn>
                <a:cxn ang="0">
                  <a:pos x="T8" y="T9"/>
                </a:cxn>
              </a:cxnLst>
              <a:rect l="0" t="0" r="r" b="b"/>
              <a:pathLst>
                <a:path w="7244" h="8479">
                  <a:moveTo>
                    <a:pt x="3731" y="0"/>
                  </a:moveTo>
                  <a:cubicBezTo>
                    <a:pt x="5980" y="2249"/>
                    <a:pt x="7244" y="5299"/>
                    <a:pt x="7244" y="8479"/>
                  </a:cubicBezTo>
                  <a:lnTo>
                    <a:pt x="1967" y="8479"/>
                  </a:lnTo>
                  <a:cubicBezTo>
                    <a:pt x="1967" y="6698"/>
                    <a:pt x="1260" y="4990"/>
                    <a:pt x="0" y="3731"/>
                  </a:cubicBezTo>
                  <a:lnTo>
                    <a:pt x="3731"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Freeform 7">
              <a:extLst>
                <a:ext uri="{FF2B5EF4-FFF2-40B4-BE49-F238E27FC236}">
                  <a16:creationId xmlns:a16="http://schemas.microsoft.com/office/drawing/2014/main" id="{806CC7E7-FA3B-EE01-6C58-59D9EB9EE855}"/>
                </a:ext>
              </a:extLst>
            </p:cNvPr>
            <p:cNvSpPr>
              <a:spLocks/>
            </p:cNvSpPr>
            <p:nvPr/>
          </p:nvSpPr>
          <p:spPr bwMode="auto">
            <a:xfrm>
              <a:off x="6683576" y="3429001"/>
              <a:ext cx="1379538" cy="1616075"/>
            </a:xfrm>
            <a:custGeom>
              <a:avLst/>
              <a:gdLst>
                <a:gd name="T0" fmla="*/ 7244 w 7244"/>
                <a:gd name="T1" fmla="*/ 0 h 8480"/>
                <a:gd name="T2" fmla="*/ 3731 w 7244"/>
                <a:gd name="T3" fmla="*/ 8480 h 8480"/>
                <a:gd name="T4" fmla="*/ 0 w 7244"/>
                <a:gd name="T5" fmla="*/ 4749 h 8480"/>
                <a:gd name="T6" fmla="*/ 1967 w 7244"/>
                <a:gd name="T7" fmla="*/ 0 h 8480"/>
                <a:gd name="T8" fmla="*/ 7244 w 7244"/>
                <a:gd name="T9" fmla="*/ 0 h 8480"/>
              </a:gdLst>
              <a:ahLst/>
              <a:cxnLst>
                <a:cxn ang="0">
                  <a:pos x="T0" y="T1"/>
                </a:cxn>
                <a:cxn ang="0">
                  <a:pos x="T2" y="T3"/>
                </a:cxn>
                <a:cxn ang="0">
                  <a:pos x="T4" y="T5"/>
                </a:cxn>
                <a:cxn ang="0">
                  <a:pos x="T6" y="T7"/>
                </a:cxn>
                <a:cxn ang="0">
                  <a:pos x="T8" y="T9"/>
                </a:cxn>
              </a:cxnLst>
              <a:rect l="0" t="0" r="r" b="b"/>
              <a:pathLst>
                <a:path w="7244" h="8480">
                  <a:moveTo>
                    <a:pt x="7244" y="0"/>
                  </a:moveTo>
                  <a:cubicBezTo>
                    <a:pt x="7244" y="3181"/>
                    <a:pt x="5980" y="6231"/>
                    <a:pt x="3731" y="8480"/>
                  </a:cubicBezTo>
                  <a:lnTo>
                    <a:pt x="0" y="4749"/>
                  </a:lnTo>
                  <a:cubicBezTo>
                    <a:pt x="1260" y="3490"/>
                    <a:pt x="1967" y="1781"/>
                    <a:pt x="1967" y="0"/>
                  </a:cubicBezTo>
                  <a:lnTo>
                    <a:pt x="7244" y="0"/>
                  </a:lnTo>
                  <a:close/>
                </a:path>
              </a:pathLst>
            </a:custGeom>
            <a:solidFill>
              <a:schemeClr val="accent3">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8">
              <a:extLst>
                <a:ext uri="{FF2B5EF4-FFF2-40B4-BE49-F238E27FC236}">
                  <a16:creationId xmlns:a16="http://schemas.microsoft.com/office/drawing/2014/main" id="{A85E0F5B-C8BF-9999-88B4-05406B45FA40}"/>
                </a:ext>
              </a:extLst>
            </p:cNvPr>
            <p:cNvSpPr>
              <a:spLocks/>
            </p:cNvSpPr>
            <p:nvPr/>
          </p:nvSpPr>
          <p:spPr bwMode="auto">
            <a:xfrm>
              <a:off x="5778701" y="4333876"/>
              <a:ext cx="1616075" cy="1381125"/>
            </a:xfrm>
            <a:custGeom>
              <a:avLst/>
              <a:gdLst>
                <a:gd name="T0" fmla="*/ 8480 w 8480"/>
                <a:gd name="T1" fmla="*/ 3731 h 7244"/>
                <a:gd name="T2" fmla="*/ 0 w 8480"/>
                <a:gd name="T3" fmla="*/ 7244 h 7244"/>
                <a:gd name="T4" fmla="*/ 0 w 8480"/>
                <a:gd name="T5" fmla="*/ 1967 h 7244"/>
                <a:gd name="T6" fmla="*/ 4749 w 8480"/>
                <a:gd name="T7" fmla="*/ 0 h 7244"/>
                <a:gd name="T8" fmla="*/ 8480 w 8480"/>
                <a:gd name="T9" fmla="*/ 3731 h 7244"/>
              </a:gdLst>
              <a:ahLst/>
              <a:cxnLst>
                <a:cxn ang="0">
                  <a:pos x="T0" y="T1"/>
                </a:cxn>
                <a:cxn ang="0">
                  <a:pos x="T2" y="T3"/>
                </a:cxn>
                <a:cxn ang="0">
                  <a:pos x="T4" y="T5"/>
                </a:cxn>
                <a:cxn ang="0">
                  <a:pos x="T6" y="T7"/>
                </a:cxn>
                <a:cxn ang="0">
                  <a:pos x="T8" y="T9"/>
                </a:cxn>
              </a:cxnLst>
              <a:rect l="0" t="0" r="r" b="b"/>
              <a:pathLst>
                <a:path w="8480" h="7244">
                  <a:moveTo>
                    <a:pt x="8480" y="3731"/>
                  </a:moveTo>
                  <a:cubicBezTo>
                    <a:pt x="6231" y="5980"/>
                    <a:pt x="3181" y="7244"/>
                    <a:pt x="0" y="7244"/>
                  </a:cubicBezTo>
                  <a:lnTo>
                    <a:pt x="0" y="1967"/>
                  </a:lnTo>
                  <a:cubicBezTo>
                    <a:pt x="1782" y="1967"/>
                    <a:pt x="3490" y="1259"/>
                    <a:pt x="4749" y="0"/>
                  </a:cubicBezTo>
                  <a:lnTo>
                    <a:pt x="8480" y="3731"/>
                  </a:lnTo>
                  <a:close/>
                </a:path>
              </a:pathLst>
            </a:custGeom>
            <a:solidFill>
              <a:schemeClr val="accent3">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Shape 6">
              <a:extLst>
                <a:ext uri="{FF2B5EF4-FFF2-40B4-BE49-F238E27FC236}">
                  <a16:creationId xmlns:a16="http://schemas.microsoft.com/office/drawing/2014/main" id="{464E99C2-C2B9-95BC-9BE9-59DCD64ADBA5}"/>
                </a:ext>
              </a:extLst>
            </p:cNvPr>
            <p:cNvSpPr/>
            <p:nvPr/>
          </p:nvSpPr>
          <p:spPr>
            <a:xfrm>
              <a:off x="4499529" y="2150136"/>
              <a:ext cx="1279171" cy="2559317"/>
            </a:xfrm>
            <a:custGeom>
              <a:avLst/>
              <a:gdLst>
                <a:gd name="connsiteX0" fmla="*/ 1279171 w 1279171"/>
                <a:gd name="connsiteY0" fmla="*/ 0 h 2559317"/>
                <a:gd name="connsiteX1" fmla="*/ 1279171 w 1279171"/>
                <a:gd name="connsiteY1" fmla="*/ 282062 h 2559317"/>
                <a:gd name="connsiteX2" fmla="*/ 282368 w 1279171"/>
                <a:gd name="connsiteY2" fmla="*/ 1278865 h 2559317"/>
                <a:gd name="connsiteX3" fmla="*/ 1279171 w 1279171"/>
                <a:gd name="connsiteY3" fmla="*/ 2275668 h 2559317"/>
                <a:gd name="connsiteX4" fmla="*/ 1279171 w 1279171"/>
                <a:gd name="connsiteY4" fmla="*/ 2559317 h 2559317"/>
                <a:gd name="connsiteX5" fmla="*/ 1021407 w 1279171"/>
                <a:gd name="connsiteY5" fmla="*/ 2533316 h 2559317"/>
                <a:gd name="connsiteX6" fmla="*/ 0 w 1279171"/>
                <a:gd name="connsiteY6" fmla="*/ 1279563 h 2559317"/>
                <a:gd name="connsiteX7" fmla="*/ 1021407 w 1279171"/>
                <a:gd name="connsiteY7" fmla="*/ 25993 h 255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9171" h="2559317">
                  <a:moveTo>
                    <a:pt x="1279171" y="0"/>
                  </a:moveTo>
                  <a:lnTo>
                    <a:pt x="1279171" y="282062"/>
                  </a:lnTo>
                  <a:cubicBezTo>
                    <a:pt x="728652" y="282062"/>
                    <a:pt x="282368" y="728346"/>
                    <a:pt x="282368" y="1278865"/>
                  </a:cubicBezTo>
                  <a:cubicBezTo>
                    <a:pt x="282368" y="1829384"/>
                    <a:pt x="728652" y="2275668"/>
                    <a:pt x="1279171" y="2275668"/>
                  </a:cubicBezTo>
                  <a:lnTo>
                    <a:pt x="1279171" y="2559317"/>
                  </a:lnTo>
                  <a:lnTo>
                    <a:pt x="1021407" y="2533316"/>
                  </a:lnTo>
                  <a:cubicBezTo>
                    <a:pt x="438564" y="2413979"/>
                    <a:pt x="0" y="1897979"/>
                    <a:pt x="0" y="1279563"/>
                  </a:cubicBezTo>
                  <a:cubicBezTo>
                    <a:pt x="0" y="661147"/>
                    <a:pt x="438564" y="145294"/>
                    <a:pt x="1021407" y="25993"/>
                  </a:cubicBezTo>
                  <a:close/>
                </a:path>
              </a:pathLst>
            </a:custGeom>
            <a:gradFill>
              <a:gsLst>
                <a:gs pos="49000">
                  <a:schemeClr val="accent3">
                    <a:lumMod val="60000"/>
                    <a:lumOff val="40000"/>
                  </a:schemeClr>
                </a:gs>
                <a:gs pos="100000">
                  <a:schemeClr val="accent3">
                    <a:lumMod val="5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49" name="Graphic 48" descr="Chat bubble outline">
            <a:extLst>
              <a:ext uri="{FF2B5EF4-FFF2-40B4-BE49-F238E27FC236}">
                <a16:creationId xmlns:a16="http://schemas.microsoft.com/office/drawing/2014/main" id="{B771AC71-8195-CAAF-5B4F-791FB54511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47413" y="4768549"/>
            <a:ext cx="676971" cy="676971"/>
          </a:xfrm>
          <a:prstGeom prst="rect">
            <a:avLst/>
          </a:prstGeom>
        </p:spPr>
      </p:pic>
      <p:pic>
        <p:nvPicPr>
          <p:cNvPr id="51" name="Graphic 50" descr="Double Tap Gesture outline">
            <a:extLst>
              <a:ext uri="{FF2B5EF4-FFF2-40B4-BE49-F238E27FC236}">
                <a16:creationId xmlns:a16="http://schemas.microsoft.com/office/drawing/2014/main" id="{8A757F07-1FE7-6BA5-10E4-E20DB41345E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16437" y="2517080"/>
            <a:ext cx="676971" cy="676971"/>
          </a:xfrm>
          <a:prstGeom prst="rect">
            <a:avLst/>
          </a:prstGeom>
        </p:spPr>
      </p:pic>
      <p:pic>
        <p:nvPicPr>
          <p:cNvPr id="53" name="Graphic 52" descr="Shuffle outline">
            <a:extLst>
              <a:ext uri="{FF2B5EF4-FFF2-40B4-BE49-F238E27FC236}">
                <a16:creationId xmlns:a16="http://schemas.microsoft.com/office/drawing/2014/main" id="{DD7787FC-43F9-15E1-DD02-5432A20663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36375" y="3861142"/>
            <a:ext cx="676971" cy="676971"/>
          </a:xfrm>
          <a:prstGeom prst="rect">
            <a:avLst/>
          </a:prstGeom>
        </p:spPr>
      </p:pic>
      <p:pic>
        <p:nvPicPr>
          <p:cNvPr id="55" name="Graphic 54" descr="Zoom in outline">
            <a:extLst>
              <a:ext uri="{FF2B5EF4-FFF2-40B4-BE49-F238E27FC236}">
                <a16:creationId xmlns:a16="http://schemas.microsoft.com/office/drawing/2014/main" id="{744A75EF-CFF0-4DE3-1D1E-74F044471B8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47413" y="1404625"/>
            <a:ext cx="676971" cy="676971"/>
          </a:xfrm>
          <a:prstGeom prst="rect">
            <a:avLst/>
          </a:prstGeom>
        </p:spPr>
      </p:pic>
      <p:pic>
        <p:nvPicPr>
          <p:cNvPr id="61" name="Graphic 60" descr="Questions with solid fill">
            <a:extLst>
              <a:ext uri="{FF2B5EF4-FFF2-40B4-BE49-F238E27FC236}">
                <a16:creationId xmlns:a16="http://schemas.microsoft.com/office/drawing/2014/main" id="{A28EEFA6-B519-DE22-C4D3-C511F46CEAF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316738" y="2967039"/>
            <a:ext cx="914400" cy="914400"/>
          </a:xfrm>
          <a:prstGeom prst="rect">
            <a:avLst/>
          </a:prstGeom>
        </p:spPr>
      </p:pic>
    </p:spTree>
    <p:extLst>
      <p:ext uri="{BB962C8B-B14F-4D97-AF65-F5344CB8AC3E}">
        <p14:creationId xmlns:p14="http://schemas.microsoft.com/office/powerpoint/2010/main" val="211274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Right Doughnut w/ 4 Parts – Slide Template</a:t>
            </a:r>
          </a:p>
        </p:txBody>
      </p:sp>
      <p:grpSp>
        <p:nvGrpSpPr>
          <p:cNvPr id="44" name="Group 43">
            <a:extLst>
              <a:ext uri="{FF2B5EF4-FFF2-40B4-BE49-F238E27FC236}">
                <a16:creationId xmlns:a16="http://schemas.microsoft.com/office/drawing/2014/main" id="{04096376-01B8-11DF-4181-7D4A258FB096}"/>
              </a:ext>
            </a:extLst>
          </p:cNvPr>
          <p:cNvGrpSpPr/>
          <p:nvPr/>
        </p:nvGrpSpPr>
        <p:grpSpPr>
          <a:xfrm>
            <a:off x="8221931" y="4675250"/>
            <a:ext cx="2937088" cy="1039751"/>
            <a:chOff x="8221931" y="4675250"/>
            <a:chExt cx="2937088" cy="1039751"/>
          </a:xfrm>
        </p:grpSpPr>
        <p:sp>
          <p:nvSpPr>
            <p:cNvPr id="33" name="TextBox 32">
              <a:extLst>
                <a:ext uri="{FF2B5EF4-FFF2-40B4-BE49-F238E27FC236}">
                  <a16:creationId xmlns:a16="http://schemas.microsoft.com/office/drawing/2014/main" id="{2FCD49FB-6D85-049B-B43E-A9A4854497D5}"/>
                </a:ext>
              </a:extLst>
            </p:cNvPr>
            <p:cNvSpPr txBox="1"/>
            <p:nvPr/>
          </p:nvSpPr>
          <p:spPr>
            <a:xfrm>
              <a:off x="8221931" y="4675250"/>
              <a:ext cx="2937088" cy="461665"/>
            </a:xfrm>
            <a:prstGeom prst="rect">
              <a:avLst/>
            </a:prstGeom>
            <a:noFill/>
          </p:spPr>
          <p:txBody>
            <a:bodyPr wrap="square" lIns="0" rIns="0" rtlCol="0" anchor="b">
              <a:spAutoFit/>
            </a:bodyPr>
            <a:lstStyle/>
            <a:p>
              <a:r>
                <a:rPr lang="en-US" sz="2400" b="1" cap="all" noProof="1">
                  <a:solidFill>
                    <a:schemeClr val="accent3">
                      <a:lumMod val="50000"/>
                    </a:schemeClr>
                  </a:solidFill>
                </a:rPr>
                <a:t>Lorem Ipsum</a:t>
              </a:r>
            </a:p>
          </p:txBody>
        </p:sp>
        <p:sp>
          <p:nvSpPr>
            <p:cNvPr id="34" name="TextBox 33">
              <a:extLst>
                <a:ext uri="{FF2B5EF4-FFF2-40B4-BE49-F238E27FC236}">
                  <a16:creationId xmlns:a16="http://schemas.microsoft.com/office/drawing/2014/main" id="{B11D15C0-E54B-DBCA-A6B0-EB338A88F769}"/>
                </a:ext>
              </a:extLst>
            </p:cNvPr>
            <p:cNvSpPr txBox="1"/>
            <p:nvPr/>
          </p:nvSpPr>
          <p:spPr>
            <a:xfrm>
              <a:off x="8229726" y="5068670"/>
              <a:ext cx="2929293"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47" name="Group 46">
            <a:extLst>
              <a:ext uri="{FF2B5EF4-FFF2-40B4-BE49-F238E27FC236}">
                <a16:creationId xmlns:a16="http://schemas.microsoft.com/office/drawing/2014/main" id="{D2F34516-2B71-7A69-6EE0-3160C2DA96D5}"/>
              </a:ext>
            </a:extLst>
          </p:cNvPr>
          <p:cNvGrpSpPr/>
          <p:nvPr/>
        </p:nvGrpSpPr>
        <p:grpSpPr>
          <a:xfrm>
            <a:off x="8221931" y="1144588"/>
            <a:ext cx="2937088" cy="1039751"/>
            <a:chOff x="8221931" y="1210324"/>
            <a:chExt cx="2937088" cy="1039751"/>
          </a:xfrm>
        </p:grpSpPr>
        <p:sp>
          <p:nvSpPr>
            <p:cNvPr id="36" name="TextBox 35">
              <a:extLst>
                <a:ext uri="{FF2B5EF4-FFF2-40B4-BE49-F238E27FC236}">
                  <a16:creationId xmlns:a16="http://schemas.microsoft.com/office/drawing/2014/main" id="{32296ED1-6716-BBE4-7DC5-C3E733F25AE8}"/>
                </a:ext>
              </a:extLst>
            </p:cNvPr>
            <p:cNvSpPr txBox="1"/>
            <p:nvPr/>
          </p:nvSpPr>
          <p:spPr>
            <a:xfrm>
              <a:off x="8221931" y="1210324"/>
              <a:ext cx="2937088" cy="461665"/>
            </a:xfrm>
            <a:prstGeom prst="rect">
              <a:avLst/>
            </a:prstGeom>
            <a:noFill/>
          </p:spPr>
          <p:txBody>
            <a:bodyPr wrap="square" lIns="0" rIns="0" rtlCol="0" anchor="b">
              <a:spAutoFit/>
            </a:bodyPr>
            <a:lstStyle/>
            <a:p>
              <a:r>
                <a:rPr lang="en-US" sz="2400" b="1" cap="all" noProof="1">
                  <a:solidFill>
                    <a:schemeClr val="accent3">
                      <a:lumMod val="60000"/>
                      <a:lumOff val="40000"/>
                    </a:schemeClr>
                  </a:solidFill>
                </a:rPr>
                <a:t>Lorem Ipsum</a:t>
              </a:r>
            </a:p>
          </p:txBody>
        </p:sp>
        <p:sp>
          <p:nvSpPr>
            <p:cNvPr id="37" name="TextBox 36">
              <a:extLst>
                <a:ext uri="{FF2B5EF4-FFF2-40B4-BE49-F238E27FC236}">
                  <a16:creationId xmlns:a16="http://schemas.microsoft.com/office/drawing/2014/main" id="{813335D1-E98C-1DC1-6804-A92C01C129A1}"/>
                </a:ext>
              </a:extLst>
            </p:cNvPr>
            <p:cNvSpPr txBox="1"/>
            <p:nvPr/>
          </p:nvSpPr>
          <p:spPr>
            <a:xfrm>
              <a:off x="8229726" y="1603744"/>
              <a:ext cx="2929293"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46" name="Group 45">
            <a:extLst>
              <a:ext uri="{FF2B5EF4-FFF2-40B4-BE49-F238E27FC236}">
                <a16:creationId xmlns:a16="http://schemas.microsoft.com/office/drawing/2014/main" id="{834CE529-1429-34A1-DC07-F0C50AF3D376}"/>
              </a:ext>
            </a:extLst>
          </p:cNvPr>
          <p:cNvGrpSpPr/>
          <p:nvPr/>
        </p:nvGrpSpPr>
        <p:grpSpPr>
          <a:xfrm>
            <a:off x="8691189" y="2321475"/>
            <a:ext cx="2937088" cy="1039751"/>
            <a:chOff x="8691189" y="2365299"/>
            <a:chExt cx="2937088" cy="1039751"/>
          </a:xfrm>
        </p:grpSpPr>
        <p:sp>
          <p:nvSpPr>
            <p:cNvPr id="39" name="TextBox 38">
              <a:extLst>
                <a:ext uri="{FF2B5EF4-FFF2-40B4-BE49-F238E27FC236}">
                  <a16:creationId xmlns:a16="http://schemas.microsoft.com/office/drawing/2014/main" id="{7C4866D5-C32A-AA9D-629B-FC23C4716EA8}"/>
                </a:ext>
              </a:extLst>
            </p:cNvPr>
            <p:cNvSpPr txBox="1"/>
            <p:nvPr/>
          </p:nvSpPr>
          <p:spPr>
            <a:xfrm>
              <a:off x="8691189" y="2365299"/>
              <a:ext cx="2937088" cy="461665"/>
            </a:xfrm>
            <a:prstGeom prst="rect">
              <a:avLst/>
            </a:prstGeom>
            <a:noFill/>
          </p:spPr>
          <p:txBody>
            <a:bodyPr wrap="square" lIns="0" rIns="0" rtlCol="0" anchor="b">
              <a:spAutoFit/>
            </a:bodyPr>
            <a:lstStyle/>
            <a:p>
              <a:r>
                <a:rPr lang="en-US" sz="2400" b="1" cap="all" noProof="1">
                  <a:solidFill>
                    <a:schemeClr val="accent3"/>
                  </a:solidFill>
                </a:rPr>
                <a:t>Lorem Ipsum</a:t>
              </a:r>
            </a:p>
          </p:txBody>
        </p:sp>
        <p:sp>
          <p:nvSpPr>
            <p:cNvPr id="40" name="TextBox 39">
              <a:extLst>
                <a:ext uri="{FF2B5EF4-FFF2-40B4-BE49-F238E27FC236}">
                  <a16:creationId xmlns:a16="http://schemas.microsoft.com/office/drawing/2014/main" id="{59E639E2-78DD-F279-ED6D-3600B5F20B1C}"/>
                </a:ext>
              </a:extLst>
            </p:cNvPr>
            <p:cNvSpPr txBox="1"/>
            <p:nvPr/>
          </p:nvSpPr>
          <p:spPr>
            <a:xfrm>
              <a:off x="8698984" y="2758719"/>
              <a:ext cx="2929293"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45" name="Group 44">
            <a:extLst>
              <a:ext uri="{FF2B5EF4-FFF2-40B4-BE49-F238E27FC236}">
                <a16:creationId xmlns:a16="http://schemas.microsoft.com/office/drawing/2014/main" id="{806447FB-EF22-6ED9-83FB-6BE3CAF7A9EE}"/>
              </a:ext>
            </a:extLst>
          </p:cNvPr>
          <p:cNvGrpSpPr/>
          <p:nvPr/>
        </p:nvGrpSpPr>
        <p:grpSpPr>
          <a:xfrm>
            <a:off x="8691189" y="3498362"/>
            <a:ext cx="2937088" cy="1039751"/>
            <a:chOff x="8691189" y="3520274"/>
            <a:chExt cx="2937088" cy="1039751"/>
          </a:xfrm>
        </p:grpSpPr>
        <p:sp>
          <p:nvSpPr>
            <p:cNvPr id="42" name="TextBox 41">
              <a:extLst>
                <a:ext uri="{FF2B5EF4-FFF2-40B4-BE49-F238E27FC236}">
                  <a16:creationId xmlns:a16="http://schemas.microsoft.com/office/drawing/2014/main" id="{BC0180B1-9035-AAFC-B68F-BE650AD89589}"/>
                </a:ext>
              </a:extLst>
            </p:cNvPr>
            <p:cNvSpPr txBox="1"/>
            <p:nvPr/>
          </p:nvSpPr>
          <p:spPr>
            <a:xfrm>
              <a:off x="8691189" y="3520274"/>
              <a:ext cx="2937088" cy="461665"/>
            </a:xfrm>
            <a:prstGeom prst="rect">
              <a:avLst/>
            </a:prstGeom>
            <a:noFill/>
          </p:spPr>
          <p:txBody>
            <a:bodyPr wrap="square" lIns="0" rIns="0" rtlCol="0" anchor="b">
              <a:spAutoFit/>
            </a:bodyPr>
            <a:lstStyle/>
            <a:p>
              <a:r>
                <a:rPr lang="en-US" sz="2400" b="1" cap="all" noProof="1">
                  <a:solidFill>
                    <a:schemeClr val="accent3">
                      <a:lumMod val="75000"/>
                    </a:schemeClr>
                  </a:solidFill>
                </a:rPr>
                <a:t>Lorem Ipsum</a:t>
              </a:r>
            </a:p>
          </p:txBody>
        </p:sp>
        <p:sp>
          <p:nvSpPr>
            <p:cNvPr id="43" name="TextBox 42">
              <a:extLst>
                <a:ext uri="{FF2B5EF4-FFF2-40B4-BE49-F238E27FC236}">
                  <a16:creationId xmlns:a16="http://schemas.microsoft.com/office/drawing/2014/main" id="{81BF40E5-F4C0-2931-6303-7415126BC721}"/>
                </a:ext>
              </a:extLst>
            </p:cNvPr>
            <p:cNvSpPr txBox="1"/>
            <p:nvPr/>
          </p:nvSpPr>
          <p:spPr>
            <a:xfrm>
              <a:off x="8698984" y="3913694"/>
              <a:ext cx="2929293"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56" name="Group 55">
            <a:extLst>
              <a:ext uri="{FF2B5EF4-FFF2-40B4-BE49-F238E27FC236}">
                <a16:creationId xmlns:a16="http://schemas.microsoft.com/office/drawing/2014/main" id="{CEAC21A9-033F-C9D9-B28A-D07FA9611485}"/>
              </a:ext>
            </a:extLst>
          </p:cNvPr>
          <p:cNvGrpSpPr/>
          <p:nvPr/>
        </p:nvGrpSpPr>
        <p:grpSpPr>
          <a:xfrm>
            <a:off x="945374" y="2157416"/>
            <a:ext cx="2926080" cy="2552037"/>
            <a:chOff x="332936" y="2627766"/>
            <a:chExt cx="2926080" cy="2552037"/>
          </a:xfrm>
        </p:grpSpPr>
        <p:sp>
          <p:nvSpPr>
            <p:cNvPr id="57" name="TextBox 56">
              <a:extLst>
                <a:ext uri="{FF2B5EF4-FFF2-40B4-BE49-F238E27FC236}">
                  <a16:creationId xmlns:a16="http://schemas.microsoft.com/office/drawing/2014/main" id="{A2910C5A-7B93-2ABC-46D8-FABDCE96613C}"/>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58" name="TextBox 57">
              <a:extLst>
                <a:ext uri="{FF2B5EF4-FFF2-40B4-BE49-F238E27FC236}">
                  <a16:creationId xmlns:a16="http://schemas.microsoft.com/office/drawing/2014/main" id="{C466422A-9374-6EC7-8399-8A2007133BD5}"/>
                </a:ext>
              </a:extLst>
            </p:cNvPr>
            <p:cNvSpPr txBox="1"/>
            <p:nvPr/>
          </p:nvSpPr>
          <p:spPr>
            <a:xfrm>
              <a:off x="332936" y="3086922"/>
              <a:ext cx="2926080" cy="2092881"/>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a:t>
              </a:r>
            </a:p>
          </p:txBody>
        </p:sp>
      </p:grpSp>
      <p:grpSp>
        <p:nvGrpSpPr>
          <p:cNvPr id="8" name="Group 7">
            <a:extLst>
              <a:ext uri="{FF2B5EF4-FFF2-40B4-BE49-F238E27FC236}">
                <a16:creationId xmlns:a16="http://schemas.microsoft.com/office/drawing/2014/main" id="{2707D140-ED9D-4BF5-5AEA-D045FCE970C1}"/>
              </a:ext>
            </a:extLst>
          </p:cNvPr>
          <p:cNvGrpSpPr/>
          <p:nvPr/>
        </p:nvGrpSpPr>
        <p:grpSpPr>
          <a:xfrm>
            <a:off x="4499529" y="1144588"/>
            <a:ext cx="3563585" cy="4570413"/>
            <a:chOff x="4499529" y="1144588"/>
            <a:chExt cx="3563585" cy="4570413"/>
          </a:xfrm>
        </p:grpSpPr>
        <p:sp>
          <p:nvSpPr>
            <p:cNvPr id="3" name="Freeform 5">
              <a:extLst>
                <a:ext uri="{FF2B5EF4-FFF2-40B4-BE49-F238E27FC236}">
                  <a16:creationId xmlns:a16="http://schemas.microsoft.com/office/drawing/2014/main" id="{DB99E78A-857D-2621-27EF-A8A56EF7B064}"/>
                </a:ext>
              </a:extLst>
            </p:cNvPr>
            <p:cNvSpPr>
              <a:spLocks/>
            </p:cNvSpPr>
            <p:nvPr/>
          </p:nvSpPr>
          <p:spPr bwMode="auto">
            <a:xfrm>
              <a:off x="5778701" y="1144588"/>
              <a:ext cx="1616075" cy="1379538"/>
            </a:xfrm>
            <a:custGeom>
              <a:avLst/>
              <a:gdLst>
                <a:gd name="T0" fmla="*/ 0 w 8480"/>
                <a:gd name="T1" fmla="*/ 0 h 7244"/>
                <a:gd name="T2" fmla="*/ 8480 w 8480"/>
                <a:gd name="T3" fmla="*/ 3513 h 7244"/>
                <a:gd name="T4" fmla="*/ 4749 w 8480"/>
                <a:gd name="T5" fmla="*/ 7244 h 7244"/>
                <a:gd name="T6" fmla="*/ 0 w 8480"/>
                <a:gd name="T7" fmla="*/ 5277 h 7244"/>
                <a:gd name="T8" fmla="*/ 0 w 8480"/>
                <a:gd name="T9" fmla="*/ 0 h 7244"/>
              </a:gdLst>
              <a:ahLst/>
              <a:cxnLst>
                <a:cxn ang="0">
                  <a:pos x="T0" y="T1"/>
                </a:cxn>
                <a:cxn ang="0">
                  <a:pos x="T2" y="T3"/>
                </a:cxn>
                <a:cxn ang="0">
                  <a:pos x="T4" y="T5"/>
                </a:cxn>
                <a:cxn ang="0">
                  <a:pos x="T6" y="T7"/>
                </a:cxn>
                <a:cxn ang="0">
                  <a:pos x="T8" y="T9"/>
                </a:cxn>
              </a:cxnLst>
              <a:rect l="0" t="0" r="r" b="b"/>
              <a:pathLst>
                <a:path w="8480" h="7244">
                  <a:moveTo>
                    <a:pt x="0" y="0"/>
                  </a:moveTo>
                  <a:cubicBezTo>
                    <a:pt x="3181" y="0"/>
                    <a:pt x="6231" y="1264"/>
                    <a:pt x="8480" y="3513"/>
                  </a:cubicBezTo>
                  <a:lnTo>
                    <a:pt x="4749" y="7244"/>
                  </a:lnTo>
                  <a:cubicBezTo>
                    <a:pt x="3490" y="5984"/>
                    <a:pt x="1782" y="5277"/>
                    <a:pt x="0" y="5277"/>
                  </a:cubicBezTo>
                  <a:lnTo>
                    <a:pt x="0" y="0"/>
                  </a:lnTo>
                  <a:close/>
                </a:path>
              </a:pathLst>
            </a:custGeom>
            <a:solidFill>
              <a:schemeClr val="accent3">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Freeform 6">
              <a:extLst>
                <a:ext uri="{FF2B5EF4-FFF2-40B4-BE49-F238E27FC236}">
                  <a16:creationId xmlns:a16="http://schemas.microsoft.com/office/drawing/2014/main" id="{6CEAA3F9-A018-9F90-E4F0-2A941D2AFF90}"/>
                </a:ext>
              </a:extLst>
            </p:cNvPr>
            <p:cNvSpPr>
              <a:spLocks/>
            </p:cNvSpPr>
            <p:nvPr/>
          </p:nvSpPr>
          <p:spPr bwMode="auto">
            <a:xfrm>
              <a:off x="6683576" y="1814513"/>
              <a:ext cx="1379538" cy="1614488"/>
            </a:xfrm>
            <a:custGeom>
              <a:avLst/>
              <a:gdLst>
                <a:gd name="T0" fmla="*/ 3731 w 7244"/>
                <a:gd name="T1" fmla="*/ 0 h 8479"/>
                <a:gd name="T2" fmla="*/ 7244 w 7244"/>
                <a:gd name="T3" fmla="*/ 8479 h 8479"/>
                <a:gd name="T4" fmla="*/ 1967 w 7244"/>
                <a:gd name="T5" fmla="*/ 8479 h 8479"/>
                <a:gd name="T6" fmla="*/ 0 w 7244"/>
                <a:gd name="T7" fmla="*/ 3731 h 8479"/>
                <a:gd name="T8" fmla="*/ 3731 w 7244"/>
                <a:gd name="T9" fmla="*/ 0 h 8479"/>
              </a:gdLst>
              <a:ahLst/>
              <a:cxnLst>
                <a:cxn ang="0">
                  <a:pos x="T0" y="T1"/>
                </a:cxn>
                <a:cxn ang="0">
                  <a:pos x="T2" y="T3"/>
                </a:cxn>
                <a:cxn ang="0">
                  <a:pos x="T4" y="T5"/>
                </a:cxn>
                <a:cxn ang="0">
                  <a:pos x="T6" y="T7"/>
                </a:cxn>
                <a:cxn ang="0">
                  <a:pos x="T8" y="T9"/>
                </a:cxn>
              </a:cxnLst>
              <a:rect l="0" t="0" r="r" b="b"/>
              <a:pathLst>
                <a:path w="7244" h="8479">
                  <a:moveTo>
                    <a:pt x="3731" y="0"/>
                  </a:moveTo>
                  <a:cubicBezTo>
                    <a:pt x="5980" y="2249"/>
                    <a:pt x="7244" y="5299"/>
                    <a:pt x="7244" y="8479"/>
                  </a:cubicBezTo>
                  <a:lnTo>
                    <a:pt x="1967" y="8479"/>
                  </a:lnTo>
                  <a:cubicBezTo>
                    <a:pt x="1967" y="6698"/>
                    <a:pt x="1260" y="4990"/>
                    <a:pt x="0" y="3731"/>
                  </a:cubicBezTo>
                  <a:lnTo>
                    <a:pt x="3731"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Freeform 7">
              <a:extLst>
                <a:ext uri="{FF2B5EF4-FFF2-40B4-BE49-F238E27FC236}">
                  <a16:creationId xmlns:a16="http://schemas.microsoft.com/office/drawing/2014/main" id="{806CC7E7-FA3B-EE01-6C58-59D9EB9EE855}"/>
                </a:ext>
              </a:extLst>
            </p:cNvPr>
            <p:cNvSpPr>
              <a:spLocks/>
            </p:cNvSpPr>
            <p:nvPr/>
          </p:nvSpPr>
          <p:spPr bwMode="auto">
            <a:xfrm>
              <a:off x="6683576" y="3429001"/>
              <a:ext cx="1379538" cy="1616075"/>
            </a:xfrm>
            <a:custGeom>
              <a:avLst/>
              <a:gdLst>
                <a:gd name="T0" fmla="*/ 7244 w 7244"/>
                <a:gd name="T1" fmla="*/ 0 h 8480"/>
                <a:gd name="T2" fmla="*/ 3731 w 7244"/>
                <a:gd name="T3" fmla="*/ 8480 h 8480"/>
                <a:gd name="T4" fmla="*/ 0 w 7244"/>
                <a:gd name="T5" fmla="*/ 4749 h 8480"/>
                <a:gd name="T6" fmla="*/ 1967 w 7244"/>
                <a:gd name="T7" fmla="*/ 0 h 8480"/>
                <a:gd name="T8" fmla="*/ 7244 w 7244"/>
                <a:gd name="T9" fmla="*/ 0 h 8480"/>
              </a:gdLst>
              <a:ahLst/>
              <a:cxnLst>
                <a:cxn ang="0">
                  <a:pos x="T0" y="T1"/>
                </a:cxn>
                <a:cxn ang="0">
                  <a:pos x="T2" y="T3"/>
                </a:cxn>
                <a:cxn ang="0">
                  <a:pos x="T4" y="T5"/>
                </a:cxn>
                <a:cxn ang="0">
                  <a:pos x="T6" y="T7"/>
                </a:cxn>
                <a:cxn ang="0">
                  <a:pos x="T8" y="T9"/>
                </a:cxn>
              </a:cxnLst>
              <a:rect l="0" t="0" r="r" b="b"/>
              <a:pathLst>
                <a:path w="7244" h="8480">
                  <a:moveTo>
                    <a:pt x="7244" y="0"/>
                  </a:moveTo>
                  <a:cubicBezTo>
                    <a:pt x="7244" y="3181"/>
                    <a:pt x="5980" y="6231"/>
                    <a:pt x="3731" y="8480"/>
                  </a:cubicBezTo>
                  <a:lnTo>
                    <a:pt x="0" y="4749"/>
                  </a:lnTo>
                  <a:cubicBezTo>
                    <a:pt x="1260" y="3490"/>
                    <a:pt x="1967" y="1781"/>
                    <a:pt x="1967" y="0"/>
                  </a:cubicBezTo>
                  <a:lnTo>
                    <a:pt x="7244" y="0"/>
                  </a:lnTo>
                  <a:close/>
                </a:path>
              </a:pathLst>
            </a:custGeom>
            <a:solidFill>
              <a:schemeClr val="accent3">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8">
              <a:extLst>
                <a:ext uri="{FF2B5EF4-FFF2-40B4-BE49-F238E27FC236}">
                  <a16:creationId xmlns:a16="http://schemas.microsoft.com/office/drawing/2014/main" id="{A85E0F5B-C8BF-9999-88B4-05406B45FA40}"/>
                </a:ext>
              </a:extLst>
            </p:cNvPr>
            <p:cNvSpPr>
              <a:spLocks/>
            </p:cNvSpPr>
            <p:nvPr/>
          </p:nvSpPr>
          <p:spPr bwMode="auto">
            <a:xfrm>
              <a:off x="5778701" y="4333876"/>
              <a:ext cx="1616075" cy="1381125"/>
            </a:xfrm>
            <a:custGeom>
              <a:avLst/>
              <a:gdLst>
                <a:gd name="T0" fmla="*/ 8480 w 8480"/>
                <a:gd name="T1" fmla="*/ 3731 h 7244"/>
                <a:gd name="T2" fmla="*/ 0 w 8480"/>
                <a:gd name="T3" fmla="*/ 7244 h 7244"/>
                <a:gd name="T4" fmla="*/ 0 w 8480"/>
                <a:gd name="T5" fmla="*/ 1967 h 7244"/>
                <a:gd name="T6" fmla="*/ 4749 w 8480"/>
                <a:gd name="T7" fmla="*/ 0 h 7244"/>
                <a:gd name="T8" fmla="*/ 8480 w 8480"/>
                <a:gd name="T9" fmla="*/ 3731 h 7244"/>
              </a:gdLst>
              <a:ahLst/>
              <a:cxnLst>
                <a:cxn ang="0">
                  <a:pos x="T0" y="T1"/>
                </a:cxn>
                <a:cxn ang="0">
                  <a:pos x="T2" y="T3"/>
                </a:cxn>
                <a:cxn ang="0">
                  <a:pos x="T4" y="T5"/>
                </a:cxn>
                <a:cxn ang="0">
                  <a:pos x="T6" y="T7"/>
                </a:cxn>
                <a:cxn ang="0">
                  <a:pos x="T8" y="T9"/>
                </a:cxn>
              </a:cxnLst>
              <a:rect l="0" t="0" r="r" b="b"/>
              <a:pathLst>
                <a:path w="8480" h="7244">
                  <a:moveTo>
                    <a:pt x="8480" y="3731"/>
                  </a:moveTo>
                  <a:cubicBezTo>
                    <a:pt x="6231" y="5980"/>
                    <a:pt x="3181" y="7244"/>
                    <a:pt x="0" y="7244"/>
                  </a:cubicBezTo>
                  <a:lnTo>
                    <a:pt x="0" y="1967"/>
                  </a:lnTo>
                  <a:cubicBezTo>
                    <a:pt x="1782" y="1967"/>
                    <a:pt x="3490" y="1259"/>
                    <a:pt x="4749" y="0"/>
                  </a:cubicBezTo>
                  <a:lnTo>
                    <a:pt x="8480" y="3731"/>
                  </a:lnTo>
                  <a:close/>
                </a:path>
              </a:pathLst>
            </a:custGeom>
            <a:solidFill>
              <a:schemeClr val="accent3">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Shape 6">
              <a:extLst>
                <a:ext uri="{FF2B5EF4-FFF2-40B4-BE49-F238E27FC236}">
                  <a16:creationId xmlns:a16="http://schemas.microsoft.com/office/drawing/2014/main" id="{464E99C2-C2B9-95BC-9BE9-59DCD64ADBA5}"/>
                </a:ext>
              </a:extLst>
            </p:cNvPr>
            <p:cNvSpPr/>
            <p:nvPr/>
          </p:nvSpPr>
          <p:spPr>
            <a:xfrm>
              <a:off x="4499529" y="2150136"/>
              <a:ext cx="1279171" cy="2559317"/>
            </a:xfrm>
            <a:custGeom>
              <a:avLst/>
              <a:gdLst>
                <a:gd name="connsiteX0" fmla="*/ 1279171 w 1279171"/>
                <a:gd name="connsiteY0" fmla="*/ 0 h 2559317"/>
                <a:gd name="connsiteX1" fmla="*/ 1279171 w 1279171"/>
                <a:gd name="connsiteY1" fmla="*/ 282062 h 2559317"/>
                <a:gd name="connsiteX2" fmla="*/ 282368 w 1279171"/>
                <a:gd name="connsiteY2" fmla="*/ 1278865 h 2559317"/>
                <a:gd name="connsiteX3" fmla="*/ 1279171 w 1279171"/>
                <a:gd name="connsiteY3" fmla="*/ 2275668 h 2559317"/>
                <a:gd name="connsiteX4" fmla="*/ 1279171 w 1279171"/>
                <a:gd name="connsiteY4" fmla="*/ 2559317 h 2559317"/>
                <a:gd name="connsiteX5" fmla="*/ 1021407 w 1279171"/>
                <a:gd name="connsiteY5" fmla="*/ 2533316 h 2559317"/>
                <a:gd name="connsiteX6" fmla="*/ 0 w 1279171"/>
                <a:gd name="connsiteY6" fmla="*/ 1279563 h 2559317"/>
                <a:gd name="connsiteX7" fmla="*/ 1021407 w 1279171"/>
                <a:gd name="connsiteY7" fmla="*/ 25993 h 255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9171" h="2559317">
                  <a:moveTo>
                    <a:pt x="1279171" y="0"/>
                  </a:moveTo>
                  <a:lnTo>
                    <a:pt x="1279171" y="282062"/>
                  </a:lnTo>
                  <a:cubicBezTo>
                    <a:pt x="728652" y="282062"/>
                    <a:pt x="282368" y="728346"/>
                    <a:pt x="282368" y="1278865"/>
                  </a:cubicBezTo>
                  <a:cubicBezTo>
                    <a:pt x="282368" y="1829384"/>
                    <a:pt x="728652" y="2275668"/>
                    <a:pt x="1279171" y="2275668"/>
                  </a:cubicBezTo>
                  <a:lnTo>
                    <a:pt x="1279171" y="2559317"/>
                  </a:lnTo>
                  <a:lnTo>
                    <a:pt x="1021407" y="2533316"/>
                  </a:lnTo>
                  <a:cubicBezTo>
                    <a:pt x="438564" y="2413979"/>
                    <a:pt x="0" y="1897979"/>
                    <a:pt x="0" y="1279563"/>
                  </a:cubicBezTo>
                  <a:cubicBezTo>
                    <a:pt x="0" y="661147"/>
                    <a:pt x="438564" y="145294"/>
                    <a:pt x="1021407" y="25993"/>
                  </a:cubicBezTo>
                  <a:close/>
                </a:path>
              </a:pathLst>
            </a:custGeom>
            <a:gradFill>
              <a:gsLst>
                <a:gs pos="49000">
                  <a:schemeClr val="accent3">
                    <a:lumMod val="60000"/>
                    <a:lumOff val="40000"/>
                  </a:schemeClr>
                </a:gs>
                <a:gs pos="100000">
                  <a:schemeClr val="accent3">
                    <a:lumMod val="5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49" name="Graphic 48" descr="Chat bubble outline">
            <a:extLst>
              <a:ext uri="{FF2B5EF4-FFF2-40B4-BE49-F238E27FC236}">
                <a16:creationId xmlns:a16="http://schemas.microsoft.com/office/drawing/2014/main" id="{B771AC71-8195-CAAF-5B4F-791FB54511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47413" y="4768549"/>
            <a:ext cx="676971" cy="676971"/>
          </a:xfrm>
          <a:prstGeom prst="rect">
            <a:avLst/>
          </a:prstGeom>
        </p:spPr>
      </p:pic>
      <p:pic>
        <p:nvPicPr>
          <p:cNvPr id="51" name="Graphic 50" descr="Double Tap Gesture outline">
            <a:extLst>
              <a:ext uri="{FF2B5EF4-FFF2-40B4-BE49-F238E27FC236}">
                <a16:creationId xmlns:a16="http://schemas.microsoft.com/office/drawing/2014/main" id="{8A757F07-1FE7-6BA5-10E4-E20DB41345E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16437" y="2517080"/>
            <a:ext cx="676971" cy="676971"/>
          </a:xfrm>
          <a:prstGeom prst="rect">
            <a:avLst/>
          </a:prstGeom>
        </p:spPr>
      </p:pic>
      <p:pic>
        <p:nvPicPr>
          <p:cNvPr id="53" name="Graphic 52" descr="Shuffle outline">
            <a:extLst>
              <a:ext uri="{FF2B5EF4-FFF2-40B4-BE49-F238E27FC236}">
                <a16:creationId xmlns:a16="http://schemas.microsoft.com/office/drawing/2014/main" id="{DD7787FC-43F9-15E1-DD02-5432A20663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36375" y="3861142"/>
            <a:ext cx="676971" cy="676971"/>
          </a:xfrm>
          <a:prstGeom prst="rect">
            <a:avLst/>
          </a:prstGeom>
        </p:spPr>
      </p:pic>
      <p:pic>
        <p:nvPicPr>
          <p:cNvPr id="55" name="Graphic 54" descr="Zoom in outline">
            <a:extLst>
              <a:ext uri="{FF2B5EF4-FFF2-40B4-BE49-F238E27FC236}">
                <a16:creationId xmlns:a16="http://schemas.microsoft.com/office/drawing/2014/main" id="{744A75EF-CFF0-4DE3-1D1E-74F044471B8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47413" y="1404625"/>
            <a:ext cx="676971" cy="676971"/>
          </a:xfrm>
          <a:prstGeom prst="rect">
            <a:avLst/>
          </a:prstGeom>
        </p:spPr>
      </p:pic>
      <p:pic>
        <p:nvPicPr>
          <p:cNvPr id="61" name="Graphic 60" descr="Questions with solid fill">
            <a:extLst>
              <a:ext uri="{FF2B5EF4-FFF2-40B4-BE49-F238E27FC236}">
                <a16:creationId xmlns:a16="http://schemas.microsoft.com/office/drawing/2014/main" id="{A28EEFA6-B519-DE22-C4D3-C511F46CEAF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316738" y="2967039"/>
            <a:ext cx="914400" cy="914400"/>
          </a:xfrm>
          <a:prstGeom prst="rect">
            <a:avLst/>
          </a:prstGeom>
        </p:spPr>
      </p:pic>
    </p:spTree>
    <p:extLst>
      <p:ext uri="{BB962C8B-B14F-4D97-AF65-F5344CB8AC3E}">
        <p14:creationId xmlns:p14="http://schemas.microsoft.com/office/powerpoint/2010/main" val="269488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8599</TotalTime>
  <Words>447</Words>
  <Application>Microsoft Office PowerPoint</Application>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Right Doughnut w/ 4 Parts – Slide Template</vt:lpstr>
      <vt:lpstr>Right Doughnut w/ 4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Doughnut w/ 4 Parts</dc:title>
  <dc:creator>PresentationGO.com</dc:creator>
  <dc:description>© Copyright PresentationGO.com - Do not distribute or sale without written permission.</dc:description>
  <cp:lastModifiedBy>Christophe</cp:lastModifiedBy>
  <cp:revision>46</cp:revision>
  <dcterms:created xsi:type="dcterms:W3CDTF">2014-11-26T05:14:11Z</dcterms:created>
  <dcterms:modified xsi:type="dcterms:W3CDTF">2022-11-15T18:19:11Z</dcterms:modified>
  <cp:category>Charts &amp; Diagrams</cp:category>
</cp:coreProperties>
</file>