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14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0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Perspective Stripe Cascade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FBB1FDF-E8E4-ADC1-9D75-214F64644DA8}"/>
              </a:ext>
            </a:extLst>
          </p:cNvPr>
          <p:cNvGrpSpPr/>
          <p:nvPr/>
        </p:nvGrpSpPr>
        <p:grpSpPr>
          <a:xfrm>
            <a:off x="9818593" y="917052"/>
            <a:ext cx="1290744" cy="3359042"/>
            <a:chOff x="9818593" y="1467342"/>
            <a:chExt cx="1290744" cy="279423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BCF0BD54-03A4-CF31-FDA5-07F0E2791096}"/>
                </a:ext>
              </a:extLst>
            </p:cNvPr>
            <p:cNvSpPr/>
            <p:nvPr/>
          </p:nvSpPr>
          <p:spPr>
            <a:xfrm flipH="1">
              <a:off x="10356171" y="1467342"/>
              <a:ext cx="215457" cy="2794236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09209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94236"/>
                <a:gd name="connsiteX1" fmla="*/ 0 w 215457"/>
                <a:gd name="connsiteY1" fmla="*/ 0 h 2794236"/>
                <a:gd name="connsiteX2" fmla="*/ 0 w 215457"/>
                <a:gd name="connsiteY2" fmla="*/ 2716260 h 2794236"/>
                <a:gd name="connsiteX3" fmla="*/ 99684 w 215457"/>
                <a:gd name="connsiteY3" fmla="*/ 2794236 h 2794236"/>
                <a:gd name="connsiteX4" fmla="*/ 215457 w 215457"/>
                <a:gd name="connsiteY4" fmla="*/ 2716260 h 2794236"/>
                <a:gd name="connsiteX5" fmla="*/ 215457 w 215457"/>
                <a:gd name="connsiteY5" fmla="*/ 0 h 279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94236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99684" y="2794236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3</a:t>
              </a: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7078928-42EB-F290-9A51-72EAC93D217A}"/>
                </a:ext>
              </a:extLst>
            </p:cNvPr>
            <p:cNvSpPr/>
            <p:nvPr/>
          </p:nvSpPr>
          <p:spPr>
            <a:xfrm flipH="1">
              <a:off x="10087381" y="1467342"/>
              <a:ext cx="215458" cy="2794237"/>
            </a:xfrm>
            <a:custGeom>
              <a:avLst/>
              <a:gdLst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215458 w 215458"/>
                <a:gd name="connsiteY3" fmla="*/ 2716260 h 2716260"/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114264 w 215458"/>
                <a:gd name="connsiteY3" fmla="*/ 2713274 h 2716260"/>
                <a:gd name="connsiteX4" fmla="*/ 215458 w 215458"/>
                <a:gd name="connsiteY4" fmla="*/ 2716260 h 2716260"/>
                <a:gd name="connsiteX5" fmla="*/ 215458 w 215458"/>
                <a:gd name="connsiteY5" fmla="*/ 0 h 2716260"/>
                <a:gd name="connsiteX0" fmla="*/ 215458 w 215458"/>
                <a:gd name="connsiteY0" fmla="*/ 0 h 2794237"/>
                <a:gd name="connsiteX1" fmla="*/ 0 w 215458"/>
                <a:gd name="connsiteY1" fmla="*/ 0 h 2794237"/>
                <a:gd name="connsiteX2" fmla="*/ 0 w 215458"/>
                <a:gd name="connsiteY2" fmla="*/ 2716260 h 2794237"/>
                <a:gd name="connsiteX3" fmla="*/ 130933 w 215458"/>
                <a:gd name="connsiteY3" fmla="*/ 2794237 h 2794237"/>
                <a:gd name="connsiteX4" fmla="*/ 215458 w 215458"/>
                <a:gd name="connsiteY4" fmla="*/ 2716260 h 2794237"/>
                <a:gd name="connsiteX5" fmla="*/ 215458 w 215458"/>
                <a:gd name="connsiteY5" fmla="*/ 0 h 2794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8" h="2794237">
                  <a:moveTo>
                    <a:pt x="215458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30933" y="2794237"/>
                  </a:lnTo>
                  <a:lnTo>
                    <a:pt x="215458" y="2716260"/>
                  </a:lnTo>
                  <a:lnTo>
                    <a:pt x="21545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2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2308911-AB3F-FAFA-D0CD-6D69A56DC769}"/>
                </a:ext>
              </a:extLst>
            </p:cNvPr>
            <p:cNvSpPr/>
            <p:nvPr/>
          </p:nvSpPr>
          <p:spPr>
            <a:xfrm flipH="1">
              <a:off x="9818593" y="1467342"/>
              <a:ext cx="215457" cy="2763280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12175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63280"/>
                <a:gd name="connsiteX1" fmla="*/ 0 w 215457"/>
                <a:gd name="connsiteY1" fmla="*/ 0 h 2763280"/>
                <a:gd name="connsiteX2" fmla="*/ 0 w 215457"/>
                <a:gd name="connsiteY2" fmla="*/ 2716260 h 2763280"/>
                <a:gd name="connsiteX3" fmla="*/ 143131 w 215457"/>
                <a:gd name="connsiteY3" fmla="*/ 2763280 h 2763280"/>
                <a:gd name="connsiteX4" fmla="*/ 215457 w 215457"/>
                <a:gd name="connsiteY4" fmla="*/ 2716260 h 2763280"/>
                <a:gd name="connsiteX5" fmla="*/ 215457 w 215457"/>
                <a:gd name="connsiteY5" fmla="*/ 0 h 276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63280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43131" y="2763280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1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B99ACCB-571F-BDEA-5A11-F1D195E6286F}"/>
                </a:ext>
              </a:extLst>
            </p:cNvPr>
            <p:cNvSpPr/>
            <p:nvPr/>
          </p:nvSpPr>
          <p:spPr>
            <a:xfrm>
              <a:off x="10624959" y="1467342"/>
              <a:ext cx="215524" cy="2779949"/>
            </a:xfrm>
            <a:custGeom>
              <a:avLst/>
              <a:gdLst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0 w 215524"/>
                <a:gd name="connsiteY3" fmla="*/ 2716260 h 2716260"/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123210 w 215524"/>
                <a:gd name="connsiteY3" fmla="*/ 2713274 h 2716260"/>
                <a:gd name="connsiteX4" fmla="*/ 0 w 215524"/>
                <a:gd name="connsiteY4" fmla="*/ 2716260 h 2716260"/>
                <a:gd name="connsiteX5" fmla="*/ 0 w 215524"/>
                <a:gd name="connsiteY5" fmla="*/ 0 h 2716260"/>
                <a:gd name="connsiteX0" fmla="*/ 0 w 215524"/>
                <a:gd name="connsiteY0" fmla="*/ 0 h 2779949"/>
                <a:gd name="connsiteX1" fmla="*/ 215524 w 215524"/>
                <a:gd name="connsiteY1" fmla="*/ 0 h 2779949"/>
                <a:gd name="connsiteX2" fmla="*/ 215524 w 215524"/>
                <a:gd name="connsiteY2" fmla="*/ 2716260 h 2779949"/>
                <a:gd name="connsiteX3" fmla="*/ 135116 w 215524"/>
                <a:gd name="connsiteY3" fmla="*/ 2779949 h 2779949"/>
                <a:gd name="connsiteX4" fmla="*/ 0 w 215524"/>
                <a:gd name="connsiteY4" fmla="*/ 2716260 h 2779949"/>
                <a:gd name="connsiteX5" fmla="*/ 0 w 215524"/>
                <a:gd name="connsiteY5" fmla="*/ 0 h 277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4" h="2779949">
                  <a:moveTo>
                    <a:pt x="0" y="0"/>
                  </a:moveTo>
                  <a:lnTo>
                    <a:pt x="215524" y="0"/>
                  </a:lnTo>
                  <a:lnTo>
                    <a:pt x="215524" y="2716260"/>
                  </a:lnTo>
                  <a:lnTo>
                    <a:pt x="135116" y="2779949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CF12704-FD09-6E21-2FD2-0C11D4A9B442}"/>
                </a:ext>
              </a:extLst>
            </p:cNvPr>
            <p:cNvSpPr/>
            <p:nvPr/>
          </p:nvSpPr>
          <p:spPr>
            <a:xfrm>
              <a:off x="10893814" y="1467342"/>
              <a:ext cx="215523" cy="2770423"/>
            </a:xfrm>
            <a:custGeom>
              <a:avLst/>
              <a:gdLst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0 w 215523"/>
                <a:gd name="connsiteY3" fmla="*/ 2716260 h 2716260"/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113911 w 215523"/>
                <a:gd name="connsiteY3" fmla="*/ 2715655 h 2716260"/>
                <a:gd name="connsiteX4" fmla="*/ 0 w 215523"/>
                <a:gd name="connsiteY4" fmla="*/ 2716260 h 2716260"/>
                <a:gd name="connsiteX5" fmla="*/ 0 w 215523"/>
                <a:gd name="connsiteY5" fmla="*/ 0 h 2716260"/>
                <a:gd name="connsiteX0" fmla="*/ 0 w 215523"/>
                <a:gd name="connsiteY0" fmla="*/ 0 h 2770423"/>
                <a:gd name="connsiteX1" fmla="*/ 215523 w 215523"/>
                <a:gd name="connsiteY1" fmla="*/ 0 h 2770423"/>
                <a:gd name="connsiteX2" fmla="*/ 215523 w 215523"/>
                <a:gd name="connsiteY2" fmla="*/ 2716260 h 2770423"/>
                <a:gd name="connsiteX3" fmla="*/ 161536 w 215523"/>
                <a:gd name="connsiteY3" fmla="*/ 2770423 h 2770423"/>
                <a:gd name="connsiteX4" fmla="*/ 0 w 215523"/>
                <a:gd name="connsiteY4" fmla="*/ 2716260 h 2770423"/>
                <a:gd name="connsiteX5" fmla="*/ 0 w 215523"/>
                <a:gd name="connsiteY5" fmla="*/ 0 h 277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3" h="2770423">
                  <a:moveTo>
                    <a:pt x="0" y="0"/>
                  </a:moveTo>
                  <a:lnTo>
                    <a:pt x="215523" y="0"/>
                  </a:lnTo>
                  <a:lnTo>
                    <a:pt x="215523" y="2716260"/>
                  </a:lnTo>
                  <a:lnTo>
                    <a:pt x="161536" y="2770423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5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7D03A1C-E81D-680E-CAD5-4A30CB2292F0}"/>
              </a:ext>
            </a:extLst>
          </p:cNvPr>
          <p:cNvGrpSpPr/>
          <p:nvPr/>
        </p:nvGrpSpPr>
        <p:grpSpPr>
          <a:xfrm>
            <a:off x="1409523" y="4183603"/>
            <a:ext cx="10782477" cy="2120425"/>
            <a:chOff x="1409523" y="4183603"/>
            <a:chExt cx="10782477" cy="212042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50A4B3E-8A76-0B6D-DF74-F4D41F7B070B}"/>
                </a:ext>
              </a:extLst>
            </p:cNvPr>
            <p:cNvSpPr/>
            <p:nvPr/>
          </p:nvSpPr>
          <p:spPr>
            <a:xfrm flipH="1">
              <a:off x="8835186" y="4183605"/>
              <a:ext cx="1739092" cy="2120423"/>
            </a:xfrm>
            <a:custGeom>
              <a:avLst/>
              <a:gdLst>
                <a:gd name="connsiteX0" fmla="*/ 218958 w 1739092"/>
                <a:gd name="connsiteY0" fmla="*/ 0 h 2120423"/>
                <a:gd name="connsiteX1" fmla="*/ 0 w 1739092"/>
                <a:gd name="connsiteY1" fmla="*/ 0 h 2120423"/>
                <a:gd name="connsiteX2" fmla="*/ 155874 w 1739092"/>
                <a:gd name="connsiteY2" fmla="*/ 2120423 h 2120423"/>
                <a:gd name="connsiteX3" fmla="*/ 1739092 w 1739092"/>
                <a:gd name="connsiteY3" fmla="*/ 2120423 h 212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9092" h="2120423">
                  <a:moveTo>
                    <a:pt x="218958" y="0"/>
                  </a:moveTo>
                  <a:lnTo>
                    <a:pt x="0" y="0"/>
                  </a:lnTo>
                  <a:lnTo>
                    <a:pt x="155874" y="2120423"/>
                  </a:lnTo>
                  <a:lnTo>
                    <a:pt x="1739092" y="2120423"/>
                  </a:lnTo>
                  <a:close/>
                </a:path>
              </a:pathLst>
            </a:custGeom>
            <a:solidFill>
              <a:schemeClr val="accent4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F31D529-A0F1-D43E-F9C0-1CCF0B94DA62}"/>
                </a:ext>
              </a:extLst>
            </p:cNvPr>
            <p:cNvSpPr/>
            <p:nvPr/>
          </p:nvSpPr>
          <p:spPr>
            <a:xfrm flipH="1">
              <a:off x="1409523" y="4183603"/>
              <a:ext cx="8624529" cy="2120424"/>
            </a:xfrm>
            <a:custGeom>
              <a:avLst/>
              <a:gdLst>
                <a:gd name="connsiteX0" fmla="*/ 218806 w 8624529"/>
                <a:gd name="connsiteY0" fmla="*/ 0 h 2120424"/>
                <a:gd name="connsiteX1" fmla="*/ 0 w 8624529"/>
                <a:gd name="connsiteY1" fmla="*/ 0 h 2120424"/>
                <a:gd name="connsiteX2" fmla="*/ 4693470 w 8624529"/>
                <a:gd name="connsiteY2" fmla="*/ 2120424 h 2120424"/>
                <a:gd name="connsiteX3" fmla="*/ 8624529 w 8624529"/>
                <a:gd name="connsiteY3" fmla="*/ 2120424 h 2120424"/>
                <a:gd name="connsiteX4" fmla="*/ 8127430 w 8624529"/>
                <a:gd name="connsiteY4" fmla="*/ 1994450 h 2120424"/>
                <a:gd name="connsiteX5" fmla="*/ 218806 w 8624529"/>
                <a:gd name="connsiteY5" fmla="*/ 0 h 2120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24529" h="2120424">
                  <a:moveTo>
                    <a:pt x="218806" y="0"/>
                  </a:moveTo>
                  <a:lnTo>
                    <a:pt x="0" y="0"/>
                  </a:lnTo>
                  <a:lnTo>
                    <a:pt x="4693470" y="2120424"/>
                  </a:lnTo>
                  <a:lnTo>
                    <a:pt x="8624529" y="2120424"/>
                  </a:lnTo>
                  <a:lnTo>
                    <a:pt x="8127430" y="1994450"/>
                  </a:lnTo>
                  <a:cubicBezTo>
                    <a:pt x="5491222" y="1329634"/>
                    <a:pt x="2181461" y="530106"/>
                    <a:pt x="218806" y="0"/>
                  </a:cubicBezTo>
                  <a:close/>
                </a:path>
              </a:pathLst>
            </a:custGeom>
            <a:solidFill>
              <a:schemeClr val="accent2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6B46AB7-A342-D019-8F69-D709AC241227}"/>
                </a:ext>
              </a:extLst>
            </p:cNvPr>
            <p:cNvSpPr/>
            <p:nvPr/>
          </p:nvSpPr>
          <p:spPr>
            <a:xfrm flipH="1">
              <a:off x="6338385" y="4183607"/>
              <a:ext cx="3964450" cy="2120421"/>
            </a:xfrm>
            <a:custGeom>
              <a:avLst/>
              <a:gdLst>
                <a:gd name="connsiteX0" fmla="*/ 210326 w 3964450"/>
                <a:gd name="connsiteY0" fmla="*/ 0 h 2120421"/>
                <a:gd name="connsiteX1" fmla="*/ 0 w 3964450"/>
                <a:gd name="connsiteY1" fmla="*/ 0 h 2120421"/>
                <a:gd name="connsiteX2" fmla="*/ 1974455 w 3964450"/>
                <a:gd name="connsiteY2" fmla="*/ 2120421 h 2120421"/>
                <a:gd name="connsiteX3" fmla="*/ 3964450 w 3964450"/>
                <a:gd name="connsiteY3" fmla="*/ 2120421 h 2120421"/>
                <a:gd name="connsiteX4" fmla="*/ 3647871 w 3964450"/>
                <a:gd name="connsiteY4" fmla="*/ 1942817 h 2120421"/>
                <a:gd name="connsiteX5" fmla="*/ 210326 w 3964450"/>
                <a:gd name="connsiteY5" fmla="*/ 0 h 2120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64450" h="2120421">
                  <a:moveTo>
                    <a:pt x="210326" y="0"/>
                  </a:moveTo>
                  <a:lnTo>
                    <a:pt x="0" y="0"/>
                  </a:lnTo>
                  <a:lnTo>
                    <a:pt x="1974455" y="2120421"/>
                  </a:lnTo>
                  <a:lnTo>
                    <a:pt x="3964450" y="2120421"/>
                  </a:lnTo>
                  <a:lnTo>
                    <a:pt x="3647871" y="1942817"/>
                  </a:lnTo>
                  <a:cubicBezTo>
                    <a:pt x="2062534" y="1055238"/>
                    <a:pt x="1239275" y="618457"/>
                    <a:pt x="210326" y="0"/>
                  </a:cubicBezTo>
                  <a:close/>
                </a:path>
              </a:pathLst>
            </a:custGeom>
            <a:solidFill>
              <a:schemeClr val="accent3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E5E7BB0-57D6-565F-075B-E69CBC747312}"/>
                </a:ext>
              </a:extLst>
            </p:cNvPr>
            <p:cNvSpPr/>
            <p:nvPr/>
          </p:nvSpPr>
          <p:spPr>
            <a:xfrm>
              <a:off x="10893814" y="4183604"/>
              <a:ext cx="1298186" cy="1322407"/>
            </a:xfrm>
            <a:custGeom>
              <a:avLst/>
              <a:gdLst>
                <a:gd name="connsiteX0" fmla="*/ 0 w 1298186"/>
                <a:gd name="connsiteY0" fmla="*/ 0 h 1322407"/>
                <a:gd name="connsiteX1" fmla="*/ 218874 w 1298186"/>
                <a:gd name="connsiteY1" fmla="*/ 0 h 1322407"/>
                <a:gd name="connsiteX2" fmla="*/ 1298186 w 1298186"/>
                <a:gd name="connsiteY2" fmla="*/ 547071 h 1322407"/>
                <a:gd name="connsiteX3" fmla="*/ 1298186 w 1298186"/>
                <a:gd name="connsiteY3" fmla="*/ 1322407 h 1322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8186" h="1322407">
                  <a:moveTo>
                    <a:pt x="0" y="0"/>
                  </a:moveTo>
                  <a:lnTo>
                    <a:pt x="218874" y="0"/>
                  </a:lnTo>
                  <a:lnTo>
                    <a:pt x="1298186" y="547071"/>
                  </a:lnTo>
                  <a:lnTo>
                    <a:pt x="1298186" y="1322407"/>
                  </a:lnTo>
                  <a:close/>
                </a:path>
              </a:pathLst>
            </a:custGeom>
            <a:solidFill>
              <a:schemeClr val="accent6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A869D78-F3B2-6660-4EBE-857222BD4DB6}"/>
                </a:ext>
              </a:extLst>
            </p:cNvPr>
            <p:cNvSpPr/>
            <p:nvPr/>
          </p:nvSpPr>
          <p:spPr>
            <a:xfrm>
              <a:off x="10624950" y="4183605"/>
              <a:ext cx="1567050" cy="2120423"/>
            </a:xfrm>
            <a:custGeom>
              <a:avLst/>
              <a:gdLst>
                <a:gd name="connsiteX0" fmla="*/ 0 w 1567050"/>
                <a:gd name="connsiteY0" fmla="*/ 0 h 2120423"/>
                <a:gd name="connsiteX1" fmla="*/ 210389 w 1567050"/>
                <a:gd name="connsiteY1" fmla="*/ 0 h 2120423"/>
                <a:gd name="connsiteX2" fmla="*/ 1567050 w 1567050"/>
                <a:gd name="connsiteY2" fmla="*/ 1916439 h 2120423"/>
                <a:gd name="connsiteX3" fmla="*/ 1567050 w 1567050"/>
                <a:gd name="connsiteY3" fmla="*/ 2120423 h 2120423"/>
                <a:gd name="connsiteX4" fmla="*/ 489889 w 1567050"/>
                <a:gd name="connsiteY4" fmla="*/ 2120423 h 212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050" h="2120423">
                  <a:moveTo>
                    <a:pt x="0" y="0"/>
                  </a:moveTo>
                  <a:lnTo>
                    <a:pt x="210389" y="0"/>
                  </a:lnTo>
                  <a:lnTo>
                    <a:pt x="1567050" y="1916439"/>
                  </a:lnTo>
                  <a:lnTo>
                    <a:pt x="1567050" y="2120423"/>
                  </a:lnTo>
                  <a:lnTo>
                    <a:pt x="489889" y="2120423"/>
                  </a:lnTo>
                  <a:close/>
                </a:path>
              </a:pathLst>
            </a:custGeom>
            <a:solidFill>
              <a:schemeClr val="accent5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5E0BC45-A3C8-A464-4FD4-FCF315E7189B}"/>
              </a:ext>
            </a:extLst>
          </p:cNvPr>
          <p:cNvGrpSpPr/>
          <p:nvPr/>
        </p:nvGrpSpPr>
        <p:grpSpPr>
          <a:xfrm>
            <a:off x="1261856" y="3044824"/>
            <a:ext cx="2926080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FC84854-D3B3-9F53-5836-C2F337F32F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D4DEC8B-D123-F8EC-D175-537AB02C8F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2EFF5B8-734B-344C-8363-C34D979A9C00}"/>
              </a:ext>
            </a:extLst>
          </p:cNvPr>
          <p:cNvGrpSpPr/>
          <p:nvPr/>
        </p:nvGrpSpPr>
        <p:grpSpPr>
          <a:xfrm>
            <a:off x="1237600" y="1351485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1981349-A159-DB03-184F-DF07E2B3075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5008CFC-0F45-3DB6-C57C-495085026A3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31B7905-29FB-ED50-BB74-E325F90F9C77}"/>
              </a:ext>
            </a:extLst>
          </p:cNvPr>
          <p:cNvGrpSpPr/>
          <p:nvPr/>
        </p:nvGrpSpPr>
        <p:grpSpPr>
          <a:xfrm>
            <a:off x="5140281" y="3044824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1AF0A4F-2847-C4A7-F68C-B6E4E9E49D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2219964-7218-6560-E4DD-2DDEDD232F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5CD60B5-56C5-9AC0-D740-FF00DE6BF34D}"/>
              </a:ext>
            </a:extLst>
          </p:cNvPr>
          <p:cNvGrpSpPr/>
          <p:nvPr/>
        </p:nvGrpSpPr>
        <p:grpSpPr>
          <a:xfrm>
            <a:off x="5116025" y="1351485"/>
            <a:ext cx="2926080" cy="1290153"/>
            <a:chOff x="332936" y="2627766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355DD88-3C92-81C1-F2C4-161C1EDAB28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DBA3F93-2967-0221-A3C6-2021A2EA859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7" name="Graphic 56" descr="Bar chart with solid fill">
            <a:extLst>
              <a:ext uri="{FF2B5EF4-FFF2-40B4-BE49-F238E27FC236}">
                <a16:creationId xmlns:a16="http://schemas.microsoft.com/office/drawing/2014/main" id="{1128C160-CEB1-6020-992B-DDBA1765F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6231" y="5496459"/>
            <a:ext cx="613860" cy="613860"/>
          </a:xfrm>
          <a:prstGeom prst="rect">
            <a:avLst/>
          </a:prstGeom>
        </p:spPr>
      </p:pic>
      <p:pic>
        <p:nvPicPr>
          <p:cNvPr id="58" name="Graphic 57" descr="Chat with solid fill">
            <a:extLst>
              <a:ext uri="{FF2B5EF4-FFF2-40B4-BE49-F238E27FC236}">
                <a16:creationId xmlns:a16="http://schemas.microsoft.com/office/drawing/2014/main" id="{4C468D08-48EE-A2FD-E22F-59FE7B1844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9431" y="5496459"/>
            <a:ext cx="613860" cy="613860"/>
          </a:xfrm>
          <a:prstGeom prst="rect">
            <a:avLst/>
          </a:prstGeom>
        </p:spPr>
      </p:pic>
      <p:pic>
        <p:nvPicPr>
          <p:cNvPr id="59" name="Graphic 58" descr="Court with solid fill">
            <a:extLst>
              <a:ext uri="{FF2B5EF4-FFF2-40B4-BE49-F238E27FC236}">
                <a16:creationId xmlns:a16="http://schemas.microsoft.com/office/drawing/2014/main" id="{88E9266F-7812-1A01-B630-778EFE142D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07461" y="5496459"/>
            <a:ext cx="613860" cy="613860"/>
          </a:xfrm>
          <a:prstGeom prst="rect">
            <a:avLst/>
          </a:prstGeom>
        </p:spPr>
      </p:pic>
      <p:pic>
        <p:nvPicPr>
          <p:cNvPr id="60" name="Graphic 59" descr="Fire with solid fill">
            <a:extLst>
              <a:ext uri="{FF2B5EF4-FFF2-40B4-BE49-F238E27FC236}">
                <a16:creationId xmlns:a16="http://schemas.microsoft.com/office/drawing/2014/main" id="{8852CF1A-0EE7-BA1B-6391-3E109A70E8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570641" y="4334977"/>
            <a:ext cx="613860" cy="613860"/>
          </a:xfrm>
          <a:prstGeom prst="rect">
            <a:avLst/>
          </a:prstGeom>
        </p:spPr>
      </p:pic>
      <p:pic>
        <p:nvPicPr>
          <p:cNvPr id="61" name="Graphic 60" descr="Unlock with solid fill">
            <a:extLst>
              <a:ext uri="{FF2B5EF4-FFF2-40B4-BE49-F238E27FC236}">
                <a16:creationId xmlns:a16="http://schemas.microsoft.com/office/drawing/2014/main" id="{3C5B1D96-E772-F534-77C4-E6DFC224AC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194615" y="5497671"/>
            <a:ext cx="612648" cy="6126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864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Perspective Stripe Cascade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FBB1FDF-E8E4-ADC1-9D75-214F64644DA8}"/>
              </a:ext>
            </a:extLst>
          </p:cNvPr>
          <p:cNvGrpSpPr/>
          <p:nvPr/>
        </p:nvGrpSpPr>
        <p:grpSpPr>
          <a:xfrm>
            <a:off x="9818593" y="917052"/>
            <a:ext cx="1290744" cy="3359042"/>
            <a:chOff x="9818593" y="1467342"/>
            <a:chExt cx="1290744" cy="279423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BCF0BD54-03A4-CF31-FDA5-07F0E2791096}"/>
                </a:ext>
              </a:extLst>
            </p:cNvPr>
            <p:cNvSpPr/>
            <p:nvPr/>
          </p:nvSpPr>
          <p:spPr>
            <a:xfrm flipH="1">
              <a:off x="10356171" y="1467342"/>
              <a:ext cx="215457" cy="2794236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09209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94236"/>
                <a:gd name="connsiteX1" fmla="*/ 0 w 215457"/>
                <a:gd name="connsiteY1" fmla="*/ 0 h 2794236"/>
                <a:gd name="connsiteX2" fmla="*/ 0 w 215457"/>
                <a:gd name="connsiteY2" fmla="*/ 2716260 h 2794236"/>
                <a:gd name="connsiteX3" fmla="*/ 99684 w 215457"/>
                <a:gd name="connsiteY3" fmla="*/ 2794236 h 2794236"/>
                <a:gd name="connsiteX4" fmla="*/ 215457 w 215457"/>
                <a:gd name="connsiteY4" fmla="*/ 2716260 h 2794236"/>
                <a:gd name="connsiteX5" fmla="*/ 215457 w 215457"/>
                <a:gd name="connsiteY5" fmla="*/ 0 h 279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94236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99684" y="2794236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3</a:t>
              </a: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7078928-42EB-F290-9A51-72EAC93D217A}"/>
                </a:ext>
              </a:extLst>
            </p:cNvPr>
            <p:cNvSpPr/>
            <p:nvPr/>
          </p:nvSpPr>
          <p:spPr>
            <a:xfrm flipH="1">
              <a:off x="10087381" y="1467342"/>
              <a:ext cx="215458" cy="2794237"/>
            </a:xfrm>
            <a:custGeom>
              <a:avLst/>
              <a:gdLst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215458 w 215458"/>
                <a:gd name="connsiteY3" fmla="*/ 2716260 h 2716260"/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114264 w 215458"/>
                <a:gd name="connsiteY3" fmla="*/ 2713274 h 2716260"/>
                <a:gd name="connsiteX4" fmla="*/ 215458 w 215458"/>
                <a:gd name="connsiteY4" fmla="*/ 2716260 h 2716260"/>
                <a:gd name="connsiteX5" fmla="*/ 215458 w 215458"/>
                <a:gd name="connsiteY5" fmla="*/ 0 h 2716260"/>
                <a:gd name="connsiteX0" fmla="*/ 215458 w 215458"/>
                <a:gd name="connsiteY0" fmla="*/ 0 h 2794237"/>
                <a:gd name="connsiteX1" fmla="*/ 0 w 215458"/>
                <a:gd name="connsiteY1" fmla="*/ 0 h 2794237"/>
                <a:gd name="connsiteX2" fmla="*/ 0 w 215458"/>
                <a:gd name="connsiteY2" fmla="*/ 2716260 h 2794237"/>
                <a:gd name="connsiteX3" fmla="*/ 130933 w 215458"/>
                <a:gd name="connsiteY3" fmla="*/ 2794237 h 2794237"/>
                <a:gd name="connsiteX4" fmla="*/ 215458 w 215458"/>
                <a:gd name="connsiteY4" fmla="*/ 2716260 h 2794237"/>
                <a:gd name="connsiteX5" fmla="*/ 215458 w 215458"/>
                <a:gd name="connsiteY5" fmla="*/ 0 h 2794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8" h="2794237">
                  <a:moveTo>
                    <a:pt x="215458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30933" y="2794237"/>
                  </a:lnTo>
                  <a:lnTo>
                    <a:pt x="215458" y="2716260"/>
                  </a:lnTo>
                  <a:lnTo>
                    <a:pt x="21545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2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2308911-AB3F-FAFA-D0CD-6D69A56DC769}"/>
                </a:ext>
              </a:extLst>
            </p:cNvPr>
            <p:cNvSpPr/>
            <p:nvPr/>
          </p:nvSpPr>
          <p:spPr>
            <a:xfrm flipH="1">
              <a:off x="9818593" y="1467342"/>
              <a:ext cx="215457" cy="2763280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12175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63280"/>
                <a:gd name="connsiteX1" fmla="*/ 0 w 215457"/>
                <a:gd name="connsiteY1" fmla="*/ 0 h 2763280"/>
                <a:gd name="connsiteX2" fmla="*/ 0 w 215457"/>
                <a:gd name="connsiteY2" fmla="*/ 2716260 h 2763280"/>
                <a:gd name="connsiteX3" fmla="*/ 143131 w 215457"/>
                <a:gd name="connsiteY3" fmla="*/ 2763280 h 2763280"/>
                <a:gd name="connsiteX4" fmla="*/ 215457 w 215457"/>
                <a:gd name="connsiteY4" fmla="*/ 2716260 h 2763280"/>
                <a:gd name="connsiteX5" fmla="*/ 215457 w 215457"/>
                <a:gd name="connsiteY5" fmla="*/ 0 h 276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63280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43131" y="2763280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1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B99ACCB-571F-BDEA-5A11-F1D195E6286F}"/>
                </a:ext>
              </a:extLst>
            </p:cNvPr>
            <p:cNvSpPr/>
            <p:nvPr/>
          </p:nvSpPr>
          <p:spPr>
            <a:xfrm>
              <a:off x="10624959" y="1467342"/>
              <a:ext cx="215524" cy="2779949"/>
            </a:xfrm>
            <a:custGeom>
              <a:avLst/>
              <a:gdLst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0 w 215524"/>
                <a:gd name="connsiteY3" fmla="*/ 2716260 h 2716260"/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123210 w 215524"/>
                <a:gd name="connsiteY3" fmla="*/ 2713274 h 2716260"/>
                <a:gd name="connsiteX4" fmla="*/ 0 w 215524"/>
                <a:gd name="connsiteY4" fmla="*/ 2716260 h 2716260"/>
                <a:gd name="connsiteX5" fmla="*/ 0 w 215524"/>
                <a:gd name="connsiteY5" fmla="*/ 0 h 2716260"/>
                <a:gd name="connsiteX0" fmla="*/ 0 w 215524"/>
                <a:gd name="connsiteY0" fmla="*/ 0 h 2779949"/>
                <a:gd name="connsiteX1" fmla="*/ 215524 w 215524"/>
                <a:gd name="connsiteY1" fmla="*/ 0 h 2779949"/>
                <a:gd name="connsiteX2" fmla="*/ 215524 w 215524"/>
                <a:gd name="connsiteY2" fmla="*/ 2716260 h 2779949"/>
                <a:gd name="connsiteX3" fmla="*/ 135116 w 215524"/>
                <a:gd name="connsiteY3" fmla="*/ 2779949 h 2779949"/>
                <a:gd name="connsiteX4" fmla="*/ 0 w 215524"/>
                <a:gd name="connsiteY4" fmla="*/ 2716260 h 2779949"/>
                <a:gd name="connsiteX5" fmla="*/ 0 w 215524"/>
                <a:gd name="connsiteY5" fmla="*/ 0 h 277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4" h="2779949">
                  <a:moveTo>
                    <a:pt x="0" y="0"/>
                  </a:moveTo>
                  <a:lnTo>
                    <a:pt x="215524" y="0"/>
                  </a:lnTo>
                  <a:lnTo>
                    <a:pt x="215524" y="2716260"/>
                  </a:lnTo>
                  <a:lnTo>
                    <a:pt x="135116" y="2779949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CF12704-FD09-6E21-2FD2-0C11D4A9B442}"/>
                </a:ext>
              </a:extLst>
            </p:cNvPr>
            <p:cNvSpPr/>
            <p:nvPr/>
          </p:nvSpPr>
          <p:spPr>
            <a:xfrm>
              <a:off x="10893814" y="1467342"/>
              <a:ext cx="215523" cy="2770423"/>
            </a:xfrm>
            <a:custGeom>
              <a:avLst/>
              <a:gdLst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0 w 215523"/>
                <a:gd name="connsiteY3" fmla="*/ 2716260 h 2716260"/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113911 w 215523"/>
                <a:gd name="connsiteY3" fmla="*/ 2715655 h 2716260"/>
                <a:gd name="connsiteX4" fmla="*/ 0 w 215523"/>
                <a:gd name="connsiteY4" fmla="*/ 2716260 h 2716260"/>
                <a:gd name="connsiteX5" fmla="*/ 0 w 215523"/>
                <a:gd name="connsiteY5" fmla="*/ 0 h 2716260"/>
                <a:gd name="connsiteX0" fmla="*/ 0 w 215523"/>
                <a:gd name="connsiteY0" fmla="*/ 0 h 2770423"/>
                <a:gd name="connsiteX1" fmla="*/ 215523 w 215523"/>
                <a:gd name="connsiteY1" fmla="*/ 0 h 2770423"/>
                <a:gd name="connsiteX2" fmla="*/ 215523 w 215523"/>
                <a:gd name="connsiteY2" fmla="*/ 2716260 h 2770423"/>
                <a:gd name="connsiteX3" fmla="*/ 161536 w 215523"/>
                <a:gd name="connsiteY3" fmla="*/ 2770423 h 2770423"/>
                <a:gd name="connsiteX4" fmla="*/ 0 w 215523"/>
                <a:gd name="connsiteY4" fmla="*/ 2716260 h 2770423"/>
                <a:gd name="connsiteX5" fmla="*/ 0 w 215523"/>
                <a:gd name="connsiteY5" fmla="*/ 0 h 277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3" h="2770423">
                  <a:moveTo>
                    <a:pt x="0" y="0"/>
                  </a:moveTo>
                  <a:lnTo>
                    <a:pt x="215523" y="0"/>
                  </a:lnTo>
                  <a:lnTo>
                    <a:pt x="215523" y="2716260"/>
                  </a:lnTo>
                  <a:lnTo>
                    <a:pt x="161536" y="2770423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5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605EB92-8C79-E9DF-AB00-D28D0989BCE3}"/>
              </a:ext>
            </a:extLst>
          </p:cNvPr>
          <p:cNvGrpSpPr/>
          <p:nvPr/>
        </p:nvGrpSpPr>
        <p:grpSpPr>
          <a:xfrm>
            <a:off x="1409523" y="4183603"/>
            <a:ext cx="10782477" cy="2120425"/>
            <a:chOff x="1409523" y="4183603"/>
            <a:chExt cx="10782477" cy="212042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50A4B3E-8A76-0B6D-DF74-F4D41F7B070B}"/>
                </a:ext>
              </a:extLst>
            </p:cNvPr>
            <p:cNvSpPr/>
            <p:nvPr/>
          </p:nvSpPr>
          <p:spPr>
            <a:xfrm flipH="1">
              <a:off x="8835186" y="4183605"/>
              <a:ext cx="1739092" cy="2120423"/>
            </a:xfrm>
            <a:custGeom>
              <a:avLst/>
              <a:gdLst>
                <a:gd name="connsiteX0" fmla="*/ 218958 w 1739092"/>
                <a:gd name="connsiteY0" fmla="*/ 0 h 2120423"/>
                <a:gd name="connsiteX1" fmla="*/ 0 w 1739092"/>
                <a:gd name="connsiteY1" fmla="*/ 0 h 2120423"/>
                <a:gd name="connsiteX2" fmla="*/ 155874 w 1739092"/>
                <a:gd name="connsiteY2" fmla="*/ 2120423 h 2120423"/>
                <a:gd name="connsiteX3" fmla="*/ 1739092 w 1739092"/>
                <a:gd name="connsiteY3" fmla="*/ 2120423 h 212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9092" h="2120423">
                  <a:moveTo>
                    <a:pt x="218958" y="0"/>
                  </a:moveTo>
                  <a:lnTo>
                    <a:pt x="0" y="0"/>
                  </a:lnTo>
                  <a:lnTo>
                    <a:pt x="155874" y="2120423"/>
                  </a:lnTo>
                  <a:lnTo>
                    <a:pt x="1739092" y="2120423"/>
                  </a:lnTo>
                  <a:close/>
                </a:path>
              </a:pathLst>
            </a:custGeom>
            <a:solidFill>
              <a:schemeClr val="accent4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F31D529-A0F1-D43E-F9C0-1CCF0B94DA62}"/>
                </a:ext>
              </a:extLst>
            </p:cNvPr>
            <p:cNvSpPr/>
            <p:nvPr/>
          </p:nvSpPr>
          <p:spPr>
            <a:xfrm flipH="1">
              <a:off x="1409523" y="4183603"/>
              <a:ext cx="8624529" cy="2120424"/>
            </a:xfrm>
            <a:custGeom>
              <a:avLst/>
              <a:gdLst>
                <a:gd name="connsiteX0" fmla="*/ 218806 w 8624529"/>
                <a:gd name="connsiteY0" fmla="*/ 0 h 2120424"/>
                <a:gd name="connsiteX1" fmla="*/ 0 w 8624529"/>
                <a:gd name="connsiteY1" fmla="*/ 0 h 2120424"/>
                <a:gd name="connsiteX2" fmla="*/ 4693470 w 8624529"/>
                <a:gd name="connsiteY2" fmla="*/ 2120424 h 2120424"/>
                <a:gd name="connsiteX3" fmla="*/ 8624529 w 8624529"/>
                <a:gd name="connsiteY3" fmla="*/ 2120424 h 2120424"/>
                <a:gd name="connsiteX4" fmla="*/ 8127430 w 8624529"/>
                <a:gd name="connsiteY4" fmla="*/ 1994450 h 2120424"/>
                <a:gd name="connsiteX5" fmla="*/ 218806 w 8624529"/>
                <a:gd name="connsiteY5" fmla="*/ 0 h 2120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24529" h="2120424">
                  <a:moveTo>
                    <a:pt x="218806" y="0"/>
                  </a:moveTo>
                  <a:lnTo>
                    <a:pt x="0" y="0"/>
                  </a:lnTo>
                  <a:lnTo>
                    <a:pt x="4693470" y="2120424"/>
                  </a:lnTo>
                  <a:lnTo>
                    <a:pt x="8624529" y="2120424"/>
                  </a:lnTo>
                  <a:lnTo>
                    <a:pt x="8127430" y="1994450"/>
                  </a:lnTo>
                  <a:cubicBezTo>
                    <a:pt x="5491222" y="1329634"/>
                    <a:pt x="2181461" y="530106"/>
                    <a:pt x="218806" y="0"/>
                  </a:cubicBezTo>
                  <a:close/>
                </a:path>
              </a:pathLst>
            </a:custGeom>
            <a:solidFill>
              <a:schemeClr val="accent2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6B46AB7-A342-D019-8F69-D709AC241227}"/>
                </a:ext>
              </a:extLst>
            </p:cNvPr>
            <p:cNvSpPr/>
            <p:nvPr/>
          </p:nvSpPr>
          <p:spPr>
            <a:xfrm flipH="1">
              <a:off x="6338385" y="4183607"/>
              <a:ext cx="3964450" cy="2120421"/>
            </a:xfrm>
            <a:custGeom>
              <a:avLst/>
              <a:gdLst>
                <a:gd name="connsiteX0" fmla="*/ 210326 w 3964450"/>
                <a:gd name="connsiteY0" fmla="*/ 0 h 2120421"/>
                <a:gd name="connsiteX1" fmla="*/ 0 w 3964450"/>
                <a:gd name="connsiteY1" fmla="*/ 0 h 2120421"/>
                <a:gd name="connsiteX2" fmla="*/ 1974455 w 3964450"/>
                <a:gd name="connsiteY2" fmla="*/ 2120421 h 2120421"/>
                <a:gd name="connsiteX3" fmla="*/ 3964450 w 3964450"/>
                <a:gd name="connsiteY3" fmla="*/ 2120421 h 2120421"/>
                <a:gd name="connsiteX4" fmla="*/ 3647871 w 3964450"/>
                <a:gd name="connsiteY4" fmla="*/ 1942817 h 2120421"/>
                <a:gd name="connsiteX5" fmla="*/ 210326 w 3964450"/>
                <a:gd name="connsiteY5" fmla="*/ 0 h 2120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64450" h="2120421">
                  <a:moveTo>
                    <a:pt x="210326" y="0"/>
                  </a:moveTo>
                  <a:lnTo>
                    <a:pt x="0" y="0"/>
                  </a:lnTo>
                  <a:lnTo>
                    <a:pt x="1974455" y="2120421"/>
                  </a:lnTo>
                  <a:lnTo>
                    <a:pt x="3964450" y="2120421"/>
                  </a:lnTo>
                  <a:lnTo>
                    <a:pt x="3647871" y="1942817"/>
                  </a:lnTo>
                  <a:cubicBezTo>
                    <a:pt x="2062534" y="1055238"/>
                    <a:pt x="1239275" y="618457"/>
                    <a:pt x="210326" y="0"/>
                  </a:cubicBezTo>
                  <a:close/>
                </a:path>
              </a:pathLst>
            </a:custGeom>
            <a:solidFill>
              <a:schemeClr val="accent3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2579E8-1926-0837-59BB-AD6B3E558F3E}"/>
                </a:ext>
              </a:extLst>
            </p:cNvPr>
            <p:cNvSpPr/>
            <p:nvPr/>
          </p:nvSpPr>
          <p:spPr>
            <a:xfrm>
              <a:off x="10893814" y="4183604"/>
              <a:ext cx="1298186" cy="1322407"/>
            </a:xfrm>
            <a:custGeom>
              <a:avLst/>
              <a:gdLst>
                <a:gd name="connsiteX0" fmla="*/ 0 w 1298186"/>
                <a:gd name="connsiteY0" fmla="*/ 0 h 1322407"/>
                <a:gd name="connsiteX1" fmla="*/ 218874 w 1298186"/>
                <a:gd name="connsiteY1" fmla="*/ 0 h 1322407"/>
                <a:gd name="connsiteX2" fmla="*/ 1298186 w 1298186"/>
                <a:gd name="connsiteY2" fmla="*/ 547071 h 1322407"/>
                <a:gd name="connsiteX3" fmla="*/ 1298186 w 1298186"/>
                <a:gd name="connsiteY3" fmla="*/ 1322407 h 1322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8186" h="1322407">
                  <a:moveTo>
                    <a:pt x="0" y="0"/>
                  </a:moveTo>
                  <a:lnTo>
                    <a:pt x="218874" y="0"/>
                  </a:lnTo>
                  <a:lnTo>
                    <a:pt x="1298186" y="547071"/>
                  </a:lnTo>
                  <a:lnTo>
                    <a:pt x="1298186" y="1322407"/>
                  </a:lnTo>
                  <a:close/>
                </a:path>
              </a:pathLst>
            </a:custGeom>
            <a:solidFill>
              <a:schemeClr val="accent6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08D5A19-ED43-8BC9-1CDB-2A010B3FFEBA}"/>
                </a:ext>
              </a:extLst>
            </p:cNvPr>
            <p:cNvSpPr/>
            <p:nvPr/>
          </p:nvSpPr>
          <p:spPr>
            <a:xfrm>
              <a:off x="10624950" y="4183605"/>
              <a:ext cx="1567050" cy="2120423"/>
            </a:xfrm>
            <a:custGeom>
              <a:avLst/>
              <a:gdLst>
                <a:gd name="connsiteX0" fmla="*/ 0 w 1567050"/>
                <a:gd name="connsiteY0" fmla="*/ 0 h 2120423"/>
                <a:gd name="connsiteX1" fmla="*/ 210389 w 1567050"/>
                <a:gd name="connsiteY1" fmla="*/ 0 h 2120423"/>
                <a:gd name="connsiteX2" fmla="*/ 1567050 w 1567050"/>
                <a:gd name="connsiteY2" fmla="*/ 1916439 h 2120423"/>
                <a:gd name="connsiteX3" fmla="*/ 1567050 w 1567050"/>
                <a:gd name="connsiteY3" fmla="*/ 2120423 h 2120423"/>
                <a:gd name="connsiteX4" fmla="*/ 489889 w 1567050"/>
                <a:gd name="connsiteY4" fmla="*/ 2120423 h 212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050" h="2120423">
                  <a:moveTo>
                    <a:pt x="0" y="0"/>
                  </a:moveTo>
                  <a:lnTo>
                    <a:pt x="210389" y="0"/>
                  </a:lnTo>
                  <a:lnTo>
                    <a:pt x="1567050" y="1916439"/>
                  </a:lnTo>
                  <a:lnTo>
                    <a:pt x="1567050" y="2120423"/>
                  </a:lnTo>
                  <a:lnTo>
                    <a:pt x="489889" y="2120423"/>
                  </a:lnTo>
                  <a:close/>
                </a:path>
              </a:pathLst>
            </a:custGeom>
            <a:solidFill>
              <a:schemeClr val="accent5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5E0BC45-A3C8-A464-4FD4-FCF315E7189B}"/>
              </a:ext>
            </a:extLst>
          </p:cNvPr>
          <p:cNvGrpSpPr/>
          <p:nvPr/>
        </p:nvGrpSpPr>
        <p:grpSpPr>
          <a:xfrm>
            <a:off x="1261856" y="3044824"/>
            <a:ext cx="2926080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FC84854-D3B3-9F53-5836-C2F337F32F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D4DEC8B-D123-F8EC-D175-537AB02C8F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2EFF5B8-734B-344C-8363-C34D979A9C00}"/>
              </a:ext>
            </a:extLst>
          </p:cNvPr>
          <p:cNvGrpSpPr/>
          <p:nvPr/>
        </p:nvGrpSpPr>
        <p:grpSpPr>
          <a:xfrm>
            <a:off x="1237600" y="1351485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1981349-A159-DB03-184F-DF07E2B3075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5008CFC-0F45-3DB6-C57C-495085026A3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31B7905-29FB-ED50-BB74-E325F90F9C77}"/>
              </a:ext>
            </a:extLst>
          </p:cNvPr>
          <p:cNvGrpSpPr/>
          <p:nvPr/>
        </p:nvGrpSpPr>
        <p:grpSpPr>
          <a:xfrm>
            <a:off x="5140281" y="3044824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1AF0A4F-2847-C4A7-F68C-B6E4E9E49D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2219964-7218-6560-E4DD-2DDEDD232F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5CD60B5-56C5-9AC0-D740-FF00DE6BF34D}"/>
              </a:ext>
            </a:extLst>
          </p:cNvPr>
          <p:cNvGrpSpPr/>
          <p:nvPr/>
        </p:nvGrpSpPr>
        <p:grpSpPr>
          <a:xfrm>
            <a:off x="5116025" y="1351485"/>
            <a:ext cx="2926080" cy="1290153"/>
            <a:chOff x="332936" y="2627766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355DD88-3C92-81C1-F2C4-161C1EDAB28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DBA3F93-2967-0221-A3C6-2021A2EA859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7" name="Graphic 56" descr="Bar chart with solid fill">
            <a:extLst>
              <a:ext uri="{FF2B5EF4-FFF2-40B4-BE49-F238E27FC236}">
                <a16:creationId xmlns:a16="http://schemas.microsoft.com/office/drawing/2014/main" id="{1128C160-CEB1-6020-992B-DDBA1765F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6231" y="5496459"/>
            <a:ext cx="613860" cy="613860"/>
          </a:xfrm>
          <a:prstGeom prst="rect">
            <a:avLst/>
          </a:prstGeom>
        </p:spPr>
      </p:pic>
      <p:pic>
        <p:nvPicPr>
          <p:cNvPr id="58" name="Graphic 57" descr="Chat with solid fill">
            <a:extLst>
              <a:ext uri="{FF2B5EF4-FFF2-40B4-BE49-F238E27FC236}">
                <a16:creationId xmlns:a16="http://schemas.microsoft.com/office/drawing/2014/main" id="{4C468D08-48EE-A2FD-E22F-59FE7B1844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9431" y="5496459"/>
            <a:ext cx="613860" cy="613860"/>
          </a:xfrm>
          <a:prstGeom prst="rect">
            <a:avLst/>
          </a:prstGeom>
        </p:spPr>
      </p:pic>
      <p:pic>
        <p:nvPicPr>
          <p:cNvPr id="59" name="Graphic 58" descr="Court with solid fill">
            <a:extLst>
              <a:ext uri="{FF2B5EF4-FFF2-40B4-BE49-F238E27FC236}">
                <a16:creationId xmlns:a16="http://schemas.microsoft.com/office/drawing/2014/main" id="{88E9266F-7812-1A01-B630-778EFE142D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07461" y="5496459"/>
            <a:ext cx="613860" cy="613860"/>
          </a:xfrm>
          <a:prstGeom prst="rect">
            <a:avLst/>
          </a:prstGeom>
        </p:spPr>
      </p:pic>
      <p:pic>
        <p:nvPicPr>
          <p:cNvPr id="60" name="Graphic 59" descr="Fire with solid fill">
            <a:extLst>
              <a:ext uri="{FF2B5EF4-FFF2-40B4-BE49-F238E27FC236}">
                <a16:creationId xmlns:a16="http://schemas.microsoft.com/office/drawing/2014/main" id="{8852CF1A-0EE7-BA1B-6391-3E109A70E8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570641" y="4334977"/>
            <a:ext cx="613860" cy="613860"/>
          </a:xfrm>
          <a:prstGeom prst="rect">
            <a:avLst/>
          </a:prstGeom>
        </p:spPr>
      </p:pic>
      <p:pic>
        <p:nvPicPr>
          <p:cNvPr id="61" name="Graphic 60" descr="Unlock with solid fill">
            <a:extLst>
              <a:ext uri="{FF2B5EF4-FFF2-40B4-BE49-F238E27FC236}">
                <a16:creationId xmlns:a16="http://schemas.microsoft.com/office/drawing/2014/main" id="{3C5B1D96-E772-F534-77C4-E6DFC224AC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194615" y="5497671"/>
            <a:ext cx="612648" cy="6126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321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8544</TotalTime>
  <Words>381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Right Perspective Stripe Cascade – Slide Template</vt:lpstr>
      <vt:lpstr>Right Perspective Stripe Cascade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 Stripe Cascade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2023-08-21T19:01:53Z</dcterms:modified>
  <cp:category>Charts &amp; Diagrams</cp:category>
</cp:coreProperties>
</file>