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33662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9645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135B85E-FB41-4773-BDF0-1A16D289A157}"/>
              </a:ext>
            </a:extLst>
          </p:cNvPr>
          <p:cNvSpPr/>
          <p:nvPr userDrawn="1"/>
        </p:nvSpPr>
        <p:spPr>
          <a:xfrm>
            <a:off x="0" y="1745534"/>
            <a:ext cx="12192000" cy="40205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ED6DE8F-CF1C-4325-AD77-EDFAAE1049D8}"/>
              </a:ext>
            </a:extLst>
          </p:cNvPr>
          <p:cNvSpPr/>
          <p:nvPr userDrawn="1"/>
        </p:nvSpPr>
        <p:spPr>
          <a:xfrm>
            <a:off x="4564342" y="1745534"/>
            <a:ext cx="1601852" cy="4020565"/>
          </a:xfrm>
          <a:custGeom>
            <a:avLst/>
            <a:gdLst>
              <a:gd name="connsiteX0" fmla="*/ 0 w 1601852"/>
              <a:gd name="connsiteY0" fmla="*/ 0 h 4020565"/>
              <a:gd name="connsiteX1" fmla="*/ 1601852 w 1601852"/>
              <a:gd name="connsiteY1" fmla="*/ 0 h 4020565"/>
              <a:gd name="connsiteX2" fmla="*/ 1601852 w 1601852"/>
              <a:gd name="connsiteY2" fmla="*/ 4020565 h 4020565"/>
              <a:gd name="connsiteX3" fmla="*/ 0 w 1601852"/>
              <a:gd name="connsiteY3" fmla="*/ 4020565 h 4020565"/>
            </a:gdLst>
            <a:ahLst/>
            <a:cxnLst>
              <a:cxn ang="0">
                <a:pos x="connsiteX0" y="connsiteY0"/>
              </a:cxn>
              <a:cxn ang="0">
                <a:pos x="connsiteX1" y="connsiteY1"/>
              </a:cxn>
              <a:cxn ang="0">
                <a:pos x="connsiteX2" y="connsiteY2"/>
              </a:cxn>
              <a:cxn ang="0">
                <a:pos x="connsiteX3" y="connsiteY3"/>
              </a:cxn>
            </a:cxnLst>
            <a:rect l="l" t="t" r="r" b="b"/>
            <a:pathLst>
              <a:path w="1601852" h="4020565">
                <a:moveTo>
                  <a:pt x="0" y="0"/>
                </a:moveTo>
                <a:lnTo>
                  <a:pt x="1601852" y="0"/>
                </a:lnTo>
                <a:lnTo>
                  <a:pt x="1601852" y="4020565"/>
                </a:lnTo>
                <a:lnTo>
                  <a:pt x="0" y="4020565"/>
                </a:lnTo>
                <a:close/>
              </a:path>
            </a:pathLst>
          </a:custGeom>
          <a:gradFill flip="none" rotWithShape="1">
            <a:gsLst>
              <a:gs pos="0">
                <a:schemeClr val="tx1"/>
              </a:gs>
              <a:gs pos="53000">
                <a:schemeClr val="tx1">
                  <a:alpha val="60000"/>
                </a:schemeClr>
              </a:gs>
              <a:gs pos="77000">
                <a:schemeClr val="tx1">
                  <a:alpha val="30000"/>
                </a:schemeClr>
              </a:gs>
              <a:gs pos="100000">
                <a:schemeClr val="accent4">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 name="Group 2">
            <a:extLst>
              <a:ext uri="{FF2B5EF4-FFF2-40B4-BE49-F238E27FC236}">
                <a16:creationId xmlns:a16="http://schemas.microsoft.com/office/drawing/2014/main" id="{CC14BA41-10E4-4B2F-9F43-505E6D60F771}"/>
              </a:ext>
            </a:extLst>
          </p:cNvPr>
          <p:cNvGrpSpPr/>
          <p:nvPr userDrawn="1"/>
        </p:nvGrpSpPr>
        <p:grpSpPr>
          <a:xfrm>
            <a:off x="5028304" y="902537"/>
            <a:ext cx="2319843" cy="5743438"/>
            <a:chOff x="5028304" y="902537"/>
            <a:chExt cx="2319843" cy="5743438"/>
          </a:xfrm>
        </p:grpSpPr>
        <p:sp>
          <p:nvSpPr>
            <p:cNvPr id="7" name="Shape">
              <a:extLst>
                <a:ext uri="{FF2B5EF4-FFF2-40B4-BE49-F238E27FC236}">
                  <a16:creationId xmlns:a16="http://schemas.microsoft.com/office/drawing/2014/main" id="{D5C0917C-5CFB-4B1A-AD80-06043BBD84CE}"/>
                </a:ext>
              </a:extLst>
            </p:cNvPr>
            <p:cNvSpPr/>
            <p:nvPr userDrawn="1"/>
          </p:nvSpPr>
          <p:spPr>
            <a:xfrm>
              <a:off x="5028305" y="902537"/>
              <a:ext cx="2319842" cy="5743438"/>
            </a:xfrm>
            <a:custGeom>
              <a:avLst/>
              <a:gdLst/>
              <a:ahLst/>
              <a:cxnLst>
                <a:cxn ang="0">
                  <a:pos x="wd2" y="hd2"/>
                </a:cxn>
                <a:cxn ang="5400000">
                  <a:pos x="wd2" y="hd2"/>
                </a:cxn>
                <a:cxn ang="10800000">
                  <a:pos x="wd2" y="hd2"/>
                </a:cxn>
                <a:cxn ang="16200000">
                  <a:pos x="wd2" y="hd2"/>
                </a:cxn>
              </a:cxnLst>
              <a:rect l="0" t="0" r="r" b="b"/>
              <a:pathLst>
                <a:path w="21600" h="21346" extrusionOk="0">
                  <a:moveTo>
                    <a:pt x="0" y="20061"/>
                  </a:moveTo>
                  <a:lnTo>
                    <a:pt x="0" y="1313"/>
                  </a:lnTo>
                  <a:cubicBezTo>
                    <a:pt x="0" y="457"/>
                    <a:pt x="1338" y="-119"/>
                    <a:pt x="2964" y="21"/>
                  </a:cubicBezTo>
                  <a:lnTo>
                    <a:pt x="18636" y="1392"/>
                  </a:lnTo>
                  <a:cubicBezTo>
                    <a:pt x="20278" y="1537"/>
                    <a:pt x="21600" y="2217"/>
                    <a:pt x="21600" y="2915"/>
                  </a:cubicBezTo>
                  <a:lnTo>
                    <a:pt x="21524" y="18205"/>
                  </a:lnTo>
                  <a:cubicBezTo>
                    <a:pt x="21524" y="18902"/>
                    <a:pt x="20186" y="19600"/>
                    <a:pt x="18560" y="19764"/>
                  </a:cubicBezTo>
                  <a:lnTo>
                    <a:pt x="2949" y="21317"/>
                  </a:lnTo>
                  <a:cubicBezTo>
                    <a:pt x="1322" y="21481"/>
                    <a:pt x="0" y="20917"/>
                    <a:pt x="0" y="20061"/>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B63D4EC0-B64E-4191-8AB3-3B2955331667}"/>
                </a:ext>
              </a:extLst>
            </p:cNvPr>
            <p:cNvSpPr/>
            <p:nvPr userDrawn="1"/>
          </p:nvSpPr>
          <p:spPr>
            <a:xfrm>
              <a:off x="5028304" y="951515"/>
              <a:ext cx="2275780" cy="5630764"/>
            </a:xfrm>
            <a:custGeom>
              <a:avLst/>
              <a:gdLst/>
              <a:ahLst/>
              <a:cxnLst>
                <a:cxn ang="0">
                  <a:pos x="wd2" y="hd2"/>
                </a:cxn>
                <a:cxn ang="5400000">
                  <a:pos x="wd2" y="hd2"/>
                </a:cxn>
                <a:cxn ang="10800000">
                  <a:pos x="wd2" y="hd2"/>
                </a:cxn>
                <a:cxn ang="16200000">
                  <a:pos x="wd2" y="hd2"/>
                </a:cxn>
              </a:cxnLst>
              <a:rect l="0" t="0" r="r" b="b"/>
              <a:pathLst>
                <a:path w="21585" h="21371" extrusionOk="0">
                  <a:moveTo>
                    <a:pt x="0" y="4630"/>
                  </a:moveTo>
                  <a:lnTo>
                    <a:pt x="0" y="2579"/>
                  </a:lnTo>
                  <a:cubicBezTo>
                    <a:pt x="0" y="2530"/>
                    <a:pt x="77" y="2492"/>
                    <a:pt x="186" y="2499"/>
                  </a:cubicBezTo>
                  <a:lnTo>
                    <a:pt x="186" y="2499"/>
                  </a:lnTo>
                  <a:cubicBezTo>
                    <a:pt x="279" y="2505"/>
                    <a:pt x="372" y="2468"/>
                    <a:pt x="372" y="2418"/>
                  </a:cubicBezTo>
                  <a:lnTo>
                    <a:pt x="372" y="1185"/>
                  </a:lnTo>
                  <a:cubicBezTo>
                    <a:pt x="372" y="410"/>
                    <a:pt x="1564" y="-110"/>
                    <a:pt x="3050" y="20"/>
                  </a:cubicBezTo>
                  <a:lnTo>
                    <a:pt x="18921" y="1383"/>
                  </a:lnTo>
                  <a:cubicBezTo>
                    <a:pt x="20392" y="1513"/>
                    <a:pt x="21600" y="2127"/>
                    <a:pt x="21585" y="2765"/>
                  </a:cubicBezTo>
                  <a:lnTo>
                    <a:pt x="21507" y="18392"/>
                  </a:lnTo>
                  <a:cubicBezTo>
                    <a:pt x="21507" y="19024"/>
                    <a:pt x="20315" y="19656"/>
                    <a:pt x="18828" y="19798"/>
                  </a:cubicBezTo>
                  <a:lnTo>
                    <a:pt x="3035" y="21347"/>
                  </a:lnTo>
                  <a:cubicBezTo>
                    <a:pt x="1564" y="21490"/>
                    <a:pt x="372" y="20982"/>
                    <a:pt x="372" y="20207"/>
                  </a:cubicBezTo>
                  <a:lnTo>
                    <a:pt x="372" y="9618"/>
                  </a:lnTo>
                  <a:cubicBezTo>
                    <a:pt x="372" y="9568"/>
                    <a:pt x="294" y="9525"/>
                    <a:pt x="186" y="9525"/>
                  </a:cubicBezTo>
                  <a:lnTo>
                    <a:pt x="186" y="9525"/>
                  </a:lnTo>
                  <a:cubicBezTo>
                    <a:pt x="93" y="9525"/>
                    <a:pt x="0" y="9482"/>
                    <a:pt x="0" y="9432"/>
                  </a:cubicBezTo>
                  <a:lnTo>
                    <a:pt x="0" y="5281"/>
                  </a:lnTo>
                  <a:cubicBezTo>
                    <a:pt x="0" y="5231"/>
                    <a:pt x="77" y="5188"/>
                    <a:pt x="186" y="5194"/>
                  </a:cubicBezTo>
                  <a:lnTo>
                    <a:pt x="186" y="5194"/>
                  </a:lnTo>
                  <a:cubicBezTo>
                    <a:pt x="279" y="5200"/>
                    <a:pt x="372" y="5157"/>
                    <a:pt x="372" y="5107"/>
                  </a:cubicBezTo>
                  <a:lnTo>
                    <a:pt x="372" y="4841"/>
                  </a:lnTo>
                  <a:cubicBezTo>
                    <a:pt x="372" y="4791"/>
                    <a:pt x="294" y="4742"/>
                    <a:pt x="186" y="4742"/>
                  </a:cubicBezTo>
                  <a:lnTo>
                    <a:pt x="186" y="4742"/>
                  </a:lnTo>
                  <a:cubicBezTo>
                    <a:pt x="77" y="4729"/>
                    <a:pt x="0" y="4686"/>
                    <a:pt x="0" y="4630"/>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AC02525F-1BBF-4EA0-BAB7-B48C32B9AAA9}"/>
                </a:ext>
              </a:extLst>
            </p:cNvPr>
            <p:cNvSpPr/>
            <p:nvPr userDrawn="1"/>
          </p:nvSpPr>
          <p:spPr>
            <a:xfrm>
              <a:off x="5926203" y="1245371"/>
              <a:ext cx="520782" cy="217503"/>
            </a:xfrm>
            <a:custGeom>
              <a:avLst/>
              <a:gdLst/>
              <a:ahLst/>
              <a:cxnLst>
                <a:cxn ang="0">
                  <a:pos x="wd2" y="hd2"/>
                </a:cxn>
                <a:cxn ang="5400000">
                  <a:pos x="wd2" y="hd2"/>
                </a:cxn>
                <a:cxn ang="10800000">
                  <a:pos x="wd2" y="hd2"/>
                </a:cxn>
                <a:cxn ang="16200000">
                  <a:pos x="wd2" y="hd2"/>
                </a:cxn>
              </a:cxnLst>
              <a:rect l="0" t="0" r="r" b="b"/>
              <a:pathLst>
                <a:path w="21600" h="20555" extrusionOk="0">
                  <a:moveTo>
                    <a:pt x="2370" y="13209"/>
                  </a:moveTo>
                  <a:lnTo>
                    <a:pt x="19230" y="20461"/>
                  </a:lnTo>
                  <a:cubicBezTo>
                    <a:pt x="20517" y="21078"/>
                    <a:pt x="21600" y="18609"/>
                    <a:pt x="21600" y="15215"/>
                  </a:cubicBezTo>
                  <a:lnTo>
                    <a:pt x="21600" y="15215"/>
                  </a:lnTo>
                  <a:cubicBezTo>
                    <a:pt x="21600" y="11821"/>
                    <a:pt x="20517" y="8427"/>
                    <a:pt x="19230" y="7809"/>
                  </a:cubicBezTo>
                  <a:lnTo>
                    <a:pt x="2370" y="95"/>
                  </a:lnTo>
                  <a:cubicBezTo>
                    <a:pt x="1083" y="-522"/>
                    <a:pt x="0" y="1947"/>
                    <a:pt x="0" y="5495"/>
                  </a:cubicBezTo>
                  <a:lnTo>
                    <a:pt x="0" y="5495"/>
                  </a:lnTo>
                  <a:cubicBezTo>
                    <a:pt x="0" y="9198"/>
                    <a:pt x="1083" y="12592"/>
                    <a:pt x="2370" y="1320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53AAFC59-AF9C-43A1-9E7A-F3AB14E2B390}"/>
                </a:ext>
              </a:extLst>
            </p:cNvPr>
            <p:cNvSpPr/>
            <p:nvPr userDrawn="1"/>
          </p:nvSpPr>
          <p:spPr>
            <a:xfrm>
              <a:off x="6546568" y="1326999"/>
              <a:ext cx="218762" cy="255283"/>
            </a:xfrm>
            <a:custGeom>
              <a:avLst/>
              <a:gdLst/>
              <a:ahLst/>
              <a:cxnLst>
                <a:cxn ang="0">
                  <a:pos x="wd2" y="hd2"/>
                </a:cxn>
                <a:cxn ang="5400000">
                  <a:pos x="wd2" y="hd2"/>
                </a:cxn>
                <a:cxn ang="10800000">
                  <a:pos x="wd2" y="hd2"/>
                </a:cxn>
                <a:cxn ang="16200000">
                  <a:pos x="wd2" y="hd2"/>
                </a:cxn>
              </a:cxnLst>
              <a:rect l="0" t="0" r="r" b="b"/>
              <a:pathLst>
                <a:path w="21600" h="19986" extrusionOk="0">
                  <a:moveTo>
                    <a:pt x="0" y="8349"/>
                  </a:moveTo>
                  <a:cubicBezTo>
                    <a:pt x="0" y="13845"/>
                    <a:pt x="4836" y="18958"/>
                    <a:pt x="10800" y="19852"/>
                  </a:cubicBezTo>
                  <a:cubicBezTo>
                    <a:pt x="16764" y="20747"/>
                    <a:pt x="21600" y="17040"/>
                    <a:pt x="21600" y="11672"/>
                  </a:cubicBezTo>
                  <a:cubicBezTo>
                    <a:pt x="21600" y="6304"/>
                    <a:pt x="16764" y="1192"/>
                    <a:pt x="10800" y="169"/>
                  </a:cubicBezTo>
                  <a:cubicBezTo>
                    <a:pt x="4836" y="-853"/>
                    <a:pt x="0" y="2853"/>
                    <a:pt x="0" y="834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
        <p:nvSpPr>
          <p:cNvPr id="11" name="Freeform 15">
            <a:extLst>
              <a:ext uri="{FF2B5EF4-FFF2-40B4-BE49-F238E27FC236}">
                <a16:creationId xmlns:a16="http://schemas.microsoft.com/office/drawing/2014/main" id="{F88619CB-908C-4E02-9D30-5B138F73F8ED}"/>
              </a:ext>
            </a:extLst>
          </p:cNvPr>
          <p:cNvSpPr>
            <a:spLocks noGrp="1"/>
          </p:cNvSpPr>
          <p:nvPr>
            <p:ph type="pic" sz="quarter" idx="10"/>
          </p:nvPr>
        </p:nvSpPr>
        <p:spPr>
          <a:xfrm>
            <a:off x="5191558" y="1114604"/>
            <a:ext cx="1988437" cy="5294243"/>
          </a:xfrm>
          <a:custGeom>
            <a:avLst/>
            <a:gdLst>
              <a:gd name="connsiteX0" fmla="*/ 166532 w 1988437"/>
              <a:gd name="connsiteY0" fmla="*/ 2877 h 5294243"/>
              <a:gd name="connsiteX1" fmla="*/ 264481 w 1988437"/>
              <a:gd name="connsiteY1" fmla="*/ 22613 h 5294243"/>
              <a:gd name="connsiteX2" fmla="*/ 316677 w 1988437"/>
              <a:gd name="connsiteY2" fmla="*/ 96128 h 5294243"/>
              <a:gd name="connsiteX3" fmla="*/ 506131 w 1988437"/>
              <a:gd name="connsiteY3" fmla="*/ 367002 h 5294243"/>
              <a:gd name="connsiteX4" fmla="*/ 1485620 w 1988437"/>
              <a:gd name="connsiteY4" fmla="*/ 540183 h 5294243"/>
              <a:gd name="connsiteX5" fmla="*/ 1674982 w 1988437"/>
              <a:gd name="connsiteY5" fmla="*/ 362068 h 5294243"/>
              <a:gd name="connsiteX6" fmla="*/ 1723957 w 1988437"/>
              <a:gd name="connsiteY6" fmla="*/ 316429 h 5294243"/>
              <a:gd name="connsiteX7" fmla="*/ 1821906 w 1988437"/>
              <a:gd name="connsiteY7" fmla="*/ 335918 h 5294243"/>
              <a:gd name="connsiteX8" fmla="*/ 1988437 w 1988437"/>
              <a:gd name="connsiteY8" fmla="*/ 549804 h 5294243"/>
              <a:gd name="connsiteX9" fmla="*/ 1980244 w 1988437"/>
              <a:gd name="connsiteY9" fmla="*/ 4691602 h 5294243"/>
              <a:gd name="connsiteX10" fmla="*/ 1813712 w 1988437"/>
              <a:gd name="connsiteY10" fmla="*/ 4910423 h 5294243"/>
              <a:gd name="connsiteX11" fmla="*/ 166532 w 1988437"/>
              <a:gd name="connsiteY11" fmla="*/ 5290829 h 5294243"/>
              <a:gd name="connsiteX12" fmla="*/ 0 w 1988437"/>
              <a:gd name="connsiteY12" fmla="*/ 5114441 h 5294243"/>
              <a:gd name="connsiteX13" fmla="*/ 0 w 1988437"/>
              <a:gd name="connsiteY13" fmla="*/ 184199 h 5294243"/>
              <a:gd name="connsiteX14" fmla="*/ 166532 w 1988437"/>
              <a:gd name="connsiteY14" fmla="*/ 2877 h 529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8437" h="5294243">
                <a:moveTo>
                  <a:pt x="166532" y="2877"/>
                </a:moveTo>
                <a:lnTo>
                  <a:pt x="264481" y="22613"/>
                </a:lnTo>
                <a:cubicBezTo>
                  <a:pt x="293847" y="29027"/>
                  <a:pt x="316677" y="61837"/>
                  <a:pt x="316677" y="96128"/>
                </a:cubicBezTo>
                <a:cubicBezTo>
                  <a:pt x="316677" y="228358"/>
                  <a:pt x="401646" y="348993"/>
                  <a:pt x="506131" y="367002"/>
                </a:cubicBezTo>
                <a:lnTo>
                  <a:pt x="1485620" y="540183"/>
                </a:lnTo>
                <a:cubicBezTo>
                  <a:pt x="1590105" y="557945"/>
                  <a:pt x="1674982" y="479742"/>
                  <a:pt x="1674982" y="362068"/>
                </a:cubicBezTo>
                <a:cubicBezTo>
                  <a:pt x="1674982" y="331231"/>
                  <a:pt x="1697812" y="311495"/>
                  <a:pt x="1723957" y="316429"/>
                </a:cubicBezTo>
                <a:lnTo>
                  <a:pt x="1821906" y="335918"/>
                </a:lnTo>
                <a:cubicBezTo>
                  <a:pt x="1913318" y="353927"/>
                  <a:pt x="1988437" y="450385"/>
                  <a:pt x="1988437" y="549804"/>
                </a:cubicBezTo>
                <a:lnTo>
                  <a:pt x="1980244" y="4691602"/>
                </a:lnTo>
                <a:cubicBezTo>
                  <a:pt x="1980244" y="4791268"/>
                  <a:pt x="1905217" y="4889207"/>
                  <a:pt x="1813712" y="4910423"/>
                </a:cubicBezTo>
                <a:lnTo>
                  <a:pt x="166532" y="5290829"/>
                </a:lnTo>
                <a:cubicBezTo>
                  <a:pt x="75119" y="5312045"/>
                  <a:pt x="0" y="5232116"/>
                  <a:pt x="0" y="5114441"/>
                </a:cubicBezTo>
                <a:lnTo>
                  <a:pt x="0" y="184199"/>
                </a:lnTo>
                <a:cubicBezTo>
                  <a:pt x="0" y="65044"/>
                  <a:pt x="75119" y="-16612"/>
                  <a:pt x="166532" y="2877"/>
                </a:cubicBezTo>
                <a:close/>
              </a:path>
            </a:pathLst>
          </a:custGeom>
          <a:solidFill>
            <a:schemeClr val="accent3"/>
          </a:solidFill>
        </p:spPr>
        <p:txBody>
          <a:bodyPr wrap="square" anchor="ctr">
            <a:noAutofit/>
          </a:bodyPr>
          <a:lstStyle>
            <a:lvl1pPr marL="0" indent="0" algn="ctr">
              <a:buNone/>
              <a:defRPr b="1">
                <a:solidFill>
                  <a:schemeClr val="tx1"/>
                </a:solidFill>
              </a:defRPr>
            </a:lvl1pPr>
          </a:lstStyle>
          <a:p>
            <a:endParaRPr lang="en-US"/>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AB18BB-0B47-4B17-B3F4-01F2E3119A0A}"/>
              </a:ext>
            </a:extLst>
          </p:cNvPr>
          <p:cNvSpPr/>
          <p:nvPr userDrawn="1"/>
        </p:nvSpPr>
        <p:spPr>
          <a:xfrm>
            <a:off x="0" y="1745534"/>
            <a:ext cx="12192000" cy="40205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71D7AE-D9AF-4242-8E5B-8040488D6B21}"/>
              </a:ext>
            </a:extLst>
          </p:cNvPr>
          <p:cNvSpPr/>
          <p:nvPr userDrawn="1"/>
        </p:nvSpPr>
        <p:spPr>
          <a:xfrm>
            <a:off x="4564342" y="1745534"/>
            <a:ext cx="1601852" cy="4020565"/>
          </a:xfrm>
          <a:custGeom>
            <a:avLst/>
            <a:gdLst>
              <a:gd name="connsiteX0" fmla="*/ 0 w 1601852"/>
              <a:gd name="connsiteY0" fmla="*/ 0 h 4020565"/>
              <a:gd name="connsiteX1" fmla="*/ 1601852 w 1601852"/>
              <a:gd name="connsiteY1" fmla="*/ 0 h 4020565"/>
              <a:gd name="connsiteX2" fmla="*/ 1601852 w 1601852"/>
              <a:gd name="connsiteY2" fmla="*/ 4020565 h 4020565"/>
              <a:gd name="connsiteX3" fmla="*/ 0 w 1601852"/>
              <a:gd name="connsiteY3" fmla="*/ 4020565 h 4020565"/>
            </a:gdLst>
            <a:ahLst/>
            <a:cxnLst>
              <a:cxn ang="0">
                <a:pos x="connsiteX0" y="connsiteY0"/>
              </a:cxn>
              <a:cxn ang="0">
                <a:pos x="connsiteX1" y="connsiteY1"/>
              </a:cxn>
              <a:cxn ang="0">
                <a:pos x="connsiteX2" y="connsiteY2"/>
              </a:cxn>
              <a:cxn ang="0">
                <a:pos x="connsiteX3" y="connsiteY3"/>
              </a:cxn>
            </a:cxnLst>
            <a:rect l="l" t="t" r="r" b="b"/>
            <a:pathLst>
              <a:path w="1601852" h="4020565">
                <a:moveTo>
                  <a:pt x="0" y="0"/>
                </a:moveTo>
                <a:lnTo>
                  <a:pt x="1601852" y="0"/>
                </a:lnTo>
                <a:lnTo>
                  <a:pt x="1601852" y="4020565"/>
                </a:lnTo>
                <a:lnTo>
                  <a:pt x="0" y="4020565"/>
                </a:lnTo>
                <a:close/>
              </a:path>
            </a:pathLst>
          </a:custGeom>
          <a:gradFill flip="none" rotWithShape="1">
            <a:gsLst>
              <a:gs pos="0">
                <a:schemeClr val="tx1"/>
              </a:gs>
              <a:gs pos="53000">
                <a:schemeClr val="tx1">
                  <a:alpha val="60000"/>
                </a:schemeClr>
              </a:gs>
              <a:gs pos="77000">
                <a:schemeClr val="tx1">
                  <a:alpha val="30000"/>
                </a:schemeClr>
              </a:gs>
              <a:gs pos="100000">
                <a:schemeClr val="accent6">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0" name="Group 9">
            <a:extLst>
              <a:ext uri="{FF2B5EF4-FFF2-40B4-BE49-F238E27FC236}">
                <a16:creationId xmlns:a16="http://schemas.microsoft.com/office/drawing/2014/main" id="{6E7CD90E-DC52-4A9A-BE55-FB310C3ECC6B}"/>
              </a:ext>
            </a:extLst>
          </p:cNvPr>
          <p:cNvGrpSpPr/>
          <p:nvPr userDrawn="1"/>
        </p:nvGrpSpPr>
        <p:grpSpPr>
          <a:xfrm>
            <a:off x="5028304" y="902537"/>
            <a:ext cx="2319843" cy="5743438"/>
            <a:chOff x="5028304" y="902537"/>
            <a:chExt cx="2319843" cy="5743438"/>
          </a:xfrm>
        </p:grpSpPr>
        <p:sp>
          <p:nvSpPr>
            <p:cNvPr id="11" name="Shape">
              <a:extLst>
                <a:ext uri="{FF2B5EF4-FFF2-40B4-BE49-F238E27FC236}">
                  <a16:creationId xmlns:a16="http://schemas.microsoft.com/office/drawing/2014/main" id="{DA261740-ED5B-4CD1-A37F-8871C076BB44}"/>
                </a:ext>
              </a:extLst>
            </p:cNvPr>
            <p:cNvSpPr/>
            <p:nvPr userDrawn="1"/>
          </p:nvSpPr>
          <p:spPr>
            <a:xfrm>
              <a:off x="5028305" y="902537"/>
              <a:ext cx="2319842" cy="5743438"/>
            </a:xfrm>
            <a:custGeom>
              <a:avLst/>
              <a:gdLst/>
              <a:ahLst/>
              <a:cxnLst>
                <a:cxn ang="0">
                  <a:pos x="wd2" y="hd2"/>
                </a:cxn>
                <a:cxn ang="5400000">
                  <a:pos x="wd2" y="hd2"/>
                </a:cxn>
                <a:cxn ang="10800000">
                  <a:pos x="wd2" y="hd2"/>
                </a:cxn>
                <a:cxn ang="16200000">
                  <a:pos x="wd2" y="hd2"/>
                </a:cxn>
              </a:cxnLst>
              <a:rect l="0" t="0" r="r" b="b"/>
              <a:pathLst>
                <a:path w="21600" h="21346" extrusionOk="0">
                  <a:moveTo>
                    <a:pt x="0" y="20061"/>
                  </a:moveTo>
                  <a:lnTo>
                    <a:pt x="0" y="1313"/>
                  </a:lnTo>
                  <a:cubicBezTo>
                    <a:pt x="0" y="457"/>
                    <a:pt x="1338" y="-119"/>
                    <a:pt x="2964" y="21"/>
                  </a:cubicBezTo>
                  <a:lnTo>
                    <a:pt x="18636" y="1392"/>
                  </a:lnTo>
                  <a:cubicBezTo>
                    <a:pt x="20278" y="1537"/>
                    <a:pt x="21600" y="2217"/>
                    <a:pt x="21600" y="2915"/>
                  </a:cubicBezTo>
                  <a:lnTo>
                    <a:pt x="21524" y="18205"/>
                  </a:lnTo>
                  <a:cubicBezTo>
                    <a:pt x="21524" y="18902"/>
                    <a:pt x="20186" y="19600"/>
                    <a:pt x="18560" y="19764"/>
                  </a:cubicBezTo>
                  <a:lnTo>
                    <a:pt x="2949" y="21317"/>
                  </a:lnTo>
                  <a:cubicBezTo>
                    <a:pt x="1322" y="21481"/>
                    <a:pt x="0" y="20917"/>
                    <a:pt x="0" y="20061"/>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4E8A0A4F-B282-4F8B-9592-8756F97F6D08}"/>
                </a:ext>
              </a:extLst>
            </p:cNvPr>
            <p:cNvSpPr/>
            <p:nvPr userDrawn="1"/>
          </p:nvSpPr>
          <p:spPr>
            <a:xfrm>
              <a:off x="5028304" y="951515"/>
              <a:ext cx="2275780" cy="5630764"/>
            </a:xfrm>
            <a:custGeom>
              <a:avLst/>
              <a:gdLst/>
              <a:ahLst/>
              <a:cxnLst>
                <a:cxn ang="0">
                  <a:pos x="wd2" y="hd2"/>
                </a:cxn>
                <a:cxn ang="5400000">
                  <a:pos x="wd2" y="hd2"/>
                </a:cxn>
                <a:cxn ang="10800000">
                  <a:pos x="wd2" y="hd2"/>
                </a:cxn>
                <a:cxn ang="16200000">
                  <a:pos x="wd2" y="hd2"/>
                </a:cxn>
              </a:cxnLst>
              <a:rect l="0" t="0" r="r" b="b"/>
              <a:pathLst>
                <a:path w="21585" h="21371" extrusionOk="0">
                  <a:moveTo>
                    <a:pt x="0" y="4630"/>
                  </a:moveTo>
                  <a:lnTo>
                    <a:pt x="0" y="2579"/>
                  </a:lnTo>
                  <a:cubicBezTo>
                    <a:pt x="0" y="2530"/>
                    <a:pt x="77" y="2492"/>
                    <a:pt x="186" y="2499"/>
                  </a:cubicBezTo>
                  <a:lnTo>
                    <a:pt x="186" y="2499"/>
                  </a:lnTo>
                  <a:cubicBezTo>
                    <a:pt x="279" y="2505"/>
                    <a:pt x="372" y="2468"/>
                    <a:pt x="372" y="2418"/>
                  </a:cubicBezTo>
                  <a:lnTo>
                    <a:pt x="372" y="1185"/>
                  </a:lnTo>
                  <a:cubicBezTo>
                    <a:pt x="372" y="410"/>
                    <a:pt x="1564" y="-110"/>
                    <a:pt x="3050" y="20"/>
                  </a:cubicBezTo>
                  <a:lnTo>
                    <a:pt x="18921" y="1383"/>
                  </a:lnTo>
                  <a:cubicBezTo>
                    <a:pt x="20392" y="1513"/>
                    <a:pt x="21600" y="2127"/>
                    <a:pt x="21585" y="2765"/>
                  </a:cubicBezTo>
                  <a:lnTo>
                    <a:pt x="21507" y="18392"/>
                  </a:lnTo>
                  <a:cubicBezTo>
                    <a:pt x="21507" y="19024"/>
                    <a:pt x="20315" y="19656"/>
                    <a:pt x="18828" y="19798"/>
                  </a:cubicBezTo>
                  <a:lnTo>
                    <a:pt x="3035" y="21347"/>
                  </a:lnTo>
                  <a:cubicBezTo>
                    <a:pt x="1564" y="21490"/>
                    <a:pt x="372" y="20982"/>
                    <a:pt x="372" y="20207"/>
                  </a:cubicBezTo>
                  <a:lnTo>
                    <a:pt x="372" y="9618"/>
                  </a:lnTo>
                  <a:cubicBezTo>
                    <a:pt x="372" y="9568"/>
                    <a:pt x="294" y="9525"/>
                    <a:pt x="186" y="9525"/>
                  </a:cubicBezTo>
                  <a:lnTo>
                    <a:pt x="186" y="9525"/>
                  </a:lnTo>
                  <a:cubicBezTo>
                    <a:pt x="93" y="9525"/>
                    <a:pt x="0" y="9482"/>
                    <a:pt x="0" y="9432"/>
                  </a:cubicBezTo>
                  <a:lnTo>
                    <a:pt x="0" y="5281"/>
                  </a:lnTo>
                  <a:cubicBezTo>
                    <a:pt x="0" y="5231"/>
                    <a:pt x="77" y="5188"/>
                    <a:pt x="186" y="5194"/>
                  </a:cubicBezTo>
                  <a:lnTo>
                    <a:pt x="186" y="5194"/>
                  </a:lnTo>
                  <a:cubicBezTo>
                    <a:pt x="279" y="5200"/>
                    <a:pt x="372" y="5157"/>
                    <a:pt x="372" y="5107"/>
                  </a:cubicBezTo>
                  <a:lnTo>
                    <a:pt x="372" y="4841"/>
                  </a:lnTo>
                  <a:cubicBezTo>
                    <a:pt x="372" y="4791"/>
                    <a:pt x="294" y="4742"/>
                    <a:pt x="186" y="4742"/>
                  </a:cubicBezTo>
                  <a:lnTo>
                    <a:pt x="186" y="4742"/>
                  </a:lnTo>
                  <a:cubicBezTo>
                    <a:pt x="77" y="4729"/>
                    <a:pt x="0" y="4686"/>
                    <a:pt x="0" y="4630"/>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1FAE79C6-7EE1-4C5A-A295-38CAAB0C23A2}"/>
                </a:ext>
              </a:extLst>
            </p:cNvPr>
            <p:cNvSpPr/>
            <p:nvPr userDrawn="1"/>
          </p:nvSpPr>
          <p:spPr>
            <a:xfrm>
              <a:off x="5926203" y="1245371"/>
              <a:ext cx="520782" cy="217503"/>
            </a:xfrm>
            <a:custGeom>
              <a:avLst/>
              <a:gdLst/>
              <a:ahLst/>
              <a:cxnLst>
                <a:cxn ang="0">
                  <a:pos x="wd2" y="hd2"/>
                </a:cxn>
                <a:cxn ang="5400000">
                  <a:pos x="wd2" y="hd2"/>
                </a:cxn>
                <a:cxn ang="10800000">
                  <a:pos x="wd2" y="hd2"/>
                </a:cxn>
                <a:cxn ang="16200000">
                  <a:pos x="wd2" y="hd2"/>
                </a:cxn>
              </a:cxnLst>
              <a:rect l="0" t="0" r="r" b="b"/>
              <a:pathLst>
                <a:path w="21600" h="20555" extrusionOk="0">
                  <a:moveTo>
                    <a:pt x="2370" y="13209"/>
                  </a:moveTo>
                  <a:lnTo>
                    <a:pt x="19230" y="20461"/>
                  </a:lnTo>
                  <a:cubicBezTo>
                    <a:pt x="20517" y="21078"/>
                    <a:pt x="21600" y="18609"/>
                    <a:pt x="21600" y="15215"/>
                  </a:cubicBezTo>
                  <a:lnTo>
                    <a:pt x="21600" y="15215"/>
                  </a:lnTo>
                  <a:cubicBezTo>
                    <a:pt x="21600" y="11821"/>
                    <a:pt x="20517" y="8427"/>
                    <a:pt x="19230" y="7809"/>
                  </a:cubicBezTo>
                  <a:lnTo>
                    <a:pt x="2370" y="95"/>
                  </a:lnTo>
                  <a:cubicBezTo>
                    <a:pt x="1083" y="-522"/>
                    <a:pt x="0" y="1947"/>
                    <a:pt x="0" y="5495"/>
                  </a:cubicBezTo>
                  <a:lnTo>
                    <a:pt x="0" y="5495"/>
                  </a:lnTo>
                  <a:cubicBezTo>
                    <a:pt x="0" y="9198"/>
                    <a:pt x="1083" y="12592"/>
                    <a:pt x="2370" y="1320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E7FE39D7-576E-401F-82A7-916918D3F5A1}"/>
                </a:ext>
              </a:extLst>
            </p:cNvPr>
            <p:cNvSpPr/>
            <p:nvPr userDrawn="1"/>
          </p:nvSpPr>
          <p:spPr>
            <a:xfrm>
              <a:off x="6546568" y="1326999"/>
              <a:ext cx="218762" cy="255283"/>
            </a:xfrm>
            <a:custGeom>
              <a:avLst/>
              <a:gdLst/>
              <a:ahLst/>
              <a:cxnLst>
                <a:cxn ang="0">
                  <a:pos x="wd2" y="hd2"/>
                </a:cxn>
                <a:cxn ang="5400000">
                  <a:pos x="wd2" y="hd2"/>
                </a:cxn>
                <a:cxn ang="10800000">
                  <a:pos x="wd2" y="hd2"/>
                </a:cxn>
                <a:cxn ang="16200000">
                  <a:pos x="wd2" y="hd2"/>
                </a:cxn>
              </a:cxnLst>
              <a:rect l="0" t="0" r="r" b="b"/>
              <a:pathLst>
                <a:path w="21600" h="19986" extrusionOk="0">
                  <a:moveTo>
                    <a:pt x="0" y="8349"/>
                  </a:moveTo>
                  <a:cubicBezTo>
                    <a:pt x="0" y="13845"/>
                    <a:pt x="4836" y="18958"/>
                    <a:pt x="10800" y="19852"/>
                  </a:cubicBezTo>
                  <a:cubicBezTo>
                    <a:pt x="16764" y="20747"/>
                    <a:pt x="21600" y="17040"/>
                    <a:pt x="21600" y="11672"/>
                  </a:cubicBezTo>
                  <a:cubicBezTo>
                    <a:pt x="21600" y="6304"/>
                    <a:pt x="16764" y="1192"/>
                    <a:pt x="10800" y="169"/>
                  </a:cubicBezTo>
                  <a:cubicBezTo>
                    <a:pt x="4836" y="-853"/>
                    <a:pt x="0" y="2853"/>
                    <a:pt x="0" y="834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15" name="Freeform 15">
            <a:extLst>
              <a:ext uri="{FF2B5EF4-FFF2-40B4-BE49-F238E27FC236}">
                <a16:creationId xmlns:a16="http://schemas.microsoft.com/office/drawing/2014/main" id="{CD6AFCE7-7680-4E63-906F-BC15B5257ECB}"/>
              </a:ext>
            </a:extLst>
          </p:cNvPr>
          <p:cNvSpPr>
            <a:spLocks noGrp="1"/>
          </p:cNvSpPr>
          <p:nvPr>
            <p:ph type="pic" sz="quarter" idx="10"/>
          </p:nvPr>
        </p:nvSpPr>
        <p:spPr>
          <a:xfrm>
            <a:off x="5191558" y="1114604"/>
            <a:ext cx="1988437" cy="5294243"/>
          </a:xfrm>
          <a:custGeom>
            <a:avLst/>
            <a:gdLst>
              <a:gd name="connsiteX0" fmla="*/ 166532 w 1988437"/>
              <a:gd name="connsiteY0" fmla="*/ 2877 h 5294243"/>
              <a:gd name="connsiteX1" fmla="*/ 264481 w 1988437"/>
              <a:gd name="connsiteY1" fmla="*/ 22613 h 5294243"/>
              <a:gd name="connsiteX2" fmla="*/ 316677 w 1988437"/>
              <a:gd name="connsiteY2" fmla="*/ 96128 h 5294243"/>
              <a:gd name="connsiteX3" fmla="*/ 506131 w 1988437"/>
              <a:gd name="connsiteY3" fmla="*/ 367002 h 5294243"/>
              <a:gd name="connsiteX4" fmla="*/ 1485620 w 1988437"/>
              <a:gd name="connsiteY4" fmla="*/ 540183 h 5294243"/>
              <a:gd name="connsiteX5" fmla="*/ 1674982 w 1988437"/>
              <a:gd name="connsiteY5" fmla="*/ 362068 h 5294243"/>
              <a:gd name="connsiteX6" fmla="*/ 1723957 w 1988437"/>
              <a:gd name="connsiteY6" fmla="*/ 316429 h 5294243"/>
              <a:gd name="connsiteX7" fmla="*/ 1821906 w 1988437"/>
              <a:gd name="connsiteY7" fmla="*/ 335918 h 5294243"/>
              <a:gd name="connsiteX8" fmla="*/ 1988437 w 1988437"/>
              <a:gd name="connsiteY8" fmla="*/ 549804 h 5294243"/>
              <a:gd name="connsiteX9" fmla="*/ 1980244 w 1988437"/>
              <a:gd name="connsiteY9" fmla="*/ 4691602 h 5294243"/>
              <a:gd name="connsiteX10" fmla="*/ 1813712 w 1988437"/>
              <a:gd name="connsiteY10" fmla="*/ 4910423 h 5294243"/>
              <a:gd name="connsiteX11" fmla="*/ 166532 w 1988437"/>
              <a:gd name="connsiteY11" fmla="*/ 5290829 h 5294243"/>
              <a:gd name="connsiteX12" fmla="*/ 0 w 1988437"/>
              <a:gd name="connsiteY12" fmla="*/ 5114441 h 5294243"/>
              <a:gd name="connsiteX13" fmla="*/ 0 w 1988437"/>
              <a:gd name="connsiteY13" fmla="*/ 184199 h 5294243"/>
              <a:gd name="connsiteX14" fmla="*/ 166532 w 1988437"/>
              <a:gd name="connsiteY14" fmla="*/ 2877 h 529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8437" h="5294243">
                <a:moveTo>
                  <a:pt x="166532" y="2877"/>
                </a:moveTo>
                <a:lnTo>
                  <a:pt x="264481" y="22613"/>
                </a:lnTo>
                <a:cubicBezTo>
                  <a:pt x="293847" y="29027"/>
                  <a:pt x="316677" y="61837"/>
                  <a:pt x="316677" y="96128"/>
                </a:cubicBezTo>
                <a:cubicBezTo>
                  <a:pt x="316677" y="228358"/>
                  <a:pt x="401646" y="348993"/>
                  <a:pt x="506131" y="367002"/>
                </a:cubicBezTo>
                <a:lnTo>
                  <a:pt x="1485620" y="540183"/>
                </a:lnTo>
                <a:cubicBezTo>
                  <a:pt x="1590105" y="557945"/>
                  <a:pt x="1674982" y="479742"/>
                  <a:pt x="1674982" y="362068"/>
                </a:cubicBezTo>
                <a:cubicBezTo>
                  <a:pt x="1674982" y="331231"/>
                  <a:pt x="1697812" y="311495"/>
                  <a:pt x="1723957" y="316429"/>
                </a:cubicBezTo>
                <a:lnTo>
                  <a:pt x="1821906" y="335918"/>
                </a:lnTo>
                <a:cubicBezTo>
                  <a:pt x="1913318" y="353927"/>
                  <a:pt x="1988437" y="450385"/>
                  <a:pt x="1988437" y="549804"/>
                </a:cubicBezTo>
                <a:lnTo>
                  <a:pt x="1980244" y="4691602"/>
                </a:lnTo>
                <a:cubicBezTo>
                  <a:pt x="1980244" y="4791268"/>
                  <a:pt x="1905217" y="4889207"/>
                  <a:pt x="1813712" y="4910423"/>
                </a:cubicBezTo>
                <a:lnTo>
                  <a:pt x="166532" y="5290829"/>
                </a:lnTo>
                <a:cubicBezTo>
                  <a:pt x="75119" y="5312045"/>
                  <a:pt x="0" y="5232116"/>
                  <a:pt x="0" y="5114441"/>
                </a:cubicBezTo>
                <a:lnTo>
                  <a:pt x="0" y="184199"/>
                </a:lnTo>
                <a:cubicBezTo>
                  <a:pt x="0" y="65044"/>
                  <a:pt x="75119" y="-16612"/>
                  <a:pt x="166532" y="2877"/>
                </a:cubicBezTo>
                <a:close/>
              </a:path>
            </a:pathLst>
          </a:custGeom>
          <a:solidFill>
            <a:schemeClr val="accent3"/>
          </a:solidFill>
        </p:spPr>
        <p:txBody>
          <a:bodyPr wrap="square" anchor="ctr">
            <a:noAutofit/>
          </a:bodyPr>
          <a:lstStyle>
            <a:lvl1pPr marL="0" indent="0" algn="ctr">
              <a:buNone/>
              <a:defRPr b="1">
                <a:solidFill>
                  <a:schemeClr val="tx1"/>
                </a:solidFill>
              </a:defRPr>
            </a:lvl1pPr>
          </a:lstStyle>
          <a:p>
            <a:endParaRPr lang="en-US"/>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11/10/2021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Right Up Phone Mockup – Slide Template</a:t>
            </a:r>
          </a:p>
        </p:txBody>
      </p:sp>
      <p:sp>
        <p:nvSpPr>
          <p:cNvPr id="3" name="Picture Placeholder 2">
            <a:extLst>
              <a:ext uri="{FF2B5EF4-FFF2-40B4-BE49-F238E27FC236}">
                <a16:creationId xmlns:a16="http://schemas.microsoft.com/office/drawing/2014/main" id="{7E3D6937-DA7F-47EA-B062-DD9CC7B758C0}"/>
              </a:ext>
            </a:extLst>
          </p:cNvPr>
          <p:cNvSpPr>
            <a:spLocks noGrp="1"/>
          </p:cNvSpPr>
          <p:nvPr>
            <p:ph type="pic" sz="quarter" idx="10"/>
          </p:nvPr>
        </p:nvSpPr>
        <p:spPr/>
      </p:sp>
      <p:grpSp>
        <p:nvGrpSpPr>
          <p:cNvPr id="70" name="Group 69">
            <a:extLst>
              <a:ext uri="{FF2B5EF4-FFF2-40B4-BE49-F238E27FC236}">
                <a16:creationId xmlns:a16="http://schemas.microsoft.com/office/drawing/2014/main" id="{369F8279-5BFB-4799-90AF-9F14E314588B}"/>
              </a:ext>
            </a:extLst>
          </p:cNvPr>
          <p:cNvGrpSpPr/>
          <p:nvPr/>
        </p:nvGrpSpPr>
        <p:grpSpPr>
          <a:xfrm>
            <a:off x="1047750" y="2388309"/>
            <a:ext cx="2926080" cy="2736703"/>
            <a:chOff x="332936" y="2627766"/>
            <a:chExt cx="2926080" cy="2736703"/>
          </a:xfrm>
        </p:grpSpPr>
        <p:sp>
          <p:nvSpPr>
            <p:cNvPr id="71" name="TextBox 70">
              <a:extLst>
                <a:ext uri="{FF2B5EF4-FFF2-40B4-BE49-F238E27FC236}">
                  <a16:creationId xmlns:a16="http://schemas.microsoft.com/office/drawing/2014/main" id="{3BBA8743-DFD3-4CE5-8629-D5EADD82C72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72" name="TextBox 71">
              <a:extLst>
                <a:ext uri="{FF2B5EF4-FFF2-40B4-BE49-F238E27FC236}">
                  <a16:creationId xmlns:a16="http://schemas.microsoft.com/office/drawing/2014/main" id="{BB800912-03A0-4271-807E-AE4867E60F5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 name="Group 5">
            <a:extLst>
              <a:ext uri="{FF2B5EF4-FFF2-40B4-BE49-F238E27FC236}">
                <a16:creationId xmlns:a16="http://schemas.microsoft.com/office/drawing/2014/main" id="{2E1440AC-6675-496A-BCF0-D9AFBB2B499D}"/>
              </a:ext>
            </a:extLst>
          </p:cNvPr>
          <p:cNvGrpSpPr/>
          <p:nvPr/>
        </p:nvGrpSpPr>
        <p:grpSpPr>
          <a:xfrm>
            <a:off x="8307946" y="2388309"/>
            <a:ext cx="2926080" cy="2736703"/>
            <a:chOff x="332936" y="2627766"/>
            <a:chExt cx="2926080" cy="2736703"/>
          </a:xfrm>
        </p:grpSpPr>
        <p:sp>
          <p:nvSpPr>
            <p:cNvPr id="7" name="TextBox 6">
              <a:extLst>
                <a:ext uri="{FF2B5EF4-FFF2-40B4-BE49-F238E27FC236}">
                  <a16:creationId xmlns:a16="http://schemas.microsoft.com/office/drawing/2014/main" id="{081CE57E-08EF-48A7-8EBF-9CFD1542DE5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8" name="TextBox 7">
              <a:extLst>
                <a:ext uri="{FF2B5EF4-FFF2-40B4-BE49-F238E27FC236}">
                  <a16:creationId xmlns:a16="http://schemas.microsoft.com/office/drawing/2014/main" id="{8B969D28-37AA-46C4-85FD-16C85241D0E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28849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Right Up Phone Mockup – Slide Template</a:t>
            </a:r>
          </a:p>
        </p:txBody>
      </p:sp>
      <p:sp>
        <p:nvSpPr>
          <p:cNvPr id="4" name="Picture Placeholder 3">
            <a:extLst>
              <a:ext uri="{FF2B5EF4-FFF2-40B4-BE49-F238E27FC236}">
                <a16:creationId xmlns:a16="http://schemas.microsoft.com/office/drawing/2014/main" id="{C3F4E7EB-633A-4770-B52E-18452E8B0247}"/>
              </a:ext>
            </a:extLst>
          </p:cNvPr>
          <p:cNvSpPr>
            <a:spLocks noGrp="1"/>
          </p:cNvSpPr>
          <p:nvPr>
            <p:ph type="pic" sz="quarter" idx="10"/>
          </p:nvPr>
        </p:nvSpPr>
        <p:spPr/>
      </p:sp>
      <p:grpSp>
        <p:nvGrpSpPr>
          <p:cNvPr id="70" name="Group 69">
            <a:extLst>
              <a:ext uri="{FF2B5EF4-FFF2-40B4-BE49-F238E27FC236}">
                <a16:creationId xmlns:a16="http://schemas.microsoft.com/office/drawing/2014/main" id="{369F8279-5BFB-4799-90AF-9F14E314588B}"/>
              </a:ext>
            </a:extLst>
          </p:cNvPr>
          <p:cNvGrpSpPr/>
          <p:nvPr/>
        </p:nvGrpSpPr>
        <p:grpSpPr>
          <a:xfrm>
            <a:off x="1047750" y="2388309"/>
            <a:ext cx="2926080" cy="2736703"/>
            <a:chOff x="332936" y="2627766"/>
            <a:chExt cx="2926080" cy="2736703"/>
          </a:xfrm>
        </p:grpSpPr>
        <p:sp>
          <p:nvSpPr>
            <p:cNvPr id="71" name="TextBox 70">
              <a:extLst>
                <a:ext uri="{FF2B5EF4-FFF2-40B4-BE49-F238E27FC236}">
                  <a16:creationId xmlns:a16="http://schemas.microsoft.com/office/drawing/2014/main" id="{3BBA8743-DFD3-4CE5-8629-D5EADD82C72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72" name="TextBox 71">
              <a:extLst>
                <a:ext uri="{FF2B5EF4-FFF2-40B4-BE49-F238E27FC236}">
                  <a16:creationId xmlns:a16="http://schemas.microsoft.com/office/drawing/2014/main" id="{BB800912-03A0-4271-807E-AE4867E60F5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 name="Group 5">
            <a:extLst>
              <a:ext uri="{FF2B5EF4-FFF2-40B4-BE49-F238E27FC236}">
                <a16:creationId xmlns:a16="http://schemas.microsoft.com/office/drawing/2014/main" id="{2E1440AC-6675-496A-BCF0-D9AFBB2B499D}"/>
              </a:ext>
            </a:extLst>
          </p:cNvPr>
          <p:cNvGrpSpPr/>
          <p:nvPr/>
        </p:nvGrpSpPr>
        <p:grpSpPr>
          <a:xfrm>
            <a:off x="8307946" y="2388309"/>
            <a:ext cx="2926080" cy="2736703"/>
            <a:chOff x="332936" y="2627766"/>
            <a:chExt cx="2926080" cy="2736703"/>
          </a:xfrm>
        </p:grpSpPr>
        <p:sp>
          <p:nvSpPr>
            <p:cNvPr id="7" name="TextBox 6">
              <a:extLst>
                <a:ext uri="{FF2B5EF4-FFF2-40B4-BE49-F238E27FC236}">
                  <a16:creationId xmlns:a16="http://schemas.microsoft.com/office/drawing/2014/main" id="{081CE57E-08EF-48A7-8EBF-9CFD1542DE5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8" name="TextBox 7">
              <a:extLst>
                <a:ext uri="{FF2B5EF4-FFF2-40B4-BE49-F238E27FC236}">
                  <a16:creationId xmlns:a16="http://schemas.microsoft.com/office/drawing/2014/main" id="{8B969D28-37AA-46C4-85FD-16C85241D0E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7136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8528</TotalTime>
  <Words>375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Right Up Phone Mockup – Slide Template</vt:lpstr>
      <vt:lpstr>Right Up 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Up Phone Mockup</dc:title>
  <dc:creator>PresentationGO.com</dc:creator>
  <dc:description>© Copyright PresentationGO.com</dc:description>
  <dcterms:created xsi:type="dcterms:W3CDTF">2014-11-26T05:14:11Z</dcterms:created>
  <dcterms:modified xsi:type="dcterms:W3CDTF">2021-11-10T23:58:47Z</dcterms:modified>
  <cp:category>Mockups</cp:category>
</cp:coreProperties>
</file>